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3" r:id="rId3"/>
    <p:sldId id="261" r:id="rId4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247" autoAdjust="0"/>
    <p:restoredTop sz="95652" autoAdjust="0"/>
  </p:normalViewPr>
  <p:slideViewPr>
    <p:cSldViewPr snapToGrid="0">
      <p:cViewPr>
        <p:scale>
          <a:sx n="66" d="100"/>
          <a:sy n="66" d="100"/>
        </p:scale>
        <p:origin x="888" y="5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6BA1D-F642-4BE8-8848-F1C4281365EE}" type="datetimeFigureOut">
              <a:rPr lang="tr-TR" smtClean="0"/>
              <a:t>6.4.2015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E16EEF-1390-4CFE-8935-AB1F995A2B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134573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6BA1D-F642-4BE8-8848-F1C4281365EE}" type="datetimeFigureOut">
              <a:rPr lang="tr-TR" smtClean="0"/>
              <a:t>6.4.2015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E16EEF-1390-4CFE-8935-AB1F995A2B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290556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6BA1D-F642-4BE8-8848-F1C4281365EE}" type="datetimeFigureOut">
              <a:rPr lang="tr-TR" smtClean="0"/>
              <a:t>6.4.2015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E16EEF-1390-4CFE-8935-AB1F995A2B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514036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6BA1D-F642-4BE8-8848-F1C4281365EE}" type="datetimeFigureOut">
              <a:rPr lang="tr-TR" smtClean="0"/>
              <a:t>6.4.2015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E16EEF-1390-4CFE-8935-AB1F995A2B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192408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6BA1D-F642-4BE8-8848-F1C4281365EE}" type="datetimeFigureOut">
              <a:rPr lang="tr-TR" smtClean="0"/>
              <a:t>6.4.2015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E16EEF-1390-4CFE-8935-AB1F995A2B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082047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6BA1D-F642-4BE8-8848-F1C4281365EE}" type="datetimeFigureOut">
              <a:rPr lang="tr-TR" smtClean="0"/>
              <a:t>6.4.2015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E16EEF-1390-4CFE-8935-AB1F995A2B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20473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6BA1D-F642-4BE8-8848-F1C4281365EE}" type="datetimeFigureOut">
              <a:rPr lang="tr-TR" smtClean="0"/>
              <a:t>6.4.2015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E16EEF-1390-4CFE-8935-AB1F995A2B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780979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6BA1D-F642-4BE8-8848-F1C4281365EE}" type="datetimeFigureOut">
              <a:rPr lang="tr-TR" smtClean="0"/>
              <a:t>6.4.2015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E16EEF-1390-4CFE-8935-AB1F995A2B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447509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6BA1D-F642-4BE8-8848-F1C4281365EE}" type="datetimeFigureOut">
              <a:rPr lang="tr-TR" smtClean="0"/>
              <a:t>6.4.2015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E16EEF-1390-4CFE-8935-AB1F995A2B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104700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6BA1D-F642-4BE8-8848-F1C4281365EE}" type="datetimeFigureOut">
              <a:rPr lang="tr-TR" smtClean="0"/>
              <a:t>6.4.2015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E16EEF-1390-4CFE-8935-AB1F995A2B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025597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6BA1D-F642-4BE8-8848-F1C4281365EE}" type="datetimeFigureOut">
              <a:rPr lang="tr-TR" smtClean="0"/>
              <a:t>6.4.2015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E16EEF-1390-4CFE-8935-AB1F995A2B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530414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46BA1D-F642-4BE8-8848-F1C4281365EE}" type="datetimeFigureOut">
              <a:rPr lang="tr-TR" smtClean="0"/>
              <a:t>6.4.2015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E16EEF-1390-4CFE-8935-AB1F995A2B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984184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7752080" y="365125"/>
            <a:ext cx="3891280" cy="1325563"/>
          </a:xfrm>
        </p:spPr>
        <p:txBody>
          <a:bodyPr/>
          <a:lstStyle/>
          <a:p>
            <a:pPr algn="r"/>
            <a:r>
              <a:rPr lang="tr-TR" b="1" dirty="0" smtClean="0"/>
              <a:t>Kartografya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sz="2800" dirty="0" smtClean="0"/>
              <a:t>Yrd. Doç. Dr. Erkan Yılmaz</a:t>
            </a:r>
            <a:endParaRPr lang="tr-TR" sz="28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22777" y="2470322"/>
            <a:ext cx="6833985" cy="38639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tr-TR" sz="1600" b="1" dirty="0" smtClean="0"/>
              <a:t>TOPOGRAFYA HARİTALARI</a:t>
            </a:r>
          </a:p>
          <a:p>
            <a:pPr marL="0" indent="0">
              <a:buNone/>
            </a:pPr>
            <a:r>
              <a:rPr lang="tr-TR" sz="1600" dirty="0">
                <a:solidFill>
                  <a:srgbClr val="FF0000"/>
                </a:solidFill>
              </a:rPr>
              <a:t>Başlık</a:t>
            </a:r>
          </a:p>
          <a:p>
            <a:pPr marL="0" indent="0">
              <a:buNone/>
            </a:pPr>
            <a:r>
              <a:rPr lang="tr-TR" sz="1600" dirty="0">
                <a:solidFill>
                  <a:srgbClr val="FF0000"/>
                </a:solidFill>
              </a:rPr>
              <a:t>Ölçek</a:t>
            </a:r>
          </a:p>
          <a:p>
            <a:pPr marL="0" indent="0">
              <a:buNone/>
            </a:pPr>
            <a:r>
              <a:rPr lang="tr-TR" sz="1600" dirty="0">
                <a:solidFill>
                  <a:srgbClr val="FF0000"/>
                </a:solidFill>
              </a:rPr>
              <a:t>Kitabe</a:t>
            </a:r>
          </a:p>
          <a:p>
            <a:pPr marL="0" indent="0">
              <a:buNone/>
            </a:pPr>
            <a:r>
              <a:rPr lang="tr-TR" sz="1600" dirty="0" smtClean="0">
                <a:solidFill>
                  <a:srgbClr val="FF0000"/>
                </a:solidFill>
              </a:rPr>
              <a:t>Çizim </a:t>
            </a:r>
            <a:r>
              <a:rPr lang="tr-TR" sz="1600" dirty="0">
                <a:solidFill>
                  <a:srgbClr val="FF0000"/>
                </a:solidFill>
              </a:rPr>
              <a:t>Alanı</a:t>
            </a:r>
          </a:p>
          <a:p>
            <a:pPr marL="0" indent="0">
              <a:buNone/>
            </a:pPr>
            <a:r>
              <a:rPr lang="tr-TR" sz="1600" dirty="0" smtClean="0">
                <a:solidFill>
                  <a:srgbClr val="FF0000"/>
                </a:solidFill>
              </a:rPr>
              <a:t>Kenar Bilgiler</a:t>
            </a:r>
          </a:p>
          <a:p>
            <a:pPr marL="0" indent="0">
              <a:buNone/>
            </a:pPr>
            <a:r>
              <a:rPr lang="tr-TR" sz="1600" b="1" dirty="0" smtClean="0">
                <a:solidFill>
                  <a:srgbClr val="FF0000"/>
                </a:solidFill>
              </a:rPr>
              <a:t>Açıklamalar</a:t>
            </a:r>
          </a:p>
        </p:txBody>
      </p:sp>
    </p:spTree>
    <p:extLst>
      <p:ext uri="{BB962C8B-B14F-4D97-AF65-F5344CB8AC3E}">
        <p14:creationId xmlns:p14="http://schemas.microsoft.com/office/powerpoint/2010/main" val="3114018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/>
          <p:cNvPicPr>
            <a:picLocks noChangeAspect="1"/>
          </p:cNvPicPr>
          <p:nvPr/>
        </p:nvPicPr>
        <p:blipFill>
          <a:blip r:embed="rId2" cstate="screen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80114"/>
            <a:ext cx="2936240" cy="6815407"/>
          </a:xfrm>
          <a:prstGeom prst="rect">
            <a:avLst/>
          </a:prstGeom>
        </p:spPr>
      </p:pic>
      <p:sp>
        <p:nvSpPr>
          <p:cNvPr id="5" name="Metin kutusu 4"/>
          <p:cNvSpPr txBox="1"/>
          <p:nvPr/>
        </p:nvSpPr>
        <p:spPr>
          <a:xfrm>
            <a:off x="8736" y="1493424"/>
            <a:ext cx="28245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200" b="1" dirty="0" smtClean="0"/>
              <a:t>D</a:t>
            </a:r>
            <a:endParaRPr lang="tr-TR" sz="1200" b="1" dirty="0"/>
          </a:p>
        </p:txBody>
      </p:sp>
      <p:sp>
        <p:nvSpPr>
          <p:cNvPr id="9" name="Metin kutusu 8"/>
          <p:cNvSpPr txBox="1"/>
          <p:nvPr/>
        </p:nvSpPr>
        <p:spPr>
          <a:xfrm>
            <a:off x="0" y="1734922"/>
            <a:ext cx="26000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200" b="1" dirty="0" smtClean="0"/>
              <a:t>E</a:t>
            </a:r>
            <a:endParaRPr lang="tr-TR" sz="1200" b="1" dirty="0"/>
          </a:p>
        </p:txBody>
      </p:sp>
      <p:sp>
        <p:nvSpPr>
          <p:cNvPr id="10" name="Metin kutusu 9"/>
          <p:cNvSpPr txBox="1"/>
          <p:nvPr/>
        </p:nvSpPr>
        <p:spPr>
          <a:xfrm>
            <a:off x="6604" y="1997478"/>
            <a:ext cx="25519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200" b="1" dirty="0" smtClean="0"/>
              <a:t>F</a:t>
            </a:r>
            <a:endParaRPr lang="tr-TR" sz="1200" b="1" dirty="0"/>
          </a:p>
        </p:txBody>
      </p:sp>
      <p:sp>
        <p:nvSpPr>
          <p:cNvPr id="11" name="Metin kutusu 10"/>
          <p:cNvSpPr txBox="1"/>
          <p:nvPr/>
        </p:nvSpPr>
        <p:spPr>
          <a:xfrm>
            <a:off x="6604" y="2238976"/>
            <a:ext cx="28245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200" b="1" dirty="0" smtClean="0"/>
              <a:t>G</a:t>
            </a:r>
            <a:endParaRPr lang="tr-TR" sz="1200" b="1" dirty="0"/>
          </a:p>
        </p:txBody>
      </p:sp>
      <p:sp>
        <p:nvSpPr>
          <p:cNvPr id="12" name="Metin kutusu 11"/>
          <p:cNvSpPr txBox="1"/>
          <p:nvPr/>
        </p:nvSpPr>
        <p:spPr>
          <a:xfrm>
            <a:off x="0" y="2449401"/>
            <a:ext cx="28084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200" b="1" dirty="0" smtClean="0"/>
              <a:t>H</a:t>
            </a:r>
            <a:endParaRPr lang="tr-TR" sz="1200" b="1" dirty="0"/>
          </a:p>
        </p:txBody>
      </p:sp>
      <p:sp>
        <p:nvSpPr>
          <p:cNvPr id="13" name="Metin kutusu 12"/>
          <p:cNvSpPr txBox="1"/>
          <p:nvPr/>
        </p:nvSpPr>
        <p:spPr>
          <a:xfrm>
            <a:off x="-8736" y="2690899"/>
            <a:ext cx="22634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200" b="1" dirty="0" smtClean="0"/>
              <a:t>İ</a:t>
            </a:r>
            <a:endParaRPr lang="tr-TR" sz="1200" b="1" dirty="0"/>
          </a:p>
        </p:txBody>
      </p:sp>
      <p:sp>
        <p:nvSpPr>
          <p:cNvPr id="14" name="Metin kutusu 13"/>
          <p:cNvSpPr txBox="1"/>
          <p:nvPr/>
        </p:nvSpPr>
        <p:spPr>
          <a:xfrm>
            <a:off x="-2132" y="2953455"/>
            <a:ext cx="23436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200" b="1" dirty="0" smtClean="0"/>
              <a:t>J</a:t>
            </a:r>
            <a:endParaRPr lang="tr-TR" sz="1200" b="1" dirty="0"/>
          </a:p>
        </p:txBody>
      </p:sp>
      <p:sp>
        <p:nvSpPr>
          <p:cNvPr id="15" name="Metin kutusu 14"/>
          <p:cNvSpPr txBox="1"/>
          <p:nvPr/>
        </p:nvSpPr>
        <p:spPr>
          <a:xfrm>
            <a:off x="-2132" y="3194953"/>
            <a:ext cx="26962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200" b="1" dirty="0" smtClean="0"/>
              <a:t>K</a:t>
            </a:r>
            <a:endParaRPr lang="tr-TR" sz="1200" b="1" dirty="0"/>
          </a:p>
        </p:txBody>
      </p:sp>
      <p:sp>
        <p:nvSpPr>
          <p:cNvPr id="16" name="Metin kutusu 15"/>
          <p:cNvSpPr txBox="1"/>
          <p:nvPr/>
        </p:nvSpPr>
        <p:spPr>
          <a:xfrm>
            <a:off x="0" y="3464457"/>
            <a:ext cx="24878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200" b="1" dirty="0" smtClean="0"/>
              <a:t>L</a:t>
            </a:r>
            <a:endParaRPr lang="tr-TR" sz="1200" b="1" dirty="0"/>
          </a:p>
        </p:txBody>
      </p:sp>
      <p:sp>
        <p:nvSpPr>
          <p:cNvPr id="17" name="Metin kutusu 16"/>
          <p:cNvSpPr txBox="1"/>
          <p:nvPr/>
        </p:nvSpPr>
        <p:spPr>
          <a:xfrm>
            <a:off x="-8736" y="3705955"/>
            <a:ext cx="31931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200" b="1" dirty="0" smtClean="0"/>
              <a:t>M</a:t>
            </a:r>
            <a:endParaRPr lang="tr-TR" sz="1200" b="1" dirty="0"/>
          </a:p>
        </p:txBody>
      </p:sp>
      <p:sp>
        <p:nvSpPr>
          <p:cNvPr id="18" name="Metin kutusu 17"/>
          <p:cNvSpPr txBox="1"/>
          <p:nvPr/>
        </p:nvSpPr>
        <p:spPr>
          <a:xfrm>
            <a:off x="-2132" y="3934644"/>
            <a:ext cx="28405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200" b="1" dirty="0" smtClean="0"/>
              <a:t>N</a:t>
            </a:r>
            <a:endParaRPr lang="tr-TR" sz="1200" b="1" dirty="0"/>
          </a:p>
        </p:txBody>
      </p:sp>
      <p:sp>
        <p:nvSpPr>
          <p:cNvPr id="19" name="Metin kutusu 18"/>
          <p:cNvSpPr txBox="1"/>
          <p:nvPr/>
        </p:nvSpPr>
        <p:spPr>
          <a:xfrm>
            <a:off x="-2132" y="4187431"/>
            <a:ext cx="28725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200" b="1" dirty="0" smtClean="0"/>
              <a:t>O</a:t>
            </a:r>
            <a:endParaRPr lang="tr-TR" sz="1200" b="1" dirty="0"/>
          </a:p>
        </p:txBody>
      </p:sp>
      <p:sp>
        <p:nvSpPr>
          <p:cNvPr id="20" name="Metin kutusu 19"/>
          <p:cNvSpPr txBox="1"/>
          <p:nvPr/>
        </p:nvSpPr>
        <p:spPr>
          <a:xfrm>
            <a:off x="-2132" y="4394675"/>
            <a:ext cx="26481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200" b="1" dirty="0"/>
              <a:t>P</a:t>
            </a:r>
          </a:p>
        </p:txBody>
      </p:sp>
      <p:sp>
        <p:nvSpPr>
          <p:cNvPr id="21" name="Metin kutusu 20"/>
          <p:cNvSpPr txBox="1"/>
          <p:nvPr/>
        </p:nvSpPr>
        <p:spPr>
          <a:xfrm>
            <a:off x="-6209" y="4636173"/>
            <a:ext cx="27122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200" b="1" dirty="0" smtClean="0"/>
              <a:t>R</a:t>
            </a:r>
            <a:endParaRPr lang="tr-TR" sz="1200" b="1" dirty="0"/>
          </a:p>
        </p:txBody>
      </p:sp>
      <p:sp>
        <p:nvSpPr>
          <p:cNvPr id="22" name="Metin kutusu 21"/>
          <p:cNvSpPr txBox="1"/>
          <p:nvPr/>
        </p:nvSpPr>
        <p:spPr>
          <a:xfrm>
            <a:off x="1043282" y="10808"/>
            <a:ext cx="31611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000" b="1" dirty="0" smtClean="0"/>
              <a:t>16</a:t>
            </a:r>
            <a:endParaRPr lang="tr-TR" sz="1000" b="1" dirty="0"/>
          </a:p>
        </p:txBody>
      </p:sp>
      <p:sp>
        <p:nvSpPr>
          <p:cNvPr id="23" name="Metin kutusu 22"/>
          <p:cNvSpPr txBox="1"/>
          <p:nvPr/>
        </p:nvSpPr>
        <p:spPr>
          <a:xfrm>
            <a:off x="862688" y="9447"/>
            <a:ext cx="31611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000" b="1" dirty="0" smtClean="0"/>
              <a:t>15</a:t>
            </a:r>
            <a:endParaRPr lang="tr-TR" sz="1000" b="1" dirty="0"/>
          </a:p>
        </p:txBody>
      </p:sp>
      <p:sp>
        <p:nvSpPr>
          <p:cNvPr id="24" name="Metin kutusu 23"/>
          <p:cNvSpPr txBox="1"/>
          <p:nvPr/>
        </p:nvSpPr>
        <p:spPr>
          <a:xfrm>
            <a:off x="1393778" y="17543"/>
            <a:ext cx="31611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000" b="1" dirty="0" smtClean="0"/>
              <a:t>18</a:t>
            </a:r>
            <a:endParaRPr lang="tr-TR" sz="1000" b="1" dirty="0"/>
          </a:p>
        </p:txBody>
      </p:sp>
      <p:sp>
        <p:nvSpPr>
          <p:cNvPr id="25" name="Metin kutusu 24"/>
          <p:cNvSpPr txBox="1"/>
          <p:nvPr/>
        </p:nvSpPr>
        <p:spPr>
          <a:xfrm>
            <a:off x="1243281" y="9447"/>
            <a:ext cx="31611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000" b="1" dirty="0" smtClean="0"/>
              <a:t>17</a:t>
            </a:r>
            <a:endParaRPr lang="tr-TR" sz="1000" b="1" dirty="0"/>
          </a:p>
        </p:txBody>
      </p:sp>
      <p:sp>
        <p:nvSpPr>
          <p:cNvPr id="26" name="Metin kutusu 25"/>
          <p:cNvSpPr txBox="1"/>
          <p:nvPr/>
        </p:nvSpPr>
        <p:spPr>
          <a:xfrm>
            <a:off x="1735090" y="16182"/>
            <a:ext cx="31611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000" b="1" dirty="0" smtClean="0"/>
              <a:t>20</a:t>
            </a:r>
            <a:endParaRPr lang="tr-TR" sz="1000" b="1" dirty="0"/>
          </a:p>
        </p:txBody>
      </p:sp>
      <p:sp>
        <p:nvSpPr>
          <p:cNvPr id="27" name="Metin kutusu 26"/>
          <p:cNvSpPr txBox="1"/>
          <p:nvPr/>
        </p:nvSpPr>
        <p:spPr>
          <a:xfrm>
            <a:off x="1555474" y="9447"/>
            <a:ext cx="31611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000" b="1" dirty="0" smtClean="0"/>
              <a:t>19</a:t>
            </a:r>
            <a:endParaRPr lang="tr-TR" sz="1000" b="1" dirty="0"/>
          </a:p>
        </p:txBody>
      </p:sp>
      <p:sp>
        <p:nvSpPr>
          <p:cNvPr id="28" name="Metin kutusu 27"/>
          <p:cNvSpPr txBox="1"/>
          <p:nvPr/>
        </p:nvSpPr>
        <p:spPr>
          <a:xfrm>
            <a:off x="1909610" y="16181"/>
            <a:ext cx="31611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000" b="1" dirty="0" smtClean="0"/>
              <a:t>21</a:t>
            </a:r>
            <a:endParaRPr lang="tr-TR" sz="1000" b="1" dirty="0"/>
          </a:p>
        </p:txBody>
      </p:sp>
      <p:sp>
        <p:nvSpPr>
          <p:cNvPr id="29" name="Metin kutusu 28"/>
          <p:cNvSpPr txBox="1"/>
          <p:nvPr/>
        </p:nvSpPr>
        <p:spPr>
          <a:xfrm>
            <a:off x="2076402" y="16181"/>
            <a:ext cx="31611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000" b="1" dirty="0" smtClean="0"/>
              <a:t>22</a:t>
            </a:r>
            <a:endParaRPr lang="tr-TR" sz="1000" b="1" dirty="0"/>
          </a:p>
        </p:txBody>
      </p:sp>
      <p:sp>
        <p:nvSpPr>
          <p:cNvPr id="30" name="Metin kutusu 29"/>
          <p:cNvSpPr txBox="1"/>
          <p:nvPr/>
        </p:nvSpPr>
        <p:spPr>
          <a:xfrm>
            <a:off x="2254594" y="7896"/>
            <a:ext cx="31611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000" b="1" dirty="0" smtClean="0"/>
              <a:t>23</a:t>
            </a:r>
            <a:endParaRPr lang="tr-TR" sz="1000" b="1" dirty="0"/>
          </a:p>
        </p:txBody>
      </p:sp>
      <p:sp>
        <p:nvSpPr>
          <p:cNvPr id="31" name="Metin kutusu 30"/>
          <p:cNvSpPr txBox="1"/>
          <p:nvPr/>
        </p:nvSpPr>
        <p:spPr>
          <a:xfrm>
            <a:off x="10350277" y="0"/>
            <a:ext cx="1841723" cy="369332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1"/>
            <a:tileRect/>
          </a:gradFill>
        </p:spPr>
        <p:txBody>
          <a:bodyPr wrap="none" rtlCol="0">
            <a:spAutoFit/>
          </a:bodyPr>
          <a:lstStyle/>
          <a:p>
            <a:r>
              <a:rPr lang="tr-TR" b="1" dirty="0" smtClean="0"/>
              <a:t>Paftanın Konumu</a:t>
            </a:r>
            <a:endParaRPr lang="tr-TR" b="1" dirty="0"/>
          </a:p>
        </p:txBody>
      </p:sp>
      <p:sp>
        <p:nvSpPr>
          <p:cNvPr id="34" name="Metin kutusu 33"/>
          <p:cNvSpPr txBox="1"/>
          <p:nvPr/>
        </p:nvSpPr>
        <p:spPr>
          <a:xfrm>
            <a:off x="9858476" y="1124092"/>
            <a:ext cx="10235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/>
              <a:t>Pafta Adı</a:t>
            </a:r>
          </a:p>
        </p:txBody>
      </p:sp>
      <p:sp>
        <p:nvSpPr>
          <p:cNvPr id="35" name="Metin kutusu 34"/>
          <p:cNvSpPr txBox="1"/>
          <p:nvPr/>
        </p:nvSpPr>
        <p:spPr>
          <a:xfrm>
            <a:off x="10882026" y="403635"/>
            <a:ext cx="1309974" cy="369332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1"/>
            <a:tileRect/>
          </a:gradFill>
        </p:spPr>
        <p:txBody>
          <a:bodyPr wrap="none" rtlCol="0">
            <a:spAutoFit/>
          </a:bodyPr>
          <a:lstStyle/>
          <a:p>
            <a:r>
              <a:rPr lang="tr-TR" b="1" dirty="0" smtClean="0"/>
              <a:t>Açıklamalar</a:t>
            </a:r>
            <a:endParaRPr lang="tr-TR" b="1" dirty="0"/>
          </a:p>
        </p:txBody>
      </p:sp>
      <p:sp>
        <p:nvSpPr>
          <p:cNvPr id="36" name="Dikdörtgen 35"/>
          <p:cNvSpPr/>
          <p:nvPr/>
        </p:nvSpPr>
        <p:spPr>
          <a:xfrm>
            <a:off x="4114800" y="369332"/>
            <a:ext cx="4886960" cy="6295628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7" name="Dikdörtgen 36"/>
          <p:cNvSpPr/>
          <p:nvPr/>
        </p:nvSpPr>
        <p:spPr>
          <a:xfrm>
            <a:off x="4257373" y="772967"/>
            <a:ext cx="3789680" cy="5119833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43" name="Metin kutusu 42"/>
          <p:cNvSpPr txBox="1"/>
          <p:nvPr/>
        </p:nvSpPr>
        <p:spPr>
          <a:xfrm>
            <a:off x="9851871" y="1480849"/>
            <a:ext cx="5389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/>
              <a:t>Seri</a:t>
            </a:r>
          </a:p>
        </p:txBody>
      </p:sp>
      <p:sp>
        <p:nvSpPr>
          <p:cNvPr id="44" name="Metin kutusu 43"/>
          <p:cNvSpPr txBox="1"/>
          <p:nvPr/>
        </p:nvSpPr>
        <p:spPr>
          <a:xfrm>
            <a:off x="9858476" y="1827255"/>
            <a:ext cx="17927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err="1" smtClean="0"/>
              <a:t>Grid</a:t>
            </a:r>
            <a:r>
              <a:rPr lang="tr-TR" dirty="0" smtClean="0"/>
              <a:t> Bölge İşareti</a:t>
            </a:r>
          </a:p>
        </p:txBody>
      </p:sp>
      <p:sp>
        <p:nvSpPr>
          <p:cNvPr id="45" name="Metin kutusu 44"/>
          <p:cNvSpPr txBox="1"/>
          <p:nvPr/>
        </p:nvSpPr>
        <p:spPr>
          <a:xfrm>
            <a:off x="9858476" y="2178380"/>
            <a:ext cx="7072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/>
              <a:t>Ölçek</a:t>
            </a:r>
          </a:p>
        </p:txBody>
      </p:sp>
      <p:sp>
        <p:nvSpPr>
          <p:cNvPr id="46" name="Metin kutusu 45"/>
          <p:cNvSpPr txBox="1"/>
          <p:nvPr/>
        </p:nvSpPr>
        <p:spPr>
          <a:xfrm>
            <a:off x="9858476" y="2584123"/>
            <a:ext cx="8932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err="1" smtClean="0"/>
              <a:t>Eşaralık</a:t>
            </a:r>
            <a:endParaRPr lang="tr-TR" dirty="0" smtClean="0"/>
          </a:p>
        </p:txBody>
      </p:sp>
      <p:sp>
        <p:nvSpPr>
          <p:cNvPr id="47" name="Metin kutusu 46"/>
          <p:cNvSpPr txBox="1"/>
          <p:nvPr/>
        </p:nvSpPr>
        <p:spPr>
          <a:xfrm>
            <a:off x="9858476" y="3003546"/>
            <a:ext cx="20190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/>
              <a:t>Projeksiyon-</a:t>
            </a:r>
            <a:r>
              <a:rPr lang="tr-TR" dirty="0" err="1" smtClean="0"/>
              <a:t>Datum</a:t>
            </a:r>
            <a:endParaRPr lang="tr-TR" dirty="0" smtClean="0"/>
          </a:p>
        </p:txBody>
      </p:sp>
      <p:sp>
        <p:nvSpPr>
          <p:cNvPr id="48" name="Metin kutusu 47"/>
          <p:cNvSpPr txBox="1"/>
          <p:nvPr/>
        </p:nvSpPr>
        <p:spPr>
          <a:xfrm>
            <a:off x="9852014" y="3391082"/>
            <a:ext cx="19830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/>
              <a:t>Derleme Diyagramı</a:t>
            </a:r>
          </a:p>
        </p:txBody>
      </p:sp>
      <p:sp>
        <p:nvSpPr>
          <p:cNvPr id="49" name="Metin kutusu 48"/>
          <p:cNvSpPr txBox="1"/>
          <p:nvPr/>
        </p:nvSpPr>
        <p:spPr>
          <a:xfrm>
            <a:off x="9864628" y="3778618"/>
            <a:ext cx="19742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/>
              <a:t>Kenar Pafta İndeksi</a:t>
            </a:r>
          </a:p>
        </p:txBody>
      </p:sp>
      <p:sp>
        <p:nvSpPr>
          <p:cNvPr id="50" name="Metin kutusu 49"/>
          <p:cNvSpPr txBox="1"/>
          <p:nvPr/>
        </p:nvSpPr>
        <p:spPr>
          <a:xfrm>
            <a:off x="9852014" y="4163842"/>
            <a:ext cx="17084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/>
              <a:t>Seri ve Açıklama</a:t>
            </a:r>
          </a:p>
        </p:txBody>
      </p:sp>
      <p:sp>
        <p:nvSpPr>
          <p:cNvPr id="51" name="Metin kutusu 50"/>
          <p:cNvSpPr txBox="1"/>
          <p:nvPr/>
        </p:nvSpPr>
        <p:spPr>
          <a:xfrm>
            <a:off x="9858476" y="4511321"/>
            <a:ext cx="10646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/>
              <a:t>Yapım Yılı</a:t>
            </a:r>
          </a:p>
        </p:txBody>
      </p:sp>
      <p:sp>
        <p:nvSpPr>
          <p:cNvPr id="52" name="Metin kutusu 51"/>
          <p:cNvSpPr txBox="1"/>
          <p:nvPr/>
        </p:nvSpPr>
        <p:spPr>
          <a:xfrm>
            <a:off x="9865081" y="4858800"/>
            <a:ext cx="8354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/>
              <a:t>Durum</a:t>
            </a:r>
          </a:p>
        </p:txBody>
      </p:sp>
      <p:sp>
        <p:nvSpPr>
          <p:cNvPr id="53" name="Metin kutusu 52"/>
          <p:cNvSpPr txBox="1"/>
          <p:nvPr/>
        </p:nvSpPr>
        <p:spPr>
          <a:xfrm>
            <a:off x="9854100" y="5208852"/>
            <a:ext cx="18099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/>
              <a:t>Sapma Diyagramı</a:t>
            </a:r>
          </a:p>
        </p:txBody>
      </p:sp>
      <p:sp>
        <p:nvSpPr>
          <p:cNvPr id="54" name="Metin kutusu 53"/>
          <p:cNvSpPr txBox="1"/>
          <p:nvPr/>
        </p:nvSpPr>
        <p:spPr>
          <a:xfrm>
            <a:off x="9865081" y="5553758"/>
            <a:ext cx="12362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/>
              <a:t>Plan Müşiri</a:t>
            </a:r>
          </a:p>
        </p:txBody>
      </p:sp>
      <p:sp>
        <p:nvSpPr>
          <p:cNvPr id="55" name="Dikdörtgen 54"/>
          <p:cNvSpPr/>
          <p:nvPr/>
        </p:nvSpPr>
        <p:spPr>
          <a:xfrm>
            <a:off x="5730240" y="487680"/>
            <a:ext cx="975360" cy="19304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56" name="Dikdörtgen 55"/>
          <p:cNvSpPr/>
          <p:nvPr/>
        </p:nvSpPr>
        <p:spPr>
          <a:xfrm>
            <a:off x="7650480" y="487680"/>
            <a:ext cx="396573" cy="193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57" name="Dikdörtgen 56"/>
          <p:cNvSpPr/>
          <p:nvPr/>
        </p:nvSpPr>
        <p:spPr>
          <a:xfrm>
            <a:off x="4257373" y="5985047"/>
            <a:ext cx="1056307" cy="466553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58" name="Dikdörtgen 57"/>
          <p:cNvSpPr/>
          <p:nvPr/>
        </p:nvSpPr>
        <p:spPr>
          <a:xfrm>
            <a:off x="5466080" y="5985047"/>
            <a:ext cx="1092200" cy="182073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59" name="Dikdörtgen 58"/>
          <p:cNvSpPr/>
          <p:nvPr/>
        </p:nvSpPr>
        <p:spPr>
          <a:xfrm>
            <a:off x="5456253" y="6218323"/>
            <a:ext cx="1102027" cy="781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0" name="Dikdörtgen 59"/>
          <p:cNvSpPr/>
          <p:nvPr/>
        </p:nvSpPr>
        <p:spPr>
          <a:xfrm>
            <a:off x="5466080" y="6376984"/>
            <a:ext cx="1092200" cy="145736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1" name="Dikdörtgen 60"/>
          <p:cNvSpPr/>
          <p:nvPr/>
        </p:nvSpPr>
        <p:spPr>
          <a:xfrm>
            <a:off x="6705600" y="5985047"/>
            <a:ext cx="243840" cy="537673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2" name="Dikdörtgen 61"/>
          <p:cNvSpPr/>
          <p:nvPr/>
        </p:nvSpPr>
        <p:spPr>
          <a:xfrm>
            <a:off x="7035800" y="5985047"/>
            <a:ext cx="256540" cy="391937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3" name="Dikdörtgen 62"/>
          <p:cNvSpPr/>
          <p:nvPr/>
        </p:nvSpPr>
        <p:spPr>
          <a:xfrm>
            <a:off x="7370143" y="5985047"/>
            <a:ext cx="280337" cy="233276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4" name="Dikdörtgen 63"/>
          <p:cNvSpPr/>
          <p:nvPr/>
        </p:nvSpPr>
        <p:spPr>
          <a:xfrm>
            <a:off x="7736840" y="5985047"/>
            <a:ext cx="310213" cy="177195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5" name="Dikdörtgen 64"/>
          <p:cNvSpPr/>
          <p:nvPr/>
        </p:nvSpPr>
        <p:spPr>
          <a:xfrm>
            <a:off x="8341360" y="5923090"/>
            <a:ext cx="576580" cy="26719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6" name="Dikdörtgen 65"/>
          <p:cNvSpPr/>
          <p:nvPr/>
        </p:nvSpPr>
        <p:spPr>
          <a:xfrm>
            <a:off x="8341360" y="6296435"/>
            <a:ext cx="569014" cy="226285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7" name="Metin kutusu 66"/>
          <p:cNvSpPr txBox="1"/>
          <p:nvPr/>
        </p:nvSpPr>
        <p:spPr>
          <a:xfrm>
            <a:off x="9865081" y="5890000"/>
            <a:ext cx="122302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/>
              <a:t>İşaretler</a:t>
            </a:r>
          </a:p>
          <a:p>
            <a:r>
              <a:rPr lang="tr-TR" dirty="0" smtClean="0"/>
              <a:t>Kısaltmalar</a:t>
            </a:r>
            <a:endParaRPr lang="tr-TR" dirty="0" smtClean="0"/>
          </a:p>
        </p:txBody>
      </p:sp>
      <p:sp>
        <p:nvSpPr>
          <p:cNvPr id="68" name="Dikdörtgen 67"/>
          <p:cNvSpPr/>
          <p:nvPr/>
        </p:nvSpPr>
        <p:spPr>
          <a:xfrm>
            <a:off x="8141677" y="487680"/>
            <a:ext cx="776263" cy="5250744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9" name="Dikdörtgen 68"/>
          <p:cNvSpPr/>
          <p:nvPr/>
        </p:nvSpPr>
        <p:spPr>
          <a:xfrm>
            <a:off x="7736840" y="6296435"/>
            <a:ext cx="316675" cy="22628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103708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4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5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0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3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8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1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6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9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4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7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/>
      <p:bldP spid="35" grpId="0" animBg="1"/>
      <p:bldP spid="36" grpId="0" animBg="1"/>
      <p:bldP spid="37" grpId="0" animBg="1"/>
      <p:bldP spid="43" grpId="0"/>
      <p:bldP spid="44" grpId="0"/>
      <p:bldP spid="45" grpId="0"/>
      <p:bldP spid="46" grpId="0"/>
      <p:bldP spid="47" grpId="0"/>
      <p:bldP spid="48" grpId="0"/>
      <p:bldP spid="49" grpId="0"/>
      <p:bldP spid="50" grpId="0"/>
      <p:bldP spid="51" grpId="0"/>
      <p:bldP spid="52" grpId="0"/>
      <p:bldP spid="53" grpId="0"/>
      <p:bldP spid="54" grpId="0"/>
      <p:bldP spid="55" grpId="0" animBg="1"/>
      <p:bldP spid="56" grpId="0" animBg="1"/>
      <p:bldP spid="57" grpId="0" animBg="1"/>
      <p:bldP spid="58" grpId="0" animBg="1"/>
      <p:bldP spid="59" grpId="0" animBg="1"/>
      <p:bldP spid="60" grpId="0" animBg="1"/>
      <p:bldP spid="61" grpId="0" animBg="1"/>
      <p:bldP spid="62" grpId="0" animBg="1"/>
      <p:bldP spid="63" grpId="0" animBg="1"/>
      <p:bldP spid="64" grpId="0" animBg="1"/>
      <p:bldP spid="65" grpId="0" animBg="1"/>
      <p:bldP spid="66" grpId="0" animBg="1"/>
      <p:bldP spid="67" grpId="0"/>
      <p:bldP spid="68" grpId="0" animBg="1"/>
      <p:bldP spid="6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371475" y="336551"/>
            <a:ext cx="4810125" cy="6147307"/>
          </a:xfrm>
          <a:prstGeom prst="rect">
            <a:avLst/>
          </a:prstGeom>
          <a:noFill/>
          <a:ln w="12700" cap="rnd">
            <a:solidFill>
              <a:srgbClr val="DD2A1B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4535488" y="319088"/>
            <a:ext cx="642922" cy="17463"/>
          </a:xfrm>
          <a:custGeom>
            <a:avLst/>
            <a:gdLst>
              <a:gd name="T0" fmla="*/ 2540 w 2616"/>
              <a:gd name="T1" fmla="*/ 67 h 67"/>
              <a:gd name="T2" fmla="*/ 0 w 2616"/>
              <a:gd name="T3" fmla="*/ 67 h 67"/>
              <a:gd name="T4" fmla="*/ 0 w 2616"/>
              <a:gd name="T5" fmla="*/ 0 h 67"/>
              <a:gd name="T6" fmla="*/ 2616 w 2616"/>
              <a:gd name="T7" fmla="*/ 0 h 67"/>
              <a:gd name="T8" fmla="*/ 2540 w 2616"/>
              <a:gd name="T9" fmla="*/ 67 h 67"/>
              <a:gd name="connsiteX0" fmla="*/ 9709 w 9712"/>
              <a:gd name="connsiteY0" fmla="*/ 10000 h 10000"/>
              <a:gd name="connsiteX1" fmla="*/ 0 w 9712"/>
              <a:gd name="connsiteY1" fmla="*/ 10000 h 10000"/>
              <a:gd name="connsiteX2" fmla="*/ 0 w 9712"/>
              <a:gd name="connsiteY2" fmla="*/ 0 h 10000"/>
              <a:gd name="connsiteX3" fmla="*/ 9712 w 9712"/>
              <a:gd name="connsiteY3" fmla="*/ 1091 h 10000"/>
              <a:gd name="connsiteX4" fmla="*/ 9709 w 9712"/>
              <a:gd name="connsiteY4" fmla="*/ 1000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712" h="10000">
                <a:moveTo>
                  <a:pt x="9709" y="10000"/>
                </a:moveTo>
                <a:lnTo>
                  <a:pt x="0" y="10000"/>
                </a:lnTo>
                <a:lnTo>
                  <a:pt x="0" y="0"/>
                </a:lnTo>
                <a:lnTo>
                  <a:pt x="9712" y="1091"/>
                </a:lnTo>
                <a:cubicBezTo>
                  <a:pt x="9711" y="4061"/>
                  <a:pt x="9710" y="7030"/>
                  <a:pt x="9709" y="10000"/>
                </a:cubicBezTo>
                <a:close/>
              </a:path>
            </a:pathLst>
          </a:custGeom>
          <a:solidFill>
            <a:srgbClr val="FEFEFE"/>
          </a:solidFill>
          <a:ln w="4763" cap="rnd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3890963" y="319088"/>
            <a:ext cx="644525" cy="17463"/>
          </a:xfrm>
          <a:prstGeom prst="rect">
            <a:avLst/>
          </a:prstGeom>
          <a:solidFill>
            <a:srgbClr val="313130"/>
          </a:solidFill>
          <a:ln w="4763" cap="rnd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3246438" y="319088"/>
            <a:ext cx="644525" cy="17463"/>
          </a:xfrm>
          <a:prstGeom prst="rect">
            <a:avLst/>
          </a:prstGeom>
          <a:solidFill>
            <a:srgbClr val="FEFEFE"/>
          </a:solidFill>
          <a:ln w="4763" cap="rnd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2603500" y="319088"/>
            <a:ext cx="642937" cy="17463"/>
          </a:xfrm>
          <a:prstGeom prst="rect">
            <a:avLst/>
          </a:prstGeom>
          <a:solidFill>
            <a:srgbClr val="313130"/>
          </a:solidFill>
          <a:ln w="4763" cap="rnd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958975" y="319088"/>
            <a:ext cx="644525" cy="17463"/>
          </a:xfrm>
          <a:prstGeom prst="rect">
            <a:avLst/>
          </a:prstGeom>
          <a:solidFill>
            <a:srgbClr val="FEFEFE"/>
          </a:solidFill>
          <a:ln w="4763" cap="rnd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316038" y="319088"/>
            <a:ext cx="642937" cy="17463"/>
          </a:xfrm>
          <a:prstGeom prst="rect">
            <a:avLst/>
          </a:prstGeom>
          <a:solidFill>
            <a:srgbClr val="313130"/>
          </a:solidFill>
          <a:ln w="4763" cap="rnd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671513" y="319088"/>
            <a:ext cx="644525" cy="17463"/>
          </a:xfrm>
          <a:prstGeom prst="rect">
            <a:avLst/>
          </a:prstGeom>
          <a:solidFill>
            <a:srgbClr val="FEFEFE"/>
          </a:solidFill>
          <a:ln w="4763" cap="rnd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14" name="Freeform 13"/>
          <p:cNvSpPr>
            <a:spLocks/>
          </p:cNvSpPr>
          <p:nvPr/>
        </p:nvSpPr>
        <p:spPr bwMode="auto">
          <a:xfrm>
            <a:off x="374888" y="319089"/>
            <a:ext cx="296625" cy="19368"/>
          </a:xfrm>
          <a:custGeom>
            <a:avLst/>
            <a:gdLst>
              <a:gd name="T0" fmla="*/ 1262 w 1262"/>
              <a:gd name="T1" fmla="*/ 67 h 67"/>
              <a:gd name="T2" fmla="*/ 68 w 1262"/>
              <a:gd name="T3" fmla="*/ 67 h 67"/>
              <a:gd name="T4" fmla="*/ 0 w 1262"/>
              <a:gd name="T5" fmla="*/ 0 h 67"/>
              <a:gd name="T6" fmla="*/ 1262 w 1262"/>
              <a:gd name="T7" fmla="*/ 0 h 67"/>
              <a:gd name="T8" fmla="*/ 1262 w 1262"/>
              <a:gd name="T9" fmla="*/ 67 h 67"/>
              <a:gd name="connsiteX0" fmla="*/ 9461 w 9461"/>
              <a:gd name="connsiteY0" fmla="*/ 10000 h 10000"/>
              <a:gd name="connsiteX1" fmla="*/ 0 w 9461"/>
              <a:gd name="connsiteY1" fmla="*/ 10000 h 10000"/>
              <a:gd name="connsiteX2" fmla="*/ 293 w 9461"/>
              <a:gd name="connsiteY2" fmla="*/ 0 h 10000"/>
              <a:gd name="connsiteX3" fmla="*/ 9461 w 9461"/>
              <a:gd name="connsiteY3" fmla="*/ 0 h 10000"/>
              <a:gd name="connsiteX4" fmla="*/ 9461 w 9461"/>
              <a:gd name="connsiteY4" fmla="*/ 10000 h 10000"/>
              <a:gd name="connsiteX0" fmla="*/ 10000 w 10000"/>
              <a:gd name="connsiteY0" fmla="*/ 10000 h 10000"/>
              <a:gd name="connsiteX1" fmla="*/ 0 w 10000"/>
              <a:gd name="connsiteY1" fmla="*/ 10000 h 10000"/>
              <a:gd name="connsiteX2" fmla="*/ 247 w 10000"/>
              <a:gd name="connsiteY2" fmla="*/ 1091 h 10000"/>
              <a:gd name="connsiteX3" fmla="*/ 10000 w 10000"/>
              <a:gd name="connsiteY3" fmla="*/ 0 h 10000"/>
              <a:gd name="connsiteX4" fmla="*/ 10000 w 10000"/>
              <a:gd name="connsiteY4" fmla="*/ 10000 h 10000"/>
              <a:gd name="connsiteX0" fmla="*/ 9777 w 9777"/>
              <a:gd name="connsiteY0" fmla="*/ 10000 h 11091"/>
              <a:gd name="connsiteX1" fmla="*/ 91 w 9777"/>
              <a:gd name="connsiteY1" fmla="*/ 11091 h 11091"/>
              <a:gd name="connsiteX2" fmla="*/ 24 w 9777"/>
              <a:gd name="connsiteY2" fmla="*/ 1091 h 11091"/>
              <a:gd name="connsiteX3" fmla="*/ 9777 w 9777"/>
              <a:gd name="connsiteY3" fmla="*/ 0 h 11091"/>
              <a:gd name="connsiteX4" fmla="*/ 9777 w 9777"/>
              <a:gd name="connsiteY4" fmla="*/ 10000 h 11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777" h="11091">
                <a:moveTo>
                  <a:pt x="9777" y="10000"/>
                </a:moveTo>
                <a:lnTo>
                  <a:pt x="91" y="11091"/>
                </a:lnTo>
                <a:cubicBezTo>
                  <a:pt x="195" y="7758"/>
                  <a:pt x="-80" y="4424"/>
                  <a:pt x="24" y="1091"/>
                </a:cubicBezTo>
                <a:lnTo>
                  <a:pt x="9777" y="0"/>
                </a:lnTo>
                <a:lnTo>
                  <a:pt x="9777" y="10000"/>
                </a:lnTo>
                <a:close/>
              </a:path>
            </a:pathLst>
          </a:custGeom>
          <a:solidFill>
            <a:srgbClr val="313130"/>
          </a:solidFill>
          <a:ln w="4763" cap="rnd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4535488" y="6488113"/>
            <a:ext cx="644842" cy="17463"/>
          </a:xfrm>
          <a:custGeom>
            <a:avLst/>
            <a:gdLst>
              <a:gd name="T0" fmla="*/ 2540 w 2616"/>
              <a:gd name="T1" fmla="*/ 0 h 67"/>
              <a:gd name="T2" fmla="*/ 0 w 2616"/>
              <a:gd name="T3" fmla="*/ 0 h 67"/>
              <a:gd name="T4" fmla="*/ 0 w 2616"/>
              <a:gd name="T5" fmla="*/ 67 h 67"/>
              <a:gd name="T6" fmla="*/ 2616 w 2616"/>
              <a:gd name="T7" fmla="*/ 67 h 67"/>
              <a:gd name="T8" fmla="*/ 2540 w 2616"/>
              <a:gd name="T9" fmla="*/ 0 h 67"/>
              <a:gd name="connsiteX0" fmla="*/ 9709 w 9741"/>
              <a:gd name="connsiteY0" fmla="*/ 0 h 10000"/>
              <a:gd name="connsiteX1" fmla="*/ 0 w 9741"/>
              <a:gd name="connsiteY1" fmla="*/ 0 h 10000"/>
              <a:gd name="connsiteX2" fmla="*/ 0 w 9741"/>
              <a:gd name="connsiteY2" fmla="*/ 10000 h 10000"/>
              <a:gd name="connsiteX3" fmla="*/ 9741 w 9741"/>
              <a:gd name="connsiteY3" fmla="*/ 10000 h 10000"/>
              <a:gd name="connsiteX4" fmla="*/ 9709 w 9741"/>
              <a:gd name="connsiteY4" fmla="*/ 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741" h="10000">
                <a:moveTo>
                  <a:pt x="9709" y="0"/>
                </a:moveTo>
                <a:lnTo>
                  <a:pt x="0" y="0"/>
                </a:lnTo>
                <a:lnTo>
                  <a:pt x="0" y="10000"/>
                </a:lnTo>
                <a:lnTo>
                  <a:pt x="9741" y="10000"/>
                </a:lnTo>
                <a:cubicBezTo>
                  <a:pt x="9730" y="6667"/>
                  <a:pt x="9720" y="3333"/>
                  <a:pt x="9709" y="0"/>
                </a:cubicBezTo>
                <a:close/>
              </a:path>
            </a:pathLst>
          </a:custGeom>
          <a:solidFill>
            <a:srgbClr val="FEFEFE"/>
          </a:solidFill>
          <a:ln w="4763" cap="rnd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auto">
          <a:xfrm>
            <a:off x="3890963" y="6488113"/>
            <a:ext cx="644525" cy="17463"/>
          </a:xfrm>
          <a:prstGeom prst="rect">
            <a:avLst/>
          </a:prstGeom>
          <a:solidFill>
            <a:srgbClr val="313130"/>
          </a:solidFill>
          <a:ln w="4763" cap="rnd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auto">
          <a:xfrm>
            <a:off x="3246438" y="6488113"/>
            <a:ext cx="644525" cy="17463"/>
          </a:xfrm>
          <a:prstGeom prst="rect">
            <a:avLst/>
          </a:prstGeom>
          <a:solidFill>
            <a:srgbClr val="FEFEFE"/>
          </a:solidFill>
          <a:ln w="4763" cap="rnd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2603500" y="6488113"/>
            <a:ext cx="642937" cy="17463"/>
          </a:xfrm>
          <a:prstGeom prst="rect">
            <a:avLst/>
          </a:prstGeom>
          <a:solidFill>
            <a:srgbClr val="313130"/>
          </a:solidFill>
          <a:ln w="4763" cap="rnd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958975" y="6488113"/>
            <a:ext cx="644525" cy="17463"/>
          </a:xfrm>
          <a:prstGeom prst="rect">
            <a:avLst/>
          </a:prstGeom>
          <a:solidFill>
            <a:srgbClr val="FEFEFE"/>
          </a:solidFill>
          <a:ln w="4763" cap="rnd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316038" y="6488113"/>
            <a:ext cx="642937" cy="17463"/>
          </a:xfrm>
          <a:prstGeom prst="rect">
            <a:avLst/>
          </a:prstGeom>
          <a:solidFill>
            <a:srgbClr val="313130"/>
          </a:solidFill>
          <a:ln w="4763" cap="rnd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671513" y="6488113"/>
            <a:ext cx="644525" cy="17463"/>
          </a:xfrm>
          <a:prstGeom prst="rect">
            <a:avLst/>
          </a:prstGeom>
          <a:solidFill>
            <a:srgbClr val="FEFEFE"/>
          </a:solidFill>
          <a:ln w="4763" cap="rnd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22" name="Freeform 21"/>
          <p:cNvSpPr>
            <a:spLocks/>
          </p:cNvSpPr>
          <p:nvPr/>
        </p:nvSpPr>
        <p:spPr bwMode="auto">
          <a:xfrm>
            <a:off x="368122" y="6488113"/>
            <a:ext cx="303391" cy="21273"/>
          </a:xfrm>
          <a:custGeom>
            <a:avLst/>
            <a:gdLst>
              <a:gd name="T0" fmla="*/ 1262 w 1262"/>
              <a:gd name="T1" fmla="*/ 0 h 67"/>
              <a:gd name="T2" fmla="*/ 68 w 1262"/>
              <a:gd name="T3" fmla="*/ 0 h 67"/>
              <a:gd name="T4" fmla="*/ 0 w 1262"/>
              <a:gd name="T5" fmla="*/ 67 h 67"/>
              <a:gd name="T6" fmla="*/ 1262 w 1262"/>
              <a:gd name="T7" fmla="*/ 67 h 67"/>
              <a:gd name="T8" fmla="*/ 1262 w 1262"/>
              <a:gd name="T9" fmla="*/ 0 h 67"/>
              <a:gd name="connsiteX0" fmla="*/ 9461 w 9461"/>
              <a:gd name="connsiteY0" fmla="*/ 0 h 12182"/>
              <a:gd name="connsiteX1" fmla="*/ 0 w 9461"/>
              <a:gd name="connsiteY1" fmla="*/ 0 h 12182"/>
              <a:gd name="connsiteX2" fmla="*/ 114 w 9461"/>
              <a:gd name="connsiteY2" fmla="*/ 12182 h 12182"/>
              <a:gd name="connsiteX3" fmla="*/ 9461 w 9461"/>
              <a:gd name="connsiteY3" fmla="*/ 10000 h 12182"/>
              <a:gd name="connsiteX4" fmla="*/ 9461 w 9461"/>
              <a:gd name="connsiteY4" fmla="*/ 0 h 121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461" h="12182">
                <a:moveTo>
                  <a:pt x="9461" y="0"/>
                </a:moveTo>
                <a:lnTo>
                  <a:pt x="0" y="0"/>
                </a:lnTo>
                <a:lnTo>
                  <a:pt x="114" y="12182"/>
                </a:lnTo>
                <a:lnTo>
                  <a:pt x="9461" y="10000"/>
                </a:lnTo>
                <a:lnTo>
                  <a:pt x="9461" y="0"/>
                </a:lnTo>
                <a:close/>
              </a:path>
            </a:pathLst>
          </a:custGeom>
          <a:solidFill>
            <a:srgbClr val="313130"/>
          </a:solidFill>
          <a:ln w="4763" cap="rnd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23" name="Freeform 22"/>
          <p:cNvSpPr>
            <a:spLocks/>
          </p:cNvSpPr>
          <p:nvPr/>
        </p:nvSpPr>
        <p:spPr bwMode="auto">
          <a:xfrm>
            <a:off x="350838" y="5845176"/>
            <a:ext cx="20637" cy="643428"/>
          </a:xfrm>
          <a:custGeom>
            <a:avLst/>
            <a:gdLst>
              <a:gd name="T0" fmla="*/ 76 w 76"/>
              <a:gd name="T1" fmla="*/ 2540 h 2607"/>
              <a:gd name="T2" fmla="*/ 76 w 76"/>
              <a:gd name="T3" fmla="*/ 0 h 2607"/>
              <a:gd name="T4" fmla="*/ 0 w 76"/>
              <a:gd name="T5" fmla="*/ 0 h 2607"/>
              <a:gd name="T6" fmla="*/ 0 w 76"/>
              <a:gd name="T7" fmla="*/ 2607 h 2607"/>
              <a:gd name="T8" fmla="*/ 76 w 76"/>
              <a:gd name="T9" fmla="*/ 2540 h 2607"/>
              <a:gd name="connsiteX0" fmla="*/ 10000 w 10000"/>
              <a:gd name="connsiteY0" fmla="*/ 9743 h 9743"/>
              <a:gd name="connsiteX1" fmla="*/ 10000 w 10000"/>
              <a:gd name="connsiteY1" fmla="*/ 0 h 9743"/>
              <a:gd name="connsiteX2" fmla="*/ 0 w 10000"/>
              <a:gd name="connsiteY2" fmla="*/ 0 h 9743"/>
              <a:gd name="connsiteX3" fmla="*/ 0 w 10000"/>
              <a:gd name="connsiteY3" fmla="*/ 9740 h 9743"/>
              <a:gd name="connsiteX4" fmla="*/ 10000 w 10000"/>
              <a:gd name="connsiteY4" fmla="*/ 9743 h 97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0" h="9743">
                <a:moveTo>
                  <a:pt x="10000" y="9743"/>
                </a:moveTo>
                <a:lnTo>
                  <a:pt x="10000" y="0"/>
                </a:lnTo>
                <a:lnTo>
                  <a:pt x="0" y="0"/>
                </a:lnTo>
                <a:lnTo>
                  <a:pt x="0" y="9740"/>
                </a:lnTo>
                <a:lnTo>
                  <a:pt x="10000" y="9743"/>
                </a:lnTo>
                <a:close/>
              </a:path>
            </a:pathLst>
          </a:custGeom>
          <a:solidFill>
            <a:srgbClr val="FFFFFF"/>
          </a:solidFill>
          <a:ln w="4763" cap="rnd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24" name="Rectangle 23"/>
          <p:cNvSpPr>
            <a:spLocks noChangeArrowheads="1"/>
          </p:cNvSpPr>
          <p:nvPr/>
        </p:nvSpPr>
        <p:spPr bwMode="auto">
          <a:xfrm>
            <a:off x="350838" y="5238751"/>
            <a:ext cx="20637" cy="644525"/>
          </a:xfrm>
          <a:prstGeom prst="rect">
            <a:avLst/>
          </a:prstGeom>
          <a:solidFill>
            <a:srgbClr val="000000"/>
          </a:solidFill>
          <a:ln w="4763" cap="rnd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25" name="Rectangle 24"/>
          <p:cNvSpPr>
            <a:spLocks noChangeArrowheads="1"/>
          </p:cNvSpPr>
          <p:nvPr/>
        </p:nvSpPr>
        <p:spPr bwMode="auto">
          <a:xfrm>
            <a:off x="350838" y="4594226"/>
            <a:ext cx="20637" cy="644525"/>
          </a:xfrm>
          <a:prstGeom prst="rect">
            <a:avLst/>
          </a:prstGeom>
          <a:solidFill>
            <a:srgbClr val="FFFFFF"/>
          </a:solidFill>
          <a:ln w="4763" cap="rnd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26" name="Rectangle 25"/>
          <p:cNvSpPr>
            <a:spLocks noChangeArrowheads="1"/>
          </p:cNvSpPr>
          <p:nvPr/>
        </p:nvSpPr>
        <p:spPr bwMode="auto">
          <a:xfrm>
            <a:off x="350838" y="3948113"/>
            <a:ext cx="20637" cy="646113"/>
          </a:xfrm>
          <a:prstGeom prst="rect">
            <a:avLst/>
          </a:prstGeom>
          <a:solidFill>
            <a:srgbClr val="000000"/>
          </a:solidFill>
          <a:ln w="4763" cap="rnd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27" name="Rectangle 26"/>
          <p:cNvSpPr>
            <a:spLocks noChangeArrowheads="1"/>
          </p:cNvSpPr>
          <p:nvPr/>
        </p:nvSpPr>
        <p:spPr bwMode="auto">
          <a:xfrm>
            <a:off x="350838" y="3305176"/>
            <a:ext cx="20637" cy="642938"/>
          </a:xfrm>
          <a:prstGeom prst="rect">
            <a:avLst/>
          </a:prstGeom>
          <a:solidFill>
            <a:srgbClr val="FFFFFF"/>
          </a:solidFill>
          <a:ln w="4763" cap="rnd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28" name="Rectangle 27"/>
          <p:cNvSpPr>
            <a:spLocks noChangeArrowheads="1"/>
          </p:cNvSpPr>
          <p:nvPr/>
        </p:nvSpPr>
        <p:spPr bwMode="auto">
          <a:xfrm>
            <a:off x="350838" y="2660651"/>
            <a:ext cx="20637" cy="644525"/>
          </a:xfrm>
          <a:prstGeom prst="rect">
            <a:avLst/>
          </a:prstGeom>
          <a:solidFill>
            <a:srgbClr val="000000"/>
          </a:solidFill>
          <a:ln w="4763" cap="rnd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29" name="Rectangle 28"/>
          <p:cNvSpPr>
            <a:spLocks noChangeArrowheads="1"/>
          </p:cNvSpPr>
          <p:nvPr/>
        </p:nvSpPr>
        <p:spPr bwMode="auto">
          <a:xfrm>
            <a:off x="350838" y="2016126"/>
            <a:ext cx="20637" cy="644525"/>
          </a:xfrm>
          <a:prstGeom prst="rect">
            <a:avLst/>
          </a:prstGeom>
          <a:solidFill>
            <a:srgbClr val="FFFFFF"/>
          </a:solidFill>
          <a:ln w="4763" cap="rnd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30" name="Rectangle 29"/>
          <p:cNvSpPr>
            <a:spLocks noChangeArrowheads="1"/>
          </p:cNvSpPr>
          <p:nvPr/>
        </p:nvSpPr>
        <p:spPr bwMode="auto">
          <a:xfrm>
            <a:off x="350838" y="1373188"/>
            <a:ext cx="20637" cy="642938"/>
          </a:xfrm>
          <a:prstGeom prst="rect">
            <a:avLst/>
          </a:prstGeom>
          <a:solidFill>
            <a:srgbClr val="000000"/>
          </a:solidFill>
          <a:ln w="4763" cap="rnd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31" name="Rectangle 30"/>
          <p:cNvSpPr>
            <a:spLocks noChangeArrowheads="1"/>
          </p:cNvSpPr>
          <p:nvPr/>
        </p:nvSpPr>
        <p:spPr bwMode="auto">
          <a:xfrm>
            <a:off x="350838" y="728663"/>
            <a:ext cx="20637" cy="644525"/>
          </a:xfrm>
          <a:prstGeom prst="rect">
            <a:avLst/>
          </a:prstGeom>
          <a:solidFill>
            <a:srgbClr val="FFFFFF"/>
          </a:solidFill>
          <a:ln w="4763" cap="rnd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32" name="Freeform 31"/>
          <p:cNvSpPr>
            <a:spLocks/>
          </p:cNvSpPr>
          <p:nvPr/>
        </p:nvSpPr>
        <p:spPr bwMode="auto">
          <a:xfrm>
            <a:off x="350838" y="336044"/>
            <a:ext cx="20637" cy="392619"/>
          </a:xfrm>
          <a:custGeom>
            <a:avLst/>
            <a:gdLst>
              <a:gd name="T0" fmla="*/ 76 w 76"/>
              <a:gd name="T1" fmla="*/ 1617 h 1617"/>
              <a:gd name="T2" fmla="*/ 76 w 76"/>
              <a:gd name="T3" fmla="*/ 67 h 1617"/>
              <a:gd name="T4" fmla="*/ 0 w 76"/>
              <a:gd name="T5" fmla="*/ 0 h 1617"/>
              <a:gd name="T6" fmla="*/ 0 w 76"/>
              <a:gd name="T7" fmla="*/ 1617 h 1617"/>
              <a:gd name="T8" fmla="*/ 76 w 76"/>
              <a:gd name="T9" fmla="*/ 1617 h 1617"/>
              <a:gd name="connsiteX0" fmla="*/ 10000 w 10000"/>
              <a:gd name="connsiteY0" fmla="*/ 9586 h 9586"/>
              <a:gd name="connsiteX1" fmla="*/ 10000 w 10000"/>
              <a:gd name="connsiteY1" fmla="*/ 0 h 9586"/>
              <a:gd name="connsiteX2" fmla="*/ 923 w 10000"/>
              <a:gd name="connsiteY2" fmla="*/ 5 h 9586"/>
              <a:gd name="connsiteX3" fmla="*/ 0 w 10000"/>
              <a:gd name="connsiteY3" fmla="*/ 9586 h 9586"/>
              <a:gd name="connsiteX4" fmla="*/ 10000 w 10000"/>
              <a:gd name="connsiteY4" fmla="*/ 9586 h 95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0" h="9586">
                <a:moveTo>
                  <a:pt x="10000" y="9586"/>
                </a:moveTo>
                <a:lnTo>
                  <a:pt x="10000" y="0"/>
                </a:lnTo>
                <a:lnTo>
                  <a:pt x="923" y="5"/>
                </a:lnTo>
                <a:cubicBezTo>
                  <a:pt x="615" y="3199"/>
                  <a:pt x="308" y="6392"/>
                  <a:pt x="0" y="9586"/>
                </a:cubicBezTo>
                <a:lnTo>
                  <a:pt x="10000" y="9586"/>
                </a:lnTo>
                <a:close/>
              </a:path>
            </a:pathLst>
          </a:custGeom>
          <a:solidFill>
            <a:srgbClr val="000000"/>
          </a:solidFill>
          <a:ln w="4763" cap="rnd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33" name="Freeform 32"/>
          <p:cNvSpPr>
            <a:spLocks/>
          </p:cNvSpPr>
          <p:nvPr/>
        </p:nvSpPr>
        <p:spPr bwMode="auto">
          <a:xfrm>
            <a:off x="5181600" y="5847080"/>
            <a:ext cx="15875" cy="645145"/>
          </a:xfrm>
          <a:custGeom>
            <a:avLst/>
            <a:gdLst>
              <a:gd name="T0" fmla="*/ 0 w 67"/>
              <a:gd name="T1" fmla="*/ 2540 h 2607"/>
              <a:gd name="T2" fmla="*/ 0 w 67"/>
              <a:gd name="T3" fmla="*/ 0 h 2607"/>
              <a:gd name="T4" fmla="*/ 67 w 67"/>
              <a:gd name="T5" fmla="*/ 0 h 2607"/>
              <a:gd name="T6" fmla="*/ 67 w 67"/>
              <a:gd name="T7" fmla="*/ 2607 h 2607"/>
              <a:gd name="T8" fmla="*/ 0 w 67"/>
              <a:gd name="T9" fmla="*/ 2540 h 2607"/>
              <a:gd name="connsiteX0" fmla="*/ 0 w 10000"/>
              <a:gd name="connsiteY0" fmla="*/ 9743 h 9769"/>
              <a:gd name="connsiteX1" fmla="*/ 0 w 10000"/>
              <a:gd name="connsiteY1" fmla="*/ 0 h 9769"/>
              <a:gd name="connsiteX2" fmla="*/ 10000 w 10000"/>
              <a:gd name="connsiteY2" fmla="*/ 0 h 9769"/>
              <a:gd name="connsiteX3" fmla="*/ 10000 w 10000"/>
              <a:gd name="connsiteY3" fmla="*/ 9769 h 9769"/>
              <a:gd name="connsiteX4" fmla="*/ 0 w 10000"/>
              <a:gd name="connsiteY4" fmla="*/ 9743 h 97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0" h="9769">
                <a:moveTo>
                  <a:pt x="0" y="9743"/>
                </a:moveTo>
                <a:lnTo>
                  <a:pt x="0" y="0"/>
                </a:lnTo>
                <a:lnTo>
                  <a:pt x="10000" y="0"/>
                </a:lnTo>
                <a:lnTo>
                  <a:pt x="10000" y="9769"/>
                </a:lnTo>
                <a:lnTo>
                  <a:pt x="0" y="9743"/>
                </a:lnTo>
                <a:close/>
              </a:path>
            </a:pathLst>
          </a:custGeom>
          <a:solidFill>
            <a:srgbClr val="FFFFFF"/>
          </a:solidFill>
          <a:ln w="4763" cap="rnd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34" name="Rectangle 33"/>
          <p:cNvSpPr>
            <a:spLocks noChangeArrowheads="1"/>
          </p:cNvSpPr>
          <p:nvPr/>
        </p:nvSpPr>
        <p:spPr bwMode="auto">
          <a:xfrm>
            <a:off x="5181600" y="5238751"/>
            <a:ext cx="15875" cy="644525"/>
          </a:xfrm>
          <a:prstGeom prst="rect">
            <a:avLst/>
          </a:prstGeom>
          <a:solidFill>
            <a:srgbClr val="000000"/>
          </a:solidFill>
          <a:ln w="4763" cap="rnd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35" name="Rectangle 34"/>
          <p:cNvSpPr>
            <a:spLocks noChangeArrowheads="1"/>
          </p:cNvSpPr>
          <p:nvPr/>
        </p:nvSpPr>
        <p:spPr bwMode="auto">
          <a:xfrm>
            <a:off x="5181600" y="4594226"/>
            <a:ext cx="15875" cy="644525"/>
          </a:xfrm>
          <a:prstGeom prst="rect">
            <a:avLst/>
          </a:prstGeom>
          <a:solidFill>
            <a:srgbClr val="FFFFFF"/>
          </a:solidFill>
          <a:ln w="4763" cap="rnd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36" name="Rectangle 35"/>
          <p:cNvSpPr>
            <a:spLocks noChangeArrowheads="1"/>
          </p:cNvSpPr>
          <p:nvPr/>
        </p:nvSpPr>
        <p:spPr bwMode="auto">
          <a:xfrm>
            <a:off x="5181600" y="3948113"/>
            <a:ext cx="15875" cy="646113"/>
          </a:xfrm>
          <a:prstGeom prst="rect">
            <a:avLst/>
          </a:prstGeom>
          <a:solidFill>
            <a:srgbClr val="000000"/>
          </a:solidFill>
          <a:ln w="4763" cap="rnd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37" name="Rectangle 36"/>
          <p:cNvSpPr>
            <a:spLocks noChangeArrowheads="1"/>
          </p:cNvSpPr>
          <p:nvPr/>
        </p:nvSpPr>
        <p:spPr bwMode="auto">
          <a:xfrm>
            <a:off x="5181917" y="3309780"/>
            <a:ext cx="15875" cy="642938"/>
          </a:xfrm>
          <a:prstGeom prst="rect">
            <a:avLst/>
          </a:prstGeom>
          <a:solidFill>
            <a:srgbClr val="FFFFFF"/>
          </a:solidFill>
          <a:ln w="4763" cap="rnd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38" name="Rectangle 37"/>
          <p:cNvSpPr>
            <a:spLocks noChangeArrowheads="1"/>
          </p:cNvSpPr>
          <p:nvPr/>
        </p:nvSpPr>
        <p:spPr bwMode="auto">
          <a:xfrm>
            <a:off x="5181600" y="2660651"/>
            <a:ext cx="15875" cy="644525"/>
          </a:xfrm>
          <a:prstGeom prst="rect">
            <a:avLst/>
          </a:prstGeom>
          <a:solidFill>
            <a:srgbClr val="000000"/>
          </a:solidFill>
          <a:ln w="4763" cap="rnd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39" name="Rectangle 38"/>
          <p:cNvSpPr>
            <a:spLocks noChangeArrowheads="1"/>
          </p:cNvSpPr>
          <p:nvPr/>
        </p:nvSpPr>
        <p:spPr bwMode="auto">
          <a:xfrm>
            <a:off x="5181600" y="2016126"/>
            <a:ext cx="15875" cy="644525"/>
          </a:xfrm>
          <a:prstGeom prst="rect">
            <a:avLst/>
          </a:prstGeom>
          <a:solidFill>
            <a:srgbClr val="FFFFFF"/>
          </a:solidFill>
          <a:ln w="4763" cap="rnd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40" name="Rectangle 39"/>
          <p:cNvSpPr>
            <a:spLocks noChangeArrowheads="1"/>
          </p:cNvSpPr>
          <p:nvPr/>
        </p:nvSpPr>
        <p:spPr bwMode="auto">
          <a:xfrm>
            <a:off x="5181600" y="1373188"/>
            <a:ext cx="15875" cy="642938"/>
          </a:xfrm>
          <a:prstGeom prst="rect">
            <a:avLst/>
          </a:prstGeom>
          <a:solidFill>
            <a:srgbClr val="000000"/>
          </a:solidFill>
          <a:ln w="4763" cap="rnd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41" name="Rectangle 40"/>
          <p:cNvSpPr>
            <a:spLocks noChangeArrowheads="1"/>
          </p:cNvSpPr>
          <p:nvPr/>
        </p:nvSpPr>
        <p:spPr bwMode="auto">
          <a:xfrm>
            <a:off x="5181600" y="728663"/>
            <a:ext cx="15875" cy="644525"/>
          </a:xfrm>
          <a:prstGeom prst="rect">
            <a:avLst/>
          </a:prstGeom>
          <a:solidFill>
            <a:srgbClr val="FFFFFF"/>
          </a:solidFill>
          <a:ln w="4763" cap="rnd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42" name="Freeform 41"/>
          <p:cNvSpPr>
            <a:spLocks/>
          </p:cNvSpPr>
          <p:nvPr/>
        </p:nvSpPr>
        <p:spPr bwMode="auto">
          <a:xfrm>
            <a:off x="5181601" y="336044"/>
            <a:ext cx="17780" cy="392619"/>
          </a:xfrm>
          <a:custGeom>
            <a:avLst/>
            <a:gdLst>
              <a:gd name="T0" fmla="*/ 0 w 67"/>
              <a:gd name="T1" fmla="*/ 1617 h 1617"/>
              <a:gd name="T2" fmla="*/ 0 w 67"/>
              <a:gd name="T3" fmla="*/ 67 h 1617"/>
              <a:gd name="T4" fmla="*/ 67 w 67"/>
              <a:gd name="T5" fmla="*/ 0 h 1617"/>
              <a:gd name="T6" fmla="*/ 67 w 67"/>
              <a:gd name="T7" fmla="*/ 1617 h 1617"/>
              <a:gd name="T8" fmla="*/ 0 w 67"/>
              <a:gd name="T9" fmla="*/ 1617 h 1617"/>
              <a:gd name="connsiteX0" fmla="*/ 0 w 11200"/>
              <a:gd name="connsiteY0" fmla="*/ 9586 h 9586"/>
              <a:gd name="connsiteX1" fmla="*/ 0 w 11200"/>
              <a:gd name="connsiteY1" fmla="*/ 0 h 9586"/>
              <a:gd name="connsiteX2" fmla="*/ 11200 w 11200"/>
              <a:gd name="connsiteY2" fmla="*/ 5 h 9586"/>
              <a:gd name="connsiteX3" fmla="*/ 10000 w 11200"/>
              <a:gd name="connsiteY3" fmla="*/ 9586 h 9586"/>
              <a:gd name="connsiteX4" fmla="*/ 0 w 11200"/>
              <a:gd name="connsiteY4" fmla="*/ 9586 h 95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200" h="9586">
                <a:moveTo>
                  <a:pt x="0" y="9586"/>
                </a:moveTo>
                <a:lnTo>
                  <a:pt x="0" y="0"/>
                </a:lnTo>
                <a:lnTo>
                  <a:pt x="11200" y="5"/>
                </a:lnTo>
                <a:lnTo>
                  <a:pt x="10000" y="9586"/>
                </a:lnTo>
                <a:lnTo>
                  <a:pt x="0" y="9586"/>
                </a:lnTo>
                <a:close/>
              </a:path>
            </a:pathLst>
          </a:custGeom>
          <a:solidFill>
            <a:srgbClr val="000000"/>
          </a:solidFill>
          <a:ln w="4763" cap="rnd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43" name="Line 42"/>
          <p:cNvSpPr>
            <a:spLocks noChangeShapeType="1"/>
          </p:cNvSpPr>
          <p:nvPr/>
        </p:nvSpPr>
        <p:spPr bwMode="auto">
          <a:xfrm flipH="1" flipV="1">
            <a:off x="369888" y="192088"/>
            <a:ext cx="1587" cy="144463"/>
          </a:xfrm>
          <a:prstGeom prst="line">
            <a:avLst/>
          </a:prstGeom>
          <a:noFill/>
          <a:ln w="19050" cap="flat">
            <a:solidFill>
              <a:srgbClr val="141515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44" name="Line 43"/>
          <p:cNvSpPr>
            <a:spLocks noChangeShapeType="1"/>
          </p:cNvSpPr>
          <p:nvPr/>
        </p:nvSpPr>
        <p:spPr bwMode="auto">
          <a:xfrm flipH="1">
            <a:off x="255588" y="336997"/>
            <a:ext cx="133350" cy="0"/>
          </a:xfrm>
          <a:prstGeom prst="line">
            <a:avLst/>
          </a:prstGeom>
          <a:noFill/>
          <a:ln w="12700" cap="flat">
            <a:solidFill>
              <a:srgbClr val="141515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45" name="Line 44"/>
          <p:cNvSpPr>
            <a:spLocks noChangeShapeType="1"/>
          </p:cNvSpPr>
          <p:nvPr/>
        </p:nvSpPr>
        <p:spPr bwMode="auto">
          <a:xfrm flipH="1">
            <a:off x="374093" y="6468412"/>
            <a:ext cx="1587" cy="142875"/>
          </a:xfrm>
          <a:prstGeom prst="line">
            <a:avLst/>
          </a:prstGeom>
          <a:noFill/>
          <a:ln w="12700" cap="flat">
            <a:solidFill>
              <a:srgbClr val="141515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46" name="Line 45"/>
          <p:cNvSpPr>
            <a:spLocks noChangeShapeType="1"/>
          </p:cNvSpPr>
          <p:nvPr/>
        </p:nvSpPr>
        <p:spPr bwMode="auto">
          <a:xfrm flipH="1" flipV="1">
            <a:off x="259793" y="6484287"/>
            <a:ext cx="133350" cy="0"/>
          </a:xfrm>
          <a:prstGeom prst="line">
            <a:avLst/>
          </a:prstGeom>
          <a:noFill/>
          <a:ln w="12700" cap="flat">
            <a:solidFill>
              <a:srgbClr val="141515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47" name="Line 46"/>
          <p:cNvSpPr>
            <a:spLocks noChangeShapeType="1"/>
          </p:cNvSpPr>
          <p:nvPr/>
        </p:nvSpPr>
        <p:spPr bwMode="auto">
          <a:xfrm flipV="1">
            <a:off x="5181600" y="209551"/>
            <a:ext cx="0" cy="142875"/>
          </a:xfrm>
          <a:prstGeom prst="line">
            <a:avLst/>
          </a:prstGeom>
          <a:noFill/>
          <a:ln w="19050" cap="flat">
            <a:solidFill>
              <a:srgbClr val="141515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48" name="Line 47"/>
          <p:cNvSpPr>
            <a:spLocks noChangeShapeType="1"/>
          </p:cNvSpPr>
          <p:nvPr/>
        </p:nvSpPr>
        <p:spPr bwMode="auto">
          <a:xfrm>
            <a:off x="5162550" y="336551"/>
            <a:ext cx="133350" cy="0"/>
          </a:xfrm>
          <a:prstGeom prst="line">
            <a:avLst/>
          </a:prstGeom>
          <a:noFill/>
          <a:ln w="12700" cap="flat">
            <a:solidFill>
              <a:srgbClr val="141515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49" name="Line 48"/>
          <p:cNvSpPr>
            <a:spLocks noChangeShapeType="1"/>
          </p:cNvSpPr>
          <p:nvPr/>
        </p:nvSpPr>
        <p:spPr bwMode="auto">
          <a:xfrm>
            <a:off x="5182631" y="6472223"/>
            <a:ext cx="0" cy="142875"/>
          </a:xfrm>
          <a:prstGeom prst="line">
            <a:avLst/>
          </a:prstGeom>
          <a:noFill/>
          <a:ln w="12700" cap="flat">
            <a:solidFill>
              <a:srgbClr val="141515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50" name="Line 49"/>
          <p:cNvSpPr>
            <a:spLocks noChangeShapeType="1"/>
          </p:cNvSpPr>
          <p:nvPr/>
        </p:nvSpPr>
        <p:spPr bwMode="auto">
          <a:xfrm flipV="1">
            <a:off x="5163581" y="6488098"/>
            <a:ext cx="133350" cy="0"/>
          </a:xfrm>
          <a:prstGeom prst="line">
            <a:avLst/>
          </a:prstGeom>
          <a:noFill/>
          <a:ln w="12700" cap="flat">
            <a:solidFill>
              <a:srgbClr val="141515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51" name="Metin kutusu 50"/>
          <p:cNvSpPr txBox="1"/>
          <p:nvPr/>
        </p:nvSpPr>
        <p:spPr>
          <a:xfrm rot="16200000">
            <a:off x="41825" y="44362"/>
            <a:ext cx="47481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28º15’</a:t>
            </a:r>
            <a:endParaRPr lang="tr-TR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2" name="Metin kutusu 51"/>
          <p:cNvSpPr txBox="1"/>
          <p:nvPr/>
        </p:nvSpPr>
        <p:spPr>
          <a:xfrm rot="16200000">
            <a:off x="74806" y="6538060"/>
            <a:ext cx="47481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28º15’</a:t>
            </a:r>
            <a:endParaRPr lang="tr-TR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3" name="Metin kutusu 52"/>
          <p:cNvSpPr txBox="1"/>
          <p:nvPr/>
        </p:nvSpPr>
        <p:spPr>
          <a:xfrm rot="16200000">
            <a:off x="5032867" y="45325"/>
            <a:ext cx="47481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28º30’</a:t>
            </a:r>
            <a:endParaRPr lang="tr-TR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4" name="Metin kutusu 53"/>
          <p:cNvSpPr txBox="1"/>
          <p:nvPr/>
        </p:nvSpPr>
        <p:spPr>
          <a:xfrm rot="16200000">
            <a:off x="5018479" y="6542989"/>
            <a:ext cx="47481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28º30’</a:t>
            </a:r>
            <a:endParaRPr lang="tr-TR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5" name="Metin kutusu 54"/>
          <p:cNvSpPr txBox="1"/>
          <p:nvPr/>
        </p:nvSpPr>
        <p:spPr>
          <a:xfrm>
            <a:off x="-95305" y="286112"/>
            <a:ext cx="47481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37º15’</a:t>
            </a:r>
            <a:endParaRPr lang="tr-TR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6" name="Metin kutusu 55"/>
          <p:cNvSpPr txBox="1"/>
          <p:nvPr/>
        </p:nvSpPr>
        <p:spPr>
          <a:xfrm>
            <a:off x="5128236" y="301447"/>
            <a:ext cx="47481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37º15’</a:t>
            </a:r>
            <a:endParaRPr lang="tr-TR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7" name="Metin kutusu 56"/>
          <p:cNvSpPr txBox="1"/>
          <p:nvPr/>
        </p:nvSpPr>
        <p:spPr>
          <a:xfrm>
            <a:off x="-20455" y="6327533"/>
            <a:ext cx="47481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37º00’</a:t>
            </a:r>
            <a:endParaRPr lang="tr-TR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8" name="Metin kutusu 57"/>
          <p:cNvSpPr txBox="1"/>
          <p:nvPr/>
        </p:nvSpPr>
        <p:spPr>
          <a:xfrm>
            <a:off x="5114615" y="6324406"/>
            <a:ext cx="47481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37º00’</a:t>
            </a:r>
            <a:endParaRPr lang="tr-TR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59" name="Grup 58"/>
          <p:cNvGrpSpPr/>
          <p:nvPr/>
        </p:nvGrpSpPr>
        <p:grpSpPr>
          <a:xfrm>
            <a:off x="5787920" y="245686"/>
            <a:ext cx="3716230" cy="6501265"/>
            <a:chOff x="1090537" y="-63727"/>
            <a:chExt cx="3788892" cy="7428841"/>
          </a:xfrm>
        </p:grpSpPr>
        <p:sp>
          <p:nvSpPr>
            <p:cNvPr id="60" name="Freeform 15"/>
            <p:cNvSpPr>
              <a:spLocks/>
            </p:cNvSpPr>
            <p:nvPr/>
          </p:nvSpPr>
          <p:spPr bwMode="auto">
            <a:xfrm>
              <a:off x="3168200" y="-31254"/>
              <a:ext cx="1103116" cy="6823855"/>
            </a:xfrm>
            <a:custGeom>
              <a:avLst/>
              <a:gdLst>
                <a:gd name="T0" fmla="*/ 159 w 4641"/>
                <a:gd name="T1" fmla="*/ 24526 h 24805"/>
                <a:gd name="T2" fmla="*/ 382 w 4641"/>
                <a:gd name="T3" fmla="*/ 24111 h 24805"/>
                <a:gd name="T4" fmla="*/ 636 w 4641"/>
                <a:gd name="T5" fmla="*/ 23705 h 24805"/>
                <a:gd name="T6" fmla="*/ 890 w 4641"/>
                <a:gd name="T7" fmla="*/ 23290 h 24805"/>
                <a:gd name="T8" fmla="*/ 1113 w 4641"/>
                <a:gd name="T9" fmla="*/ 22875 h 24805"/>
                <a:gd name="T10" fmla="*/ 1367 w 4641"/>
                <a:gd name="T11" fmla="*/ 22460 h 24805"/>
                <a:gd name="T12" fmla="*/ 1589 w 4641"/>
                <a:gd name="T13" fmla="*/ 22054 h 24805"/>
                <a:gd name="T14" fmla="*/ 1812 w 4641"/>
                <a:gd name="T15" fmla="*/ 21639 h 24805"/>
                <a:gd name="T16" fmla="*/ 2034 w 4641"/>
                <a:gd name="T17" fmla="*/ 21224 h 24805"/>
                <a:gd name="T18" fmla="*/ 2257 w 4641"/>
                <a:gd name="T19" fmla="*/ 20809 h 24805"/>
                <a:gd name="T20" fmla="*/ 2448 w 4641"/>
                <a:gd name="T21" fmla="*/ 20394 h 24805"/>
                <a:gd name="T22" fmla="*/ 2670 w 4641"/>
                <a:gd name="T23" fmla="*/ 19980 h 24805"/>
                <a:gd name="T24" fmla="*/ 2861 w 4641"/>
                <a:gd name="T25" fmla="*/ 19565 h 24805"/>
                <a:gd name="T26" fmla="*/ 3051 w 4641"/>
                <a:gd name="T27" fmla="*/ 19150 h 24805"/>
                <a:gd name="T28" fmla="*/ 3242 w 4641"/>
                <a:gd name="T29" fmla="*/ 18735 h 24805"/>
                <a:gd name="T30" fmla="*/ 3401 w 4641"/>
                <a:gd name="T31" fmla="*/ 18320 h 24805"/>
                <a:gd name="T32" fmla="*/ 3560 w 4641"/>
                <a:gd name="T33" fmla="*/ 17906 h 24805"/>
                <a:gd name="T34" fmla="*/ 3719 w 4641"/>
                <a:gd name="T35" fmla="*/ 17491 h 24805"/>
                <a:gd name="T36" fmla="*/ 3846 w 4641"/>
                <a:gd name="T37" fmla="*/ 17067 h 24805"/>
                <a:gd name="T38" fmla="*/ 3973 w 4641"/>
                <a:gd name="T39" fmla="*/ 16653 h 24805"/>
                <a:gd name="T40" fmla="*/ 4100 w 4641"/>
                <a:gd name="T41" fmla="*/ 16238 h 24805"/>
                <a:gd name="T42" fmla="*/ 4228 w 4641"/>
                <a:gd name="T43" fmla="*/ 15814 h 24805"/>
                <a:gd name="T44" fmla="*/ 4323 w 4641"/>
                <a:gd name="T45" fmla="*/ 15400 h 24805"/>
                <a:gd name="T46" fmla="*/ 4387 w 4641"/>
                <a:gd name="T47" fmla="*/ 14985 h 24805"/>
                <a:gd name="T48" fmla="*/ 4482 w 4641"/>
                <a:gd name="T49" fmla="*/ 14562 h 24805"/>
                <a:gd name="T50" fmla="*/ 4514 w 4641"/>
                <a:gd name="T51" fmla="*/ 14147 h 24805"/>
                <a:gd name="T52" fmla="*/ 4577 w 4641"/>
                <a:gd name="T53" fmla="*/ 13723 h 24805"/>
                <a:gd name="T54" fmla="*/ 4609 w 4641"/>
                <a:gd name="T55" fmla="*/ 13309 h 24805"/>
                <a:gd name="T56" fmla="*/ 4641 w 4641"/>
                <a:gd name="T57" fmla="*/ 12894 h 24805"/>
                <a:gd name="T58" fmla="*/ 4641 w 4641"/>
                <a:gd name="T59" fmla="*/ 12470 h 24805"/>
                <a:gd name="T60" fmla="*/ 4641 w 4641"/>
                <a:gd name="T61" fmla="*/ 12056 h 24805"/>
                <a:gd name="T62" fmla="*/ 4609 w 4641"/>
                <a:gd name="T63" fmla="*/ 11632 h 24805"/>
                <a:gd name="T64" fmla="*/ 4577 w 4641"/>
                <a:gd name="T65" fmla="*/ 11218 h 24805"/>
                <a:gd name="T66" fmla="*/ 4545 w 4641"/>
                <a:gd name="T67" fmla="*/ 10794 h 24805"/>
                <a:gd name="T68" fmla="*/ 4482 w 4641"/>
                <a:gd name="T69" fmla="*/ 10379 h 24805"/>
                <a:gd name="T70" fmla="*/ 4418 w 4641"/>
                <a:gd name="T71" fmla="*/ 9956 h 24805"/>
                <a:gd name="T72" fmla="*/ 4355 w 4641"/>
                <a:gd name="T73" fmla="*/ 9541 h 24805"/>
                <a:gd name="T74" fmla="*/ 4259 w 4641"/>
                <a:gd name="T75" fmla="*/ 9126 h 24805"/>
                <a:gd name="T76" fmla="*/ 4132 w 4641"/>
                <a:gd name="T77" fmla="*/ 8703 h 24805"/>
                <a:gd name="T78" fmla="*/ 4037 w 4641"/>
                <a:gd name="T79" fmla="*/ 8288 h 24805"/>
                <a:gd name="T80" fmla="*/ 3910 w 4641"/>
                <a:gd name="T81" fmla="*/ 7874 h 24805"/>
                <a:gd name="T82" fmla="*/ 3751 w 4641"/>
                <a:gd name="T83" fmla="*/ 7459 h 24805"/>
                <a:gd name="T84" fmla="*/ 3624 w 4641"/>
                <a:gd name="T85" fmla="*/ 7035 h 24805"/>
                <a:gd name="T86" fmla="*/ 3465 w 4641"/>
                <a:gd name="T87" fmla="*/ 6621 h 24805"/>
                <a:gd name="T88" fmla="*/ 3274 w 4641"/>
                <a:gd name="T89" fmla="*/ 6206 h 24805"/>
                <a:gd name="T90" fmla="*/ 3115 w 4641"/>
                <a:gd name="T91" fmla="*/ 5791 h 24805"/>
                <a:gd name="T92" fmla="*/ 2924 w 4641"/>
                <a:gd name="T93" fmla="*/ 5376 h 24805"/>
                <a:gd name="T94" fmla="*/ 2734 w 4641"/>
                <a:gd name="T95" fmla="*/ 4961 h 24805"/>
                <a:gd name="T96" fmla="*/ 2543 w 4641"/>
                <a:gd name="T97" fmla="*/ 4546 h 24805"/>
                <a:gd name="T98" fmla="*/ 2320 w 4641"/>
                <a:gd name="T99" fmla="*/ 4132 h 24805"/>
                <a:gd name="T100" fmla="*/ 2098 w 4641"/>
                <a:gd name="T101" fmla="*/ 3717 h 24805"/>
                <a:gd name="T102" fmla="*/ 1875 w 4641"/>
                <a:gd name="T103" fmla="*/ 3302 h 24805"/>
                <a:gd name="T104" fmla="*/ 1653 w 4641"/>
                <a:gd name="T105" fmla="*/ 2887 h 24805"/>
                <a:gd name="T106" fmla="*/ 1430 w 4641"/>
                <a:gd name="T107" fmla="*/ 2481 h 24805"/>
                <a:gd name="T108" fmla="*/ 1208 w 4641"/>
                <a:gd name="T109" fmla="*/ 2066 h 24805"/>
                <a:gd name="T110" fmla="*/ 954 w 4641"/>
                <a:gd name="T111" fmla="*/ 1651 h 24805"/>
                <a:gd name="T112" fmla="*/ 731 w 4641"/>
                <a:gd name="T113" fmla="*/ 1236 h 24805"/>
                <a:gd name="T114" fmla="*/ 477 w 4641"/>
                <a:gd name="T115" fmla="*/ 822 h 24805"/>
                <a:gd name="T116" fmla="*/ 223 w 4641"/>
                <a:gd name="T117" fmla="*/ 415 h 24805"/>
                <a:gd name="T118" fmla="*/ 0 w 4641"/>
                <a:gd name="T119" fmla="*/ 0 h 248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4641" h="24805">
                  <a:moveTo>
                    <a:pt x="0" y="24805"/>
                  </a:moveTo>
                  <a:lnTo>
                    <a:pt x="64" y="24661"/>
                  </a:lnTo>
                  <a:lnTo>
                    <a:pt x="159" y="24526"/>
                  </a:lnTo>
                  <a:lnTo>
                    <a:pt x="223" y="24390"/>
                  </a:lnTo>
                  <a:lnTo>
                    <a:pt x="318" y="24255"/>
                  </a:lnTo>
                  <a:lnTo>
                    <a:pt x="382" y="24111"/>
                  </a:lnTo>
                  <a:lnTo>
                    <a:pt x="477" y="23976"/>
                  </a:lnTo>
                  <a:lnTo>
                    <a:pt x="540" y="23840"/>
                  </a:lnTo>
                  <a:lnTo>
                    <a:pt x="636" y="23705"/>
                  </a:lnTo>
                  <a:lnTo>
                    <a:pt x="731" y="23561"/>
                  </a:lnTo>
                  <a:lnTo>
                    <a:pt x="795" y="23425"/>
                  </a:lnTo>
                  <a:lnTo>
                    <a:pt x="890" y="23290"/>
                  </a:lnTo>
                  <a:lnTo>
                    <a:pt x="954" y="23154"/>
                  </a:lnTo>
                  <a:lnTo>
                    <a:pt x="1049" y="23010"/>
                  </a:lnTo>
                  <a:lnTo>
                    <a:pt x="1113" y="22875"/>
                  </a:lnTo>
                  <a:lnTo>
                    <a:pt x="1208" y="22740"/>
                  </a:lnTo>
                  <a:lnTo>
                    <a:pt x="1271" y="22604"/>
                  </a:lnTo>
                  <a:lnTo>
                    <a:pt x="1367" y="22460"/>
                  </a:lnTo>
                  <a:lnTo>
                    <a:pt x="1430" y="22325"/>
                  </a:lnTo>
                  <a:lnTo>
                    <a:pt x="1494" y="22189"/>
                  </a:lnTo>
                  <a:lnTo>
                    <a:pt x="1589" y="22054"/>
                  </a:lnTo>
                  <a:lnTo>
                    <a:pt x="1653" y="21910"/>
                  </a:lnTo>
                  <a:lnTo>
                    <a:pt x="1748" y="21774"/>
                  </a:lnTo>
                  <a:lnTo>
                    <a:pt x="1812" y="21639"/>
                  </a:lnTo>
                  <a:lnTo>
                    <a:pt x="1875" y="21495"/>
                  </a:lnTo>
                  <a:lnTo>
                    <a:pt x="1971" y="21360"/>
                  </a:lnTo>
                  <a:lnTo>
                    <a:pt x="2034" y="21224"/>
                  </a:lnTo>
                  <a:lnTo>
                    <a:pt x="2098" y="21089"/>
                  </a:lnTo>
                  <a:lnTo>
                    <a:pt x="2193" y="20945"/>
                  </a:lnTo>
                  <a:lnTo>
                    <a:pt x="2257" y="20809"/>
                  </a:lnTo>
                  <a:lnTo>
                    <a:pt x="2320" y="20674"/>
                  </a:lnTo>
                  <a:lnTo>
                    <a:pt x="2384" y="20530"/>
                  </a:lnTo>
                  <a:lnTo>
                    <a:pt x="2448" y="20394"/>
                  </a:lnTo>
                  <a:lnTo>
                    <a:pt x="2543" y="20259"/>
                  </a:lnTo>
                  <a:lnTo>
                    <a:pt x="2607" y="20115"/>
                  </a:lnTo>
                  <a:lnTo>
                    <a:pt x="2670" y="19980"/>
                  </a:lnTo>
                  <a:lnTo>
                    <a:pt x="2734" y="19844"/>
                  </a:lnTo>
                  <a:lnTo>
                    <a:pt x="2797" y="19700"/>
                  </a:lnTo>
                  <a:lnTo>
                    <a:pt x="2861" y="19565"/>
                  </a:lnTo>
                  <a:lnTo>
                    <a:pt x="2924" y="19429"/>
                  </a:lnTo>
                  <a:lnTo>
                    <a:pt x="2988" y="19285"/>
                  </a:lnTo>
                  <a:lnTo>
                    <a:pt x="3051" y="19150"/>
                  </a:lnTo>
                  <a:lnTo>
                    <a:pt x="3115" y="19015"/>
                  </a:lnTo>
                  <a:lnTo>
                    <a:pt x="3179" y="18871"/>
                  </a:lnTo>
                  <a:lnTo>
                    <a:pt x="3242" y="18735"/>
                  </a:lnTo>
                  <a:lnTo>
                    <a:pt x="3274" y="18600"/>
                  </a:lnTo>
                  <a:lnTo>
                    <a:pt x="3338" y="18456"/>
                  </a:lnTo>
                  <a:lnTo>
                    <a:pt x="3401" y="18320"/>
                  </a:lnTo>
                  <a:lnTo>
                    <a:pt x="3465" y="18176"/>
                  </a:lnTo>
                  <a:lnTo>
                    <a:pt x="3496" y="18041"/>
                  </a:lnTo>
                  <a:lnTo>
                    <a:pt x="3560" y="17906"/>
                  </a:lnTo>
                  <a:lnTo>
                    <a:pt x="3624" y="17762"/>
                  </a:lnTo>
                  <a:lnTo>
                    <a:pt x="3655" y="17626"/>
                  </a:lnTo>
                  <a:lnTo>
                    <a:pt x="3719" y="17491"/>
                  </a:lnTo>
                  <a:lnTo>
                    <a:pt x="3751" y="17347"/>
                  </a:lnTo>
                  <a:lnTo>
                    <a:pt x="3814" y="17211"/>
                  </a:lnTo>
                  <a:lnTo>
                    <a:pt x="3846" y="17067"/>
                  </a:lnTo>
                  <a:lnTo>
                    <a:pt x="3910" y="16932"/>
                  </a:lnTo>
                  <a:lnTo>
                    <a:pt x="3942" y="16788"/>
                  </a:lnTo>
                  <a:lnTo>
                    <a:pt x="3973" y="16653"/>
                  </a:lnTo>
                  <a:lnTo>
                    <a:pt x="4037" y="16517"/>
                  </a:lnTo>
                  <a:lnTo>
                    <a:pt x="4069" y="16373"/>
                  </a:lnTo>
                  <a:lnTo>
                    <a:pt x="4100" y="16238"/>
                  </a:lnTo>
                  <a:lnTo>
                    <a:pt x="4132" y="16094"/>
                  </a:lnTo>
                  <a:lnTo>
                    <a:pt x="4164" y="15958"/>
                  </a:lnTo>
                  <a:lnTo>
                    <a:pt x="4228" y="15814"/>
                  </a:lnTo>
                  <a:lnTo>
                    <a:pt x="4259" y="15679"/>
                  </a:lnTo>
                  <a:lnTo>
                    <a:pt x="4291" y="15544"/>
                  </a:lnTo>
                  <a:lnTo>
                    <a:pt x="4323" y="15400"/>
                  </a:lnTo>
                  <a:lnTo>
                    <a:pt x="4355" y="15264"/>
                  </a:lnTo>
                  <a:lnTo>
                    <a:pt x="4355" y="15120"/>
                  </a:lnTo>
                  <a:lnTo>
                    <a:pt x="4387" y="14985"/>
                  </a:lnTo>
                  <a:lnTo>
                    <a:pt x="4418" y="14841"/>
                  </a:lnTo>
                  <a:lnTo>
                    <a:pt x="4450" y="14705"/>
                  </a:lnTo>
                  <a:lnTo>
                    <a:pt x="4482" y="14562"/>
                  </a:lnTo>
                  <a:lnTo>
                    <a:pt x="4482" y="14426"/>
                  </a:lnTo>
                  <a:lnTo>
                    <a:pt x="4514" y="14282"/>
                  </a:lnTo>
                  <a:lnTo>
                    <a:pt x="4514" y="14147"/>
                  </a:lnTo>
                  <a:lnTo>
                    <a:pt x="4545" y="14003"/>
                  </a:lnTo>
                  <a:lnTo>
                    <a:pt x="4545" y="13867"/>
                  </a:lnTo>
                  <a:lnTo>
                    <a:pt x="4577" y="13723"/>
                  </a:lnTo>
                  <a:lnTo>
                    <a:pt x="4577" y="13588"/>
                  </a:lnTo>
                  <a:lnTo>
                    <a:pt x="4609" y="13444"/>
                  </a:lnTo>
                  <a:lnTo>
                    <a:pt x="4609" y="13309"/>
                  </a:lnTo>
                  <a:lnTo>
                    <a:pt x="4609" y="13173"/>
                  </a:lnTo>
                  <a:lnTo>
                    <a:pt x="4609" y="13029"/>
                  </a:lnTo>
                  <a:lnTo>
                    <a:pt x="4641" y="12894"/>
                  </a:lnTo>
                  <a:lnTo>
                    <a:pt x="4641" y="12750"/>
                  </a:lnTo>
                  <a:lnTo>
                    <a:pt x="4641" y="12614"/>
                  </a:lnTo>
                  <a:lnTo>
                    <a:pt x="4641" y="12470"/>
                  </a:lnTo>
                  <a:lnTo>
                    <a:pt x="4641" y="12335"/>
                  </a:lnTo>
                  <a:lnTo>
                    <a:pt x="4641" y="12191"/>
                  </a:lnTo>
                  <a:lnTo>
                    <a:pt x="4641" y="12056"/>
                  </a:lnTo>
                  <a:lnTo>
                    <a:pt x="4641" y="11912"/>
                  </a:lnTo>
                  <a:lnTo>
                    <a:pt x="4609" y="11776"/>
                  </a:lnTo>
                  <a:lnTo>
                    <a:pt x="4609" y="11632"/>
                  </a:lnTo>
                  <a:lnTo>
                    <a:pt x="4609" y="11497"/>
                  </a:lnTo>
                  <a:lnTo>
                    <a:pt x="4609" y="11353"/>
                  </a:lnTo>
                  <a:lnTo>
                    <a:pt x="4577" y="11218"/>
                  </a:lnTo>
                  <a:lnTo>
                    <a:pt x="4577" y="11074"/>
                  </a:lnTo>
                  <a:lnTo>
                    <a:pt x="4545" y="10938"/>
                  </a:lnTo>
                  <a:lnTo>
                    <a:pt x="4545" y="10794"/>
                  </a:lnTo>
                  <a:lnTo>
                    <a:pt x="4514" y="10659"/>
                  </a:lnTo>
                  <a:lnTo>
                    <a:pt x="4514" y="10515"/>
                  </a:lnTo>
                  <a:lnTo>
                    <a:pt x="4482" y="10379"/>
                  </a:lnTo>
                  <a:lnTo>
                    <a:pt x="4482" y="10236"/>
                  </a:lnTo>
                  <a:lnTo>
                    <a:pt x="4450" y="10100"/>
                  </a:lnTo>
                  <a:lnTo>
                    <a:pt x="4418" y="9956"/>
                  </a:lnTo>
                  <a:lnTo>
                    <a:pt x="4387" y="9821"/>
                  </a:lnTo>
                  <a:lnTo>
                    <a:pt x="4355" y="9677"/>
                  </a:lnTo>
                  <a:lnTo>
                    <a:pt x="4355" y="9541"/>
                  </a:lnTo>
                  <a:lnTo>
                    <a:pt x="4323" y="9406"/>
                  </a:lnTo>
                  <a:lnTo>
                    <a:pt x="4291" y="9262"/>
                  </a:lnTo>
                  <a:lnTo>
                    <a:pt x="4259" y="9126"/>
                  </a:lnTo>
                  <a:lnTo>
                    <a:pt x="4228" y="8983"/>
                  </a:lnTo>
                  <a:lnTo>
                    <a:pt x="4164" y="8847"/>
                  </a:lnTo>
                  <a:lnTo>
                    <a:pt x="4132" y="8703"/>
                  </a:lnTo>
                  <a:lnTo>
                    <a:pt x="4100" y="8568"/>
                  </a:lnTo>
                  <a:lnTo>
                    <a:pt x="4069" y="8424"/>
                  </a:lnTo>
                  <a:lnTo>
                    <a:pt x="4037" y="8288"/>
                  </a:lnTo>
                  <a:lnTo>
                    <a:pt x="3973" y="8153"/>
                  </a:lnTo>
                  <a:lnTo>
                    <a:pt x="3942" y="8009"/>
                  </a:lnTo>
                  <a:lnTo>
                    <a:pt x="3910" y="7874"/>
                  </a:lnTo>
                  <a:lnTo>
                    <a:pt x="3846" y="7730"/>
                  </a:lnTo>
                  <a:lnTo>
                    <a:pt x="3814" y="7594"/>
                  </a:lnTo>
                  <a:lnTo>
                    <a:pt x="3751" y="7459"/>
                  </a:lnTo>
                  <a:lnTo>
                    <a:pt x="3719" y="7315"/>
                  </a:lnTo>
                  <a:lnTo>
                    <a:pt x="3655" y="7179"/>
                  </a:lnTo>
                  <a:lnTo>
                    <a:pt x="3624" y="7035"/>
                  </a:lnTo>
                  <a:lnTo>
                    <a:pt x="3560" y="6900"/>
                  </a:lnTo>
                  <a:lnTo>
                    <a:pt x="3496" y="6765"/>
                  </a:lnTo>
                  <a:lnTo>
                    <a:pt x="3465" y="6621"/>
                  </a:lnTo>
                  <a:lnTo>
                    <a:pt x="3401" y="6485"/>
                  </a:lnTo>
                  <a:lnTo>
                    <a:pt x="3338" y="6341"/>
                  </a:lnTo>
                  <a:lnTo>
                    <a:pt x="3274" y="6206"/>
                  </a:lnTo>
                  <a:lnTo>
                    <a:pt x="3242" y="6070"/>
                  </a:lnTo>
                  <a:lnTo>
                    <a:pt x="3179" y="5926"/>
                  </a:lnTo>
                  <a:lnTo>
                    <a:pt x="3115" y="5791"/>
                  </a:lnTo>
                  <a:lnTo>
                    <a:pt x="3051" y="5656"/>
                  </a:lnTo>
                  <a:lnTo>
                    <a:pt x="2988" y="5512"/>
                  </a:lnTo>
                  <a:lnTo>
                    <a:pt x="2924" y="5376"/>
                  </a:lnTo>
                  <a:lnTo>
                    <a:pt x="2861" y="5241"/>
                  </a:lnTo>
                  <a:lnTo>
                    <a:pt x="2797" y="5097"/>
                  </a:lnTo>
                  <a:lnTo>
                    <a:pt x="2734" y="4961"/>
                  </a:lnTo>
                  <a:lnTo>
                    <a:pt x="2670" y="4826"/>
                  </a:lnTo>
                  <a:lnTo>
                    <a:pt x="2607" y="4682"/>
                  </a:lnTo>
                  <a:lnTo>
                    <a:pt x="2543" y="4546"/>
                  </a:lnTo>
                  <a:lnTo>
                    <a:pt x="2448" y="4411"/>
                  </a:lnTo>
                  <a:lnTo>
                    <a:pt x="2384" y="4267"/>
                  </a:lnTo>
                  <a:lnTo>
                    <a:pt x="2320" y="4132"/>
                  </a:lnTo>
                  <a:lnTo>
                    <a:pt x="2257" y="3996"/>
                  </a:lnTo>
                  <a:lnTo>
                    <a:pt x="2193" y="3852"/>
                  </a:lnTo>
                  <a:lnTo>
                    <a:pt x="2098" y="3717"/>
                  </a:lnTo>
                  <a:lnTo>
                    <a:pt x="2034" y="3581"/>
                  </a:lnTo>
                  <a:lnTo>
                    <a:pt x="1971" y="3446"/>
                  </a:lnTo>
                  <a:lnTo>
                    <a:pt x="1875" y="3302"/>
                  </a:lnTo>
                  <a:lnTo>
                    <a:pt x="1812" y="3167"/>
                  </a:lnTo>
                  <a:lnTo>
                    <a:pt x="1748" y="3031"/>
                  </a:lnTo>
                  <a:lnTo>
                    <a:pt x="1653" y="2887"/>
                  </a:lnTo>
                  <a:lnTo>
                    <a:pt x="1589" y="2752"/>
                  </a:lnTo>
                  <a:lnTo>
                    <a:pt x="1494" y="2616"/>
                  </a:lnTo>
                  <a:lnTo>
                    <a:pt x="1430" y="2481"/>
                  </a:lnTo>
                  <a:lnTo>
                    <a:pt x="1367" y="2337"/>
                  </a:lnTo>
                  <a:lnTo>
                    <a:pt x="1271" y="2201"/>
                  </a:lnTo>
                  <a:lnTo>
                    <a:pt x="1208" y="2066"/>
                  </a:lnTo>
                  <a:lnTo>
                    <a:pt x="1113" y="1922"/>
                  </a:lnTo>
                  <a:lnTo>
                    <a:pt x="1049" y="1787"/>
                  </a:lnTo>
                  <a:lnTo>
                    <a:pt x="954" y="1651"/>
                  </a:lnTo>
                  <a:lnTo>
                    <a:pt x="890" y="1516"/>
                  </a:lnTo>
                  <a:lnTo>
                    <a:pt x="795" y="1372"/>
                  </a:lnTo>
                  <a:lnTo>
                    <a:pt x="731" y="1236"/>
                  </a:lnTo>
                  <a:lnTo>
                    <a:pt x="636" y="1101"/>
                  </a:lnTo>
                  <a:lnTo>
                    <a:pt x="540" y="965"/>
                  </a:lnTo>
                  <a:lnTo>
                    <a:pt x="477" y="822"/>
                  </a:lnTo>
                  <a:lnTo>
                    <a:pt x="382" y="686"/>
                  </a:lnTo>
                  <a:lnTo>
                    <a:pt x="318" y="551"/>
                  </a:lnTo>
                  <a:lnTo>
                    <a:pt x="223" y="415"/>
                  </a:lnTo>
                  <a:lnTo>
                    <a:pt x="159" y="271"/>
                  </a:lnTo>
                  <a:lnTo>
                    <a:pt x="64" y="136"/>
                  </a:lnTo>
                  <a:lnTo>
                    <a:pt x="0" y="0"/>
                  </a:lnTo>
                </a:path>
              </a:pathLst>
            </a:custGeom>
            <a:noFill/>
            <a:ln w="12700" cap="rnd">
              <a:solidFill>
                <a:srgbClr val="0070C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tr-TR"/>
            </a:p>
          </p:txBody>
        </p:sp>
        <p:sp>
          <p:nvSpPr>
            <p:cNvPr id="61" name="Freeform 16"/>
            <p:cNvSpPr>
              <a:spLocks/>
            </p:cNvSpPr>
            <p:nvPr/>
          </p:nvSpPr>
          <p:spPr bwMode="auto">
            <a:xfrm>
              <a:off x="2021127" y="-31254"/>
              <a:ext cx="1102070" cy="6823855"/>
            </a:xfrm>
            <a:custGeom>
              <a:avLst/>
              <a:gdLst>
                <a:gd name="T0" fmla="*/ 4481 w 4640"/>
                <a:gd name="T1" fmla="*/ 24526 h 24805"/>
                <a:gd name="T2" fmla="*/ 4259 w 4640"/>
                <a:gd name="T3" fmla="*/ 24111 h 24805"/>
                <a:gd name="T4" fmla="*/ 4005 w 4640"/>
                <a:gd name="T5" fmla="*/ 23705 h 24805"/>
                <a:gd name="T6" fmla="*/ 3750 w 4640"/>
                <a:gd name="T7" fmla="*/ 23290 h 24805"/>
                <a:gd name="T8" fmla="*/ 3528 w 4640"/>
                <a:gd name="T9" fmla="*/ 22875 h 24805"/>
                <a:gd name="T10" fmla="*/ 3274 w 4640"/>
                <a:gd name="T11" fmla="*/ 22460 h 24805"/>
                <a:gd name="T12" fmla="*/ 3051 w 4640"/>
                <a:gd name="T13" fmla="*/ 22054 h 24805"/>
                <a:gd name="T14" fmla="*/ 2829 w 4640"/>
                <a:gd name="T15" fmla="*/ 21639 h 24805"/>
                <a:gd name="T16" fmla="*/ 2606 w 4640"/>
                <a:gd name="T17" fmla="*/ 21224 h 24805"/>
                <a:gd name="T18" fmla="*/ 2384 w 4640"/>
                <a:gd name="T19" fmla="*/ 20809 h 24805"/>
                <a:gd name="T20" fmla="*/ 2193 w 4640"/>
                <a:gd name="T21" fmla="*/ 20394 h 24805"/>
                <a:gd name="T22" fmla="*/ 1970 w 4640"/>
                <a:gd name="T23" fmla="*/ 19980 h 24805"/>
                <a:gd name="T24" fmla="*/ 1780 w 4640"/>
                <a:gd name="T25" fmla="*/ 19565 h 24805"/>
                <a:gd name="T26" fmla="*/ 1589 w 4640"/>
                <a:gd name="T27" fmla="*/ 19150 h 24805"/>
                <a:gd name="T28" fmla="*/ 1398 w 4640"/>
                <a:gd name="T29" fmla="*/ 18735 h 24805"/>
                <a:gd name="T30" fmla="*/ 1239 w 4640"/>
                <a:gd name="T31" fmla="*/ 18320 h 24805"/>
                <a:gd name="T32" fmla="*/ 1080 w 4640"/>
                <a:gd name="T33" fmla="*/ 17906 h 24805"/>
                <a:gd name="T34" fmla="*/ 921 w 4640"/>
                <a:gd name="T35" fmla="*/ 17491 h 24805"/>
                <a:gd name="T36" fmla="*/ 794 w 4640"/>
                <a:gd name="T37" fmla="*/ 17067 h 24805"/>
                <a:gd name="T38" fmla="*/ 667 w 4640"/>
                <a:gd name="T39" fmla="*/ 16653 h 24805"/>
                <a:gd name="T40" fmla="*/ 540 w 4640"/>
                <a:gd name="T41" fmla="*/ 16238 h 24805"/>
                <a:gd name="T42" fmla="*/ 413 w 4640"/>
                <a:gd name="T43" fmla="*/ 15814 h 24805"/>
                <a:gd name="T44" fmla="*/ 318 w 4640"/>
                <a:gd name="T45" fmla="*/ 15400 h 24805"/>
                <a:gd name="T46" fmla="*/ 254 w 4640"/>
                <a:gd name="T47" fmla="*/ 14985 h 24805"/>
                <a:gd name="T48" fmla="*/ 159 w 4640"/>
                <a:gd name="T49" fmla="*/ 14562 h 24805"/>
                <a:gd name="T50" fmla="*/ 127 w 4640"/>
                <a:gd name="T51" fmla="*/ 14147 h 24805"/>
                <a:gd name="T52" fmla="*/ 63 w 4640"/>
                <a:gd name="T53" fmla="*/ 13723 h 24805"/>
                <a:gd name="T54" fmla="*/ 31 w 4640"/>
                <a:gd name="T55" fmla="*/ 13309 h 24805"/>
                <a:gd name="T56" fmla="*/ 0 w 4640"/>
                <a:gd name="T57" fmla="*/ 12894 h 24805"/>
                <a:gd name="T58" fmla="*/ 0 w 4640"/>
                <a:gd name="T59" fmla="*/ 12470 h 24805"/>
                <a:gd name="T60" fmla="*/ 0 w 4640"/>
                <a:gd name="T61" fmla="*/ 12056 h 24805"/>
                <a:gd name="T62" fmla="*/ 31 w 4640"/>
                <a:gd name="T63" fmla="*/ 11632 h 24805"/>
                <a:gd name="T64" fmla="*/ 63 w 4640"/>
                <a:gd name="T65" fmla="*/ 11218 h 24805"/>
                <a:gd name="T66" fmla="*/ 95 w 4640"/>
                <a:gd name="T67" fmla="*/ 10794 h 24805"/>
                <a:gd name="T68" fmla="*/ 159 w 4640"/>
                <a:gd name="T69" fmla="*/ 10379 h 24805"/>
                <a:gd name="T70" fmla="*/ 222 w 4640"/>
                <a:gd name="T71" fmla="*/ 9956 h 24805"/>
                <a:gd name="T72" fmla="*/ 286 w 4640"/>
                <a:gd name="T73" fmla="*/ 9541 h 24805"/>
                <a:gd name="T74" fmla="*/ 381 w 4640"/>
                <a:gd name="T75" fmla="*/ 9126 h 24805"/>
                <a:gd name="T76" fmla="*/ 508 w 4640"/>
                <a:gd name="T77" fmla="*/ 8703 h 24805"/>
                <a:gd name="T78" fmla="*/ 604 w 4640"/>
                <a:gd name="T79" fmla="*/ 8288 h 24805"/>
                <a:gd name="T80" fmla="*/ 731 w 4640"/>
                <a:gd name="T81" fmla="*/ 7874 h 24805"/>
                <a:gd name="T82" fmla="*/ 890 w 4640"/>
                <a:gd name="T83" fmla="*/ 7459 h 24805"/>
                <a:gd name="T84" fmla="*/ 1017 w 4640"/>
                <a:gd name="T85" fmla="*/ 7035 h 24805"/>
                <a:gd name="T86" fmla="*/ 1176 w 4640"/>
                <a:gd name="T87" fmla="*/ 6621 h 24805"/>
                <a:gd name="T88" fmla="*/ 1366 w 4640"/>
                <a:gd name="T89" fmla="*/ 6206 h 24805"/>
                <a:gd name="T90" fmla="*/ 1525 w 4640"/>
                <a:gd name="T91" fmla="*/ 5791 h 24805"/>
                <a:gd name="T92" fmla="*/ 1716 w 4640"/>
                <a:gd name="T93" fmla="*/ 5376 h 24805"/>
                <a:gd name="T94" fmla="*/ 1907 w 4640"/>
                <a:gd name="T95" fmla="*/ 4961 h 24805"/>
                <a:gd name="T96" fmla="*/ 2098 w 4640"/>
                <a:gd name="T97" fmla="*/ 4546 h 24805"/>
                <a:gd name="T98" fmla="*/ 2320 w 4640"/>
                <a:gd name="T99" fmla="*/ 4132 h 24805"/>
                <a:gd name="T100" fmla="*/ 2542 w 4640"/>
                <a:gd name="T101" fmla="*/ 3717 h 24805"/>
                <a:gd name="T102" fmla="*/ 2765 w 4640"/>
                <a:gd name="T103" fmla="*/ 3302 h 24805"/>
                <a:gd name="T104" fmla="*/ 2988 w 4640"/>
                <a:gd name="T105" fmla="*/ 2887 h 24805"/>
                <a:gd name="T106" fmla="*/ 3210 w 4640"/>
                <a:gd name="T107" fmla="*/ 2481 h 24805"/>
                <a:gd name="T108" fmla="*/ 3433 w 4640"/>
                <a:gd name="T109" fmla="*/ 2066 h 24805"/>
                <a:gd name="T110" fmla="*/ 3687 w 4640"/>
                <a:gd name="T111" fmla="*/ 1651 h 24805"/>
                <a:gd name="T112" fmla="*/ 3909 w 4640"/>
                <a:gd name="T113" fmla="*/ 1236 h 24805"/>
                <a:gd name="T114" fmla="*/ 4164 w 4640"/>
                <a:gd name="T115" fmla="*/ 822 h 24805"/>
                <a:gd name="T116" fmla="*/ 4418 w 4640"/>
                <a:gd name="T117" fmla="*/ 415 h 24805"/>
                <a:gd name="T118" fmla="*/ 4640 w 4640"/>
                <a:gd name="T119" fmla="*/ 0 h 248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4640" h="24805">
                  <a:moveTo>
                    <a:pt x="4640" y="24805"/>
                  </a:moveTo>
                  <a:lnTo>
                    <a:pt x="4577" y="24661"/>
                  </a:lnTo>
                  <a:lnTo>
                    <a:pt x="4481" y="24526"/>
                  </a:lnTo>
                  <a:lnTo>
                    <a:pt x="4418" y="24390"/>
                  </a:lnTo>
                  <a:lnTo>
                    <a:pt x="4322" y="24255"/>
                  </a:lnTo>
                  <a:lnTo>
                    <a:pt x="4259" y="24111"/>
                  </a:lnTo>
                  <a:lnTo>
                    <a:pt x="4164" y="23976"/>
                  </a:lnTo>
                  <a:lnTo>
                    <a:pt x="4068" y="23840"/>
                  </a:lnTo>
                  <a:lnTo>
                    <a:pt x="4005" y="23705"/>
                  </a:lnTo>
                  <a:lnTo>
                    <a:pt x="3909" y="23561"/>
                  </a:lnTo>
                  <a:lnTo>
                    <a:pt x="3846" y="23425"/>
                  </a:lnTo>
                  <a:lnTo>
                    <a:pt x="3750" y="23290"/>
                  </a:lnTo>
                  <a:lnTo>
                    <a:pt x="3687" y="23154"/>
                  </a:lnTo>
                  <a:lnTo>
                    <a:pt x="3591" y="23010"/>
                  </a:lnTo>
                  <a:lnTo>
                    <a:pt x="3528" y="22875"/>
                  </a:lnTo>
                  <a:lnTo>
                    <a:pt x="3433" y="22740"/>
                  </a:lnTo>
                  <a:lnTo>
                    <a:pt x="3369" y="22604"/>
                  </a:lnTo>
                  <a:lnTo>
                    <a:pt x="3274" y="22460"/>
                  </a:lnTo>
                  <a:lnTo>
                    <a:pt x="3210" y="22325"/>
                  </a:lnTo>
                  <a:lnTo>
                    <a:pt x="3115" y="22189"/>
                  </a:lnTo>
                  <a:lnTo>
                    <a:pt x="3051" y="22054"/>
                  </a:lnTo>
                  <a:lnTo>
                    <a:pt x="2988" y="21910"/>
                  </a:lnTo>
                  <a:lnTo>
                    <a:pt x="2892" y="21774"/>
                  </a:lnTo>
                  <a:lnTo>
                    <a:pt x="2829" y="21639"/>
                  </a:lnTo>
                  <a:lnTo>
                    <a:pt x="2765" y="21495"/>
                  </a:lnTo>
                  <a:lnTo>
                    <a:pt x="2670" y="21360"/>
                  </a:lnTo>
                  <a:lnTo>
                    <a:pt x="2606" y="21224"/>
                  </a:lnTo>
                  <a:lnTo>
                    <a:pt x="2542" y="21089"/>
                  </a:lnTo>
                  <a:lnTo>
                    <a:pt x="2447" y="20945"/>
                  </a:lnTo>
                  <a:lnTo>
                    <a:pt x="2384" y="20809"/>
                  </a:lnTo>
                  <a:lnTo>
                    <a:pt x="2320" y="20674"/>
                  </a:lnTo>
                  <a:lnTo>
                    <a:pt x="2256" y="20530"/>
                  </a:lnTo>
                  <a:lnTo>
                    <a:pt x="2193" y="20394"/>
                  </a:lnTo>
                  <a:lnTo>
                    <a:pt x="2098" y="20259"/>
                  </a:lnTo>
                  <a:lnTo>
                    <a:pt x="2034" y="20115"/>
                  </a:lnTo>
                  <a:lnTo>
                    <a:pt x="1970" y="19980"/>
                  </a:lnTo>
                  <a:lnTo>
                    <a:pt x="1907" y="19844"/>
                  </a:lnTo>
                  <a:lnTo>
                    <a:pt x="1843" y="19700"/>
                  </a:lnTo>
                  <a:lnTo>
                    <a:pt x="1780" y="19565"/>
                  </a:lnTo>
                  <a:lnTo>
                    <a:pt x="1716" y="19429"/>
                  </a:lnTo>
                  <a:lnTo>
                    <a:pt x="1653" y="19285"/>
                  </a:lnTo>
                  <a:lnTo>
                    <a:pt x="1589" y="19150"/>
                  </a:lnTo>
                  <a:lnTo>
                    <a:pt x="1525" y="19015"/>
                  </a:lnTo>
                  <a:lnTo>
                    <a:pt x="1462" y="18871"/>
                  </a:lnTo>
                  <a:lnTo>
                    <a:pt x="1398" y="18735"/>
                  </a:lnTo>
                  <a:lnTo>
                    <a:pt x="1366" y="18600"/>
                  </a:lnTo>
                  <a:lnTo>
                    <a:pt x="1303" y="18456"/>
                  </a:lnTo>
                  <a:lnTo>
                    <a:pt x="1239" y="18320"/>
                  </a:lnTo>
                  <a:lnTo>
                    <a:pt x="1176" y="18176"/>
                  </a:lnTo>
                  <a:lnTo>
                    <a:pt x="1144" y="18041"/>
                  </a:lnTo>
                  <a:lnTo>
                    <a:pt x="1080" y="17906"/>
                  </a:lnTo>
                  <a:lnTo>
                    <a:pt x="1017" y="17762"/>
                  </a:lnTo>
                  <a:lnTo>
                    <a:pt x="985" y="17626"/>
                  </a:lnTo>
                  <a:lnTo>
                    <a:pt x="921" y="17491"/>
                  </a:lnTo>
                  <a:lnTo>
                    <a:pt x="890" y="17347"/>
                  </a:lnTo>
                  <a:lnTo>
                    <a:pt x="826" y="17211"/>
                  </a:lnTo>
                  <a:lnTo>
                    <a:pt x="794" y="17067"/>
                  </a:lnTo>
                  <a:lnTo>
                    <a:pt x="731" y="16932"/>
                  </a:lnTo>
                  <a:lnTo>
                    <a:pt x="699" y="16788"/>
                  </a:lnTo>
                  <a:lnTo>
                    <a:pt x="667" y="16653"/>
                  </a:lnTo>
                  <a:lnTo>
                    <a:pt x="604" y="16517"/>
                  </a:lnTo>
                  <a:lnTo>
                    <a:pt x="572" y="16373"/>
                  </a:lnTo>
                  <a:lnTo>
                    <a:pt x="540" y="16238"/>
                  </a:lnTo>
                  <a:lnTo>
                    <a:pt x="508" y="16094"/>
                  </a:lnTo>
                  <a:lnTo>
                    <a:pt x="445" y="15958"/>
                  </a:lnTo>
                  <a:lnTo>
                    <a:pt x="413" y="15814"/>
                  </a:lnTo>
                  <a:lnTo>
                    <a:pt x="381" y="15679"/>
                  </a:lnTo>
                  <a:lnTo>
                    <a:pt x="349" y="15544"/>
                  </a:lnTo>
                  <a:lnTo>
                    <a:pt x="318" y="15400"/>
                  </a:lnTo>
                  <a:lnTo>
                    <a:pt x="286" y="15264"/>
                  </a:lnTo>
                  <a:lnTo>
                    <a:pt x="286" y="15120"/>
                  </a:lnTo>
                  <a:lnTo>
                    <a:pt x="254" y="14985"/>
                  </a:lnTo>
                  <a:lnTo>
                    <a:pt x="222" y="14841"/>
                  </a:lnTo>
                  <a:lnTo>
                    <a:pt x="190" y="14705"/>
                  </a:lnTo>
                  <a:lnTo>
                    <a:pt x="159" y="14562"/>
                  </a:lnTo>
                  <a:lnTo>
                    <a:pt x="159" y="14426"/>
                  </a:lnTo>
                  <a:lnTo>
                    <a:pt x="127" y="14282"/>
                  </a:lnTo>
                  <a:lnTo>
                    <a:pt x="127" y="14147"/>
                  </a:lnTo>
                  <a:lnTo>
                    <a:pt x="95" y="14003"/>
                  </a:lnTo>
                  <a:lnTo>
                    <a:pt x="95" y="13867"/>
                  </a:lnTo>
                  <a:lnTo>
                    <a:pt x="63" y="13723"/>
                  </a:lnTo>
                  <a:lnTo>
                    <a:pt x="63" y="13588"/>
                  </a:lnTo>
                  <a:lnTo>
                    <a:pt x="31" y="13444"/>
                  </a:lnTo>
                  <a:lnTo>
                    <a:pt x="31" y="13309"/>
                  </a:lnTo>
                  <a:lnTo>
                    <a:pt x="31" y="13173"/>
                  </a:lnTo>
                  <a:lnTo>
                    <a:pt x="0" y="13029"/>
                  </a:lnTo>
                  <a:lnTo>
                    <a:pt x="0" y="12894"/>
                  </a:lnTo>
                  <a:lnTo>
                    <a:pt x="0" y="12750"/>
                  </a:lnTo>
                  <a:lnTo>
                    <a:pt x="0" y="12614"/>
                  </a:lnTo>
                  <a:lnTo>
                    <a:pt x="0" y="12470"/>
                  </a:lnTo>
                  <a:lnTo>
                    <a:pt x="0" y="12335"/>
                  </a:lnTo>
                  <a:lnTo>
                    <a:pt x="0" y="12191"/>
                  </a:lnTo>
                  <a:lnTo>
                    <a:pt x="0" y="12056"/>
                  </a:lnTo>
                  <a:lnTo>
                    <a:pt x="0" y="11912"/>
                  </a:lnTo>
                  <a:lnTo>
                    <a:pt x="0" y="11776"/>
                  </a:lnTo>
                  <a:lnTo>
                    <a:pt x="31" y="11632"/>
                  </a:lnTo>
                  <a:lnTo>
                    <a:pt x="31" y="11497"/>
                  </a:lnTo>
                  <a:lnTo>
                    <a:pt x="31" y="11353"/>
                  </a:lnTo>
                  <a:lnTo>
                    <a:pt x="63" y="11218"/>
                  </a:lnTo>
                  <a:lnTo>
                    <a:pt x="63" y="11074"/>
                  </a:lnTo>
                  <a:lnTo>
                    <a:pt x="95" y="10938"/>
                  </a:lnTo>
                  <a:lnTo>
                    <a:pt x="95" y="10794"/>
                  </a:lnTo>
                  <a:lnTo>
                    <a:pt x="127" y="10659"/>
                  </a:lnTo>
                  <a:lnTo>
                    <a:pt x="127" y="10515"/>
                  </a:lnTo>
                  <a:lnTo>
                    <a:pt x="159" y="10379"/>
                  </a:lnTo>
                  <a:lnTo>
                    <a:pt x="159" y="10236"/>
                  </a:lnTo>
                  <a:lnTo>
                    <a:pt x="190" y="10100"/>
                  </a:lnTo>
                  <a:lnTo>
                    <a:pt x="222" y="9956"/>
                  </a:lnTo>
                  <a:lnTo>
                    <a:pt x="254" y="9821"/>
                  </a:lnTo>
                  <a:lnTo>
                    <a:pt x="286" y="9677"/>
                  </a:lnTo>
                  <a:lnTo>
                    <a:pt x="286" y="9541"/>
                  </a:lnTo>
                  <a:lnTo>
                    <a:pt x="318" y="9406"/>
                  </a:lnTo>
                  <a:lnTo>
                    <a:pt x="349" y="9262"/>
                  </a:lnTo>
                  <a:lnTo>
                    <a:pt x="381" y="9126"/>
                  </a:lnTo>
                  <a:lnTo>
                    <a:pt x="413" y="8983"/>
                  </a:lnTo>
                  <a:lnTo>
                    <a:pt x="445" y="8847"/>
                  </a:lnTo>
                  <a:lnTo>
                    <a:pt x="508" y="8703"/>
                  </a:lnTo>
                  <a:lnTo>
                    <a:pt x="540" y="8568"/>
                  </a:lnTo>
                  <a:lnTo>
                    <a:pt x="572" y="8424"/>
                  </a:lnTo>
                  <a:lnTo>
                    <a:pt x="604" y="8288"/>
                  </a:lnTo>
                  <a:lnTo>
                    <a:pt x="667" y="8153"/>
                  </a:lnTo>
                  <a:lnTo>
                    <a:pt x="699" y="8009"/>
                  </a:lnTo>
                  <a:lnTo>
                    <a:pt x="731" y="7874"/>
                  </a:lnTo>
                  <a:lnTo>
                    <a:pt x="794" y="7730"/>
                  </a:lnTo>
                  <a:lnTo>
                    <a:pt x="826" y="7594"/>
                  </a:lnTo>
                  <a:lnTo>
                    <a:pt x="890" y="7459"/>
                  </a:lnTo>
                  <a:lnTo>
                    <a:pt x="921" y="7315"/>
                  </a:lnTo>
                  <a:lnTo>
                    <a:pt x="985" y="7179"/>
                  </a:lnTo>
                  <a:lnTo>
                    <a:pt x="1017" y="7035"/>
                  </a:lnTo>
                  <a:lnTo>
                    <a:pt x="1080" y="6900"/>
                  </a:lnTo>
                  <a:lnTo>
                    <a:pt x="1144" y="6765"/>
                  </a:lnTo>
                  <a:lnTo>
                    <a:pt x="1176" y="6621"/>
                  </a:lnTo>
                  <a:lnTo>
                    <a:pt x="1239" y="6485"/>
                  </a:lnTo>
                  <a:lnTo>
                    <a:pt x="1303" y="6341"/>
                  </a:lnTo>
                  <a:lnTo>
                    <a:pt x="1366" y="6206"/>
                  </a:lnTo>
                  <a:lnTo>
                    <a:pt x="1398" y="6070"/>
                  </a:lnTo>
                  <a:lnTo>
                    <a:pt x="1462" y="5926"/>
                  </a:lnTo>
                  <a:lnTo>
                    <a:pt x="1525" y="5791"/>
                  </a:lnTo>
                  <a:lnTo>
                    <a:pt x="1589" y="5656"/>
                  </a:lnTo>
                  <a:lnTo>
                    <a:pt x="1653" y="5512"/>
                  </a:lnTo>
                  <a:lnTo>
                    <a:pt x="1716" y="5376"/>
                  </a:lnTo>
                  <a:lnTo>
                    <a:pt x="1780" y="5241"/>
                  </a:lnTo>
                  <a:lnTo>
                    <a:pt x="1843" y="5097"/>
                  </a:lnTo>
                  <a:lnTo>
                    <a:pt x="1907" y="4961"/>
                  </a:lnTo>
                  <a:lnTo>
                    <a:pt x="1970" y="4826"/>
                  </a:lnTo>
                  <a:lnTo>
                    <a:pt x="2034" y="4682"/>
                  </a:lnTo>
                  <a:lnTo>
                    <a:pt x="2098" y="4546"/>
                  </a:lnTo>
                  <a:lnTo>
                    <a:pt x="2193" y="4411"/>
                  </a:lnTo>
                  <a:lnTo>
                    <a:pt x="2256" y="4267"/>
                  </a:lnTo>
                  <a:lnTo>
                    <a:pt x="2320" y="4132"/>
                  </a:lnTo>
                  <a:lnTo>
                    <a:pt x="2384" y="3996"/>
                  </a:lnTo>
                  <a:lnTo>
                    <a:pt x="2447" y="3852"/>
                  </a:lnTo>
                  <a:lnTo>
                    <a:pt x="2542" y="3717"/>
                  </a:lnTo>
                  <a:lnTo>
                    <a:pt x="2606" y="3581"/>
                  </a:lnTo>
                  <a:lnTo>
                    <a:pt x="2670" y="3446"/>
                  </a:lnTo>
                  <a:lnTo>
                    <a:pt x="2765" y="3302"/>
                  </a:lnTo>
                  <a:lnTo>
                    <a:pt x="2829" y="3167"/>
                  </a:lnTo>
                  <a:lnTo>
                    <a:pt x="2892" y="3031"/>
                  </a:lnTo>
                  <a:lnTo>
                    <a:pt x="2988" y="2887"/>
                  </a:lnTo>
                  <a:lnTo>
                    <a:pt x="3051" y="2752"/>
                  </a:lnTo>
                  <a:lnTo>
                    <a:pt x="3115" y="2616"/>
                  </a:lnTo>
                  <a:lnTo>
                    <a:pt x="3210" y="2481"/>
                  </a:lnTo>
                  <a:lnTo>
                    <a:pt x="3274" y="2337"/>
                  </a:lnTo>
                  <a:lnTo>
                    <a:pt x="3369" y="2201"/>
                  </a:lnTo>
                  <a:lnTo>
                    <a:pt x="3433" y="2066"/>
                  </a:lnTo>
                  <a:lnTo>
                    <a:pt x="3528" y="1922"/>
                  </a:lnTo>
                  <a:lnTo>
                    <a:pt x="3591" y="1787"/>
                  </a:lnTo>
                  <a:lnTo>
                    <a:pt x="3687" y="1651"/>
                  </a:lnTo>
                  <a:lnTo>
                    <a:pt x="3750" y="1516"/>
                  </a:lnTo>
                  <a:lnTo>
                    <a:pt x="3846" y="1372"/>
                  </a:lnTo>
                  <a:lnTo>
                    <a:pt x="3909" y="1236"/>
                  </a:lnTo>
                  <a:lnTo>
                    <a:pt x="4005" y="1101"/>
                  </a:lnTo>
                  <a:lnTo>
                    <a:pt x="4068" y="965"/>
                  </a:lnTo>
                  <a:lnTo>
                    <a:pt x="4164" y="822"/>
                  </a:lnTo>
                  <a:lnTo>
                    <a:pt x="4259" y="686"/>
                  </a:lnTo>
                  <a:lnTo>
                    <a:pt x="4322" y="551"/>
                  </a:lnTo>
                  <a:lnTo>
                    <a:pt x="4418" y="415"/>
                  </a:lnTo>
                  <a:lnTo>
                    <a:pt x="4481" y="271"/>
                  </a:lnTo>
                  <a:lnTo>
                    <a:pt x="4577" y="136"/>
                  </a:lnTo>
                  <a:lnTo>
                    <a:pt x="4640" y="0"/>
                  </a:lnTo>
                </a:path>
              </a:pathLst>
            </a:custGeom>
            <a:noFill/>
            <a:ln w="12700" cap="rnd">
              <a:solidFill>
                <a:srgbClr val="0070C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tr-TR"/>
            </a:p>
          </p:txBody>
        </p:sp>
        <p:sp>
          <p:nvSpPr>
            <p:cNvPr id="62" name="Freeform 17"/>
            <p:cNvSpPr>
              <a:spLocks/>
            </p:cNvSpPr>
            <p:nvPr/>
          </p:nvSpPr>
          <p:spPr bwMode="auto">
            <a:xfrm>
              <a:off x="3160874" y="-31254"/>
              <a:ext cx="732620" cy="6823855"/>
            </a:xfrm>
            <a:custGeom>
              <a:avLst/>
              <a:gdLst>
                <a:gd name="T0" fmla="*/ 96 w 3083"/>
                <a:gd name="T1" fmla="*/ 24526 h 24805"/>
                <a:gd name="T2" fmla="*/ 255 w 3083"/>
                <a:gd name="T3" fmla="*/ 24111 h 24805"/>
                <a:gd name="T4" fmla="*/ 414 w 3083"/>
                <a:gd name="T5" fmla="*/ 23696 h 24805"/>
                <a:gd name="T6" fmla="*/ 572 w 3083"/>
                <a:gd name="T7" fmla="*/ 23281 h 24805"/>
                <a:gd name="T8" fmla="*/ 731 w 3083"/>
                <a:gd name="T9" fmla="*/ 22866 h 24805"/>
                <a:gd name="T10" fmla="*/ 890 w 3083"/>
                <a:gd name="T11" fmla="*/ 22443 h 24805"/>
                <a:gd name="T12" fmla="*/ 1049 w 3083"/>
                <a:gd name="T13" fmla="*/ 22028 h 24805"/>
                <a:gd name="T14" fmla="*/ 1208 w 3083"/>
                <a:gd name="T15" fmla="*/ 21614 h 24805"/>
                <a:gd name="T16" fmla="*/ 1367 w 3083"/>
                <a:gd name="T17" fmla="*/ 21199 h 24805"/>
                <a:gd name="T18" fmla="*/ 1494 w 3083"/>
                <a:gd name="T19" fmla="*/ 20784 h 24805"/>
                <a:gd name="T20" fmla="*/ 1653 w 3083"/>
                <a:gd name="T21" fmla="*/ 20369 h 24805"/>
                <a:gd name="T22" fmla="*/ 1780 w 3083"/>
                <a:gd name="T23" fmla="*/ 19954 h 24805"/>
                <a:gd name="T24" fmla="*/ 1907 w 3083"/>
                <a:gd name="T25" fmla="*/ 19539 h 24805"/>
                <a:gd name="T26" fmla="*/ 2035 w 3083"/>
                <a:gd name="T27" fmla="*/ 19125 h 24805"/>
                <a:gd name="T28" fmla="*/ 2162 w 3083"/>
                <a:gd name="T29" fmla="*/ 18710 h 24805"/>
                <a:gd name="T30" fmla="*/ 2257 w 3083"/>
                <a:gd name="T31" fmla="*/ 18295 h 24805"/>
                <a:gd name="T32" fmla="*/ 2384 w 3083"/>
                <a:gd name="T33" fmla="*/ 17872 h 24805"/>
                <a:gd name="T34" fmla="*/ 2480 w 3083"/>
                <a:gd name="T35" fmla="*/ 17457 h 24805"/>
                <a:gd name="T36" fmla="*/ 2575 w 3083"/>
                <a:gd name="T37" fmla="*/ 17042 h 24805"/>
                <a:gd name="T38" fmla="*/ 2639 w 3083"/>
                <a:gd name="T39" fmla="*/ 16627 h 24805"/>
                <a:gd name="T40" fmla="*/ 2734 w 3083"/>
                <a:gd name="T41" fmla="*/ 16212 h 24805"/>
                <a:gd name="T42" fmla="*/ 2797 w 3083"/>
                <a:gd name="T43" fmla="*/ 15798 h 24805"/>
                <a:gd name="T44" fmla="*/ 2861 w 3083"/>
                <a:gd name="T45" fmla="*/ 15383 h 24805"/>
                <a:gd name="T46" fmla="*/ 2925 w 3083"/>
                <a:gd name="T47" fmla="*/ 14968 h 24805"/>
                <a:gd name="T48" fmla="*/ 2956 w 3083"/>
                <a:gd name="T49" fmla="*/ 14553 h 24805"/>
                <a:gd name="T50" fmla="*/ 3020 w 3083"/>
                <a:gd name="T51" fmla="*/ 14130 h 24805"/>
                <a:gd name="T52" fmla="*/ 3052 w 3083"/>
                <a:gd name="T53" fmla="*/ 13715 h 24805"/>
                <a:gd name="T54" fmla="*/ 3052 w 3083"/>
                <a:gd name="T55" fmla="*/ 13300 h 24805"/>
                <a:gd name="T56" fmla="*/ 3083 w 3083"/>
                <a:gd name="T57" fmla="*/ 12885 h 24805"/>
                <a:gd name="T58" fmla="*/ 3083 w 3083"/>
                <a:gd name="T59" fmla="*/ 12470 h 24805"/>
                <a:gd name="T60" fmla="*/ 3083 w 3083"/>
                <a:gd name="T61" fmla="*/ 12056 h 24805"/>
                <a:gd name="T62" fmla="*/ 3083 w 3083"/>
                <a:gd name="T63" fmla="*/ 11641 h 24805"/>
                <a:gd name="T64" fmla="*/ 3052 w 3083"/>
                <a:gd name="T65" fmla="*/ 11226 h 24805"/>
                <a:gd name="T66" fmla="*/ 3020 w 3083"/>
                <a:gd name="T67" fmla="*/ 10811 h 24805"/>
                <a:gd name="T68" fmla="*/ 2988 w 3083"/>
                <a:gd name="T69" fmla="*/ 10388 h 24805"/>
                <a:gd name="T70" fmla="*/ 2925 w 3083"/>
                <a:gd name="T71" fmla="*/ 9973 h 24805"/>
                <a:gd name="T72" fmla="*/ 2893 w 3083"/>
                <a:gd name="T73" fmla="*/ 9558 h 24805"/>
                <a:gd name="T74" fmla="*/ 2829 w 3083"/>
                <a:gd name="T75" fmla="*/ 9143 h 24805"/>
                <a:gd name="T76" fmla="*/ 2766 w 3083"/>
                <a:gd name="T77" fmla="*/ 8729 h 24805"/>
                <a:gd name="T78" fmla="*/ 2670 w 3083"/>
                <a:gd name="T79" fmla="*/ 8314 h 24805"/>
                <a:gd name="T80" fmla="*/ 2607 w 3083"/>
                <a:gd name="T81" fmla="*/ 7899 h 24805"/>
                <a:gd name="T82" fmla="*/ 2511 w 3083"/>
                <a:gd name="T83" fmla="*/ 7484 h 24805"/>
                <a:gd name="T84" fmla="*/ 2416 w 3083"/>
                <a:gd name="T85" fmla="*/ 7069 h 24805"/>
                <a:gd name="T86" fmla="*/ 2289 w 3083"/>
                <a:gd name="T87" fmla="*/ 6646 h 24805"/>
                <a:gd name="T88" fmla="*/ 2194 w 3083"/>
                <a:gd name="T89" fmla="*/ 6231 h 24805"/>
                <a:gd name="T90" fmla="*/ 2066 w 3083"/>
                <a:gd name="T91" fmla="*/ 5816 h 24805"/>
                <a:gd name="T92" fmla="*/ 1939 w 3083"/>
                <a:gd name="T93" fmla="*/ 5402 h 24805"/>
                <a:gd name="T94" fmla="*/ 1812 w 3083"/>
                <a:gd name="T95" fmla="*/ 4987 h 24805"/>
                <a:gd name="T96" fmla="*/ 1685 w 3083"/>
                <a:gd name="T97" fmla="*/ 4572 h 24805"/>
                <a:gd name="T98" fmla="*/ 1558 w 3083"/>
                <a:gd name="T99" fmla="*/ 4157 h 24805"/>
                <a:gd name="T100" fmla="*/ 1399 w 3083"/>
                <a:gd name="T101" fmla="*/ 3742 h 24805"/>
                <a:gd name="T102" fmla="*/ 1272 w 3083"/>
                <a:gd name="T103" fmla="*/ 3327 h 24805"/>
                <a:gd name="T104" fmla="*/ 1113 w 3083"/>
                <a:gd name="T105" fmla="*/ 2913 h 24805"/>
                <a:gd name="T106" fmla="*/ 954 w 3083"/>
                <a:gd name="T107" fmla="*/ 2498 h 24805"/>
                <a:gd name="T108" fmla="*/ 795 w 3083"/>
                <a:gd name="T109" fmla="*/ 2074 h 24805"/>
                <a:gd name="T110" fmla="*/ 636 w 3083"/>
                <a:gd name="T111" fmla="*/ 1660 h 24805"/>
                <a:gd name="T112" fmla="*/ 477 w 3083"/>
                <a:gd name="T113" fmla="*/ 1245 h 24805"/>
                <a:gd name="T114" fmla="*/ 318 w 3083"/>
                <a:gd name="T115" fmla="*/ 830 h 24805"/>
                <a:gd name="T116" fmla="*/ 159 w 3083"/>
                <a:gd name="T117" fmla="*/ 415 h 24805"/>
                <a:gd name="T118" fmla="*/ 0 w 3083"/>
                <a:gd name="T119" fmla="*/ 0 h 248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3083" h="24805">
                  <a:moveTo>
                    <a:pt x="0" y="24805"/>
                  </a:moveTo>
                  <a:lnTo>
                    <a:pt x="32" y="24661"/>
                  </a:lnTo>
                  <a:lnTo>
                    <a:pt x="96" y="24526"/>
                  </a:lnTo>
                  <a:lnTo>
                    <a:pt x="159" y="24390"/>
                  </a:lnTo>
                  <a:lnTo>
                    <a:pt x="223" y="24246"/>
                  </a:lnTo>
                  <a:lnTo>
                    <a:pt x="255" y="24111"/>
                  </a:lnTo>
                  <a:lnTo>
                    <a:pt x="318" y="23967"/>
                  </a:lnTo>
                  <a:lnTo>
                    <a:pt x="382" y="23832"/>
                  </a:lnTo>
                  <a:lnTo>
                    <a:pt x="414" y="23696"/>
                  </a:lnTo>
                  <a:lnTo>
                    <a:pt x="477" y="23552"/>
                  </a:lnTo>
                  <a:lnTo>
                    <a:pt x="541" y="23417"/>
                  </a:lnTo>
                  <a:lnTo>
                    <a:pt x="572" y="23281"/>
                  </a:lnTo>
                  <a:lnTo>
                    <a:pt x="636" y="23137"/>
                  </a:lnTo>
                  <a:lnTo>
                    <a:pt x="700" y="23002"/>
                  </a:lnTo>
                  <a:lnTo>
                    <a:pt x="731" y="22866"/>
                  </a:lnTo>
                  <a:lnTo>
                    <a:pt x="795" y="22723"/>
                  </a:lnTo>
                  <a:lnTo>
                    <a:pt x="859" y="22587"/>
                  </a:lnTo>
                  <a:lnTo>
                    <a:pt x="890" y="22443"/>
                  </a:lnTo>
                  <a:lnTo>
                    <a:pt x="954" y="22308"/>
                  </a:lnTo>
                  <a:lnTo>
                    <a:pt x="1017" y="22172"/>
                  </a:lnTo>
                  <a:lnTo>
                    <a:pt x="1049" y="22028"/>
                  </a:lnTo>
                  <a:lnTo>
                    <a:pt x="1113" y="21893"/>
                  </a:lnTo>
                  <a:lnTo>
                    <a:pt x="1145" y="21757"/>
                  </a:lnTo>
                  <a:lnTo>
                    <a:pt x="1208" y="21614"/>
                  </a:lnTo>
                  <a:lnTo>
                    <a:pt x="1272" y="21478"/>
                  </a:lnTo>
                  <a:lnTo>
                    <a:pt x="1303" y="21343"/>
                  </a:lnTo>
                  <a:lnTo>
                    <a:pt x="1367" y="21199"/>
                  </a:lnTo>
                  <a:lnTo>
                    <a:pt x="1399" y="21063"/>
                  </a:lnTo>
                  <a:lnTo>
                    <a:pt x="1462" y="20928"/>
                  </a:lnTo>
                  <a:lnTo>
                    <a:pt x="1494" y="20784"/>
                  </a:lnTo>
                  <a:lnTo>
                    <a:pt x="1558" y="20648"/>
                  </a:lnTo>
                  <a:lnTo>
                    <a:pt x="1590" y="20505"/>
                  </a:lnTo>
                  <a:lnTo>
                    <a:pt x="1653" y="20369"/>
                  </a:lnTo>
                  <a:lnTo>
                    <a:pt x="1685" y="20234"/>
                  </a:lnTo>
                  <a:lnTo>
                    <a:pt x="1748" y="20090"/>
                  </a:lnTo>
                  <a:lnTo>
                    <a:pt x="1780" y="19954"/>
                  </a:lnTo>
                  <a:lnTo>
                    <a:pt x="1812" y="19819"/>
                  </a:lnTo>
                  <a:lnTo>
                    <a:pt x="1876" y="19675"/>
                  </a:lnTo>
                  <a:lnTo>
                    <a:pt x="1907" y="19539"/>
                  </a:lnTo>
                  <a:lnTo>
                    <a:pt x="1939" y="19404"/>
                  </a:lnTo>
                  <a:lnTo>
                    <a:pt x="2003" y="19260"/>
                  </a:lnTo>
                  <a:lnTo>
                    <a:pt x="2035" y="19125"/>
                  </a:lnTo>
                  <a:lnTo>
                    <a:pt x="2066" y="18981"/>
                  </a:lnTo>
                  <a:lnTo>
                    <a:pt x="2098" y="18845"/>
                  </a:lnTo>
                  <a:lnTo>
                    <a:pt x="2162" y="18710"/>
                  </a:lnTo>
                  <a:lnTo>
                    <a:pt x="2194" y="18566"/>
                  </a:lnTo>
                  <a:lnTo>
                    <a:pt x="2225" y="18430"/>
                  </a:lnTo>
                  <a:lnTo>
                    <a:pt x="2257" y="18295"/>
                  </a:lnTo>
                  <a:lnTo>
                    <a:pt x="2289" y="18151"/>
                  </a:lnTo>
                  <a:lnTo>
                    <a:pt x="2352" y="18016"/>
                  </a:lnTo>
                  <a:lnTo>
                    <a:pt x="2384" y="17872"/>
                  </a:lnTo>
                  <a:lnTo>
                    <a:pt x="2416" y="17736"/>
                  </a:lnTo>
                  <a:lnTo>
                    <a:pt x="2448" y="17601"/>
                  </a:lnTo>
                  <a:lnTo>
                    <a:pt x="2480" y="17457"/>
                  </a:lnTo>
                  <a:lnTo>
                    <a:pt x="2511" y="17321"/>
                  </a:lnTo>
                  <a:lnTo>
                    <a:pt x="2543" y="17186"/>
                  </a:lnTo>
                  <a:lnTo>
                    <a:pt x="2575" y="17042"/>
                  </a:lnTo>
                  <a:lnTo>
                    <a:pt x="2607" y="16907"/>
                  </a:lnTo>
                  <a:lnTo>
                    <a:pt x="2639" y="16771"/>
                  </a:lnTo>
                  <a:lnTo>
                    <a:pt x="2639" y="16627"/>
                  </a:lnTo>
                  <a:lnTo>
                    <a:pt x="2670" y="16492"/>
                  </a:lnTo>
                  <a:lnTo>
                    <a:pt x="2702" y="16348"/>
                  </a:lnTo>
                  <a:lnTo>
                    <a:pt x="2734" y="16212"/>
                  </a:lnTo>
                  <a:lnTo>
                    <a:pt x="2766" y="16077"/>
                  </a:lnTo>
                  <a:lnTo>
                    <a:pt x="2766" y="15933"/>
                  </a:lnTo>
                  <a:lnTo>
                    <a:pt x="2797" y="15798"/>
                  </a:lnTo>
                  <a:lnTo>
                    <a:pt x="2829" y="15662"/>
                  </a:lnTo>
                  <a:lnTo>
                    <a:pt x="2861" y="15518"/>
                  </a:lnTo>
                  <a:lnTo>
                    <a:pt x="2861" y="15383"/>
                  </a:lnTo>
                  <a:lnTo>
                    <a:pt x="2893" y="15239"/>
                  </a:lnTo>
                  <a:lnTo>
                    <a:pt x="2893" y="15103"/>
                  </a:lnTo>
                  <a:lnTo>
                    <a:pt x="2925" y="14968"/>
                  </a:lnTo>
                  <a:lnTo>
                    <a:pt x="2925" y="14824"/>
                  </a:lnTo>
                  <a:lnTo>
                    <a:pt x="2956" y="14689"/>
                  </a:lnTo>
                  <a:lnTo>
                    <a:pt x="2956" y="14553"/>
                  </a:lnTo>
                  <a:lnTo>
                    <a:pt x="2988" y="14409"/>
                  </a:lnTo>
                  <a:lnTo>
                    <a:pt x="2988" y="14274"/>
                  </a:lnTo>
                  <a:lnTo>
                    <a:pt x="3020" y="14130"/>
                  </a:lnTo>
                  <a:lnTo>
                    <a:pt x="3020" y="13994"/>
                  </a:lnTo>
                  <a:lnTo>
                    <a:pt x="3020" y="13859"/>
                  </a:lnTo>
                  <a:lnTo>
                    <a:pt x="3052" y="13715"/>
                  </a:lnTo>
                  <a:lnTo>
                    <a:pt x="3052" y="13580"/>
                  </a:lnTo>
                  <a:lnTo>
                    <a:pt x="3052" y="13444"/>
                  </a:lnTo>
                  <a:lnTo>
                    <a:pt x="3052" y="13300"/>
                  </a:lnTo>
                  <a:lnTo>
                    <a:pt x="3083" y="13165"/>
                  </a:lnTo>
                  <a:lnTo>
                    <a:pt x="3083" y="13029"/>
                  </a:lnTo>
                  <a:lnTo>
                    <a:pt x="3083" y="12885"/>
                  </a:lnTo>
                  <a:lnTo>
                    <a:pt x="3083" y="12750"/>
                  </a:lnTo>
                  <a:lnTo>
                    <a:pt x="3083" y="12606"/>
                  </a:lnTo>
                  <a:lnTo>
                    <a:pt x="3083" y="12470"/>
                  </a:lnTo>
                  <a:lnTo>
                    <a:pt x="3083" y="12335"/>
                  </a:lnTo>
                  <a:lnTo>
                    <a:pt x="3083" y="12191"/>
                  </a:lnTo>
                  <a:lnTo>
                    <a:pt x="3083" y="12056"/>
                  </a:lnTo>
                  <a:lnTo>
                    <a:pt x="3083" y="11920"/>
                  </a:lnTo>
                  <a:lnTo>
                    <a:pt x="3083" y="11776"/>
                  </a:lnTo>
                  <a:lnTo>
                    <a:pt x="3083" y="11641"/>
                  </a:lnTo>
                  <a:lnTo>
                    <a:pt x="3052" y="11497"/>
                  </a:lnTo>
                  <a:lnTo>
                    <a:pt x="3052" y="11361"/>
                  </a:lnTo>
                  <a:lnTo>
                    <a:pt x="3052" y="11226"/>
                  </a:lnTo>
                  <a:lnTo>
                    <a:pt x="3052" y="11082"/>
                  </a:lnTo>
                  <a:lnTo>
                    <a:pt x="3020" y="10947"/>
                  </a:lnTo>
                  <a:lnTo>
                    <a:pt x="3020" y="10811"/>
                  </a:lnTo>
                  <a:lnTo>
                    <a:pt x="3020" y="10667"/>
                  </a:lnTo>
                  <a:lnTo>
                    <a:pt x="2988" y="10532"/>
                  </a:lnTo>
                  <a:lnTo>
                    <a:pt x="2988" y="10388"/>
                  </a:lnTo>
                  <a:lnTo>
                    <a:pt x="2956" y="10252"/>
                  </a:lnTo>
                  <a:lnTo>
                    <a:pt x="2956" y="10117"/>
                  </a:lnTo>
                  <a:lnTo>
                    <a:pt x="2925" y="9973"/>
                  </a:lnTo>
                  <a:lnTo>
                    <a:pt x="2925" y="9838"/>
                  </a:lnTo>
                  <a:lnTo>
                    <a:pt x="2893" y="9702"/>
                  </a:lnTo>
                  <a:lnTo>
                    <a:pt x="2893" y="9558"/>
                  </a:lnTo>
                  <a:lnTo>
                    <a:pt x="2861" y="9423"/>
                  </a:lnTo>
                  <a:lnTo>
                    <a:pt x="2861" y="9279"/>
                  </a:lnTo>
                  <a:lnTo>
                    <a:pt x="2829" y="9143"/>
                  </a:lnTo>
                  <a:lnTo>
                    <a:pt x="2797" y="9008"/>
                  </a:lnTo>
                  <a:lnTo>
                    <a:pt x="2766" y="8864"/>
                  </a:lnTo>
                  <a:lnTo>
                    <a:pt x="2766" y="8729"/>
                  </a:lnTo>
                  <a:lnTo>
                    <a:pt x="2734" y="8593"/>
                  </a:lnTo>
                  <a:lnTo>
                    <a:pt x="2702" y="8449"/>
                  </a:lnTo>
                  <a:lnTo>
                    <a:pt x="2670" y="8314"/>
                  </a:lnTo>
                  <a:lnTo>
                    <a:pt x="2639" y="8170"/>
                  </a:lnTo>
                  <a:lnTo>
                    <a:pt x="2639" y="8034"/>
                  </a:lnTo>
                  <a:lnTo>
                    <a:pt x="2607" y="7899"/>
                  </a:lnTo>
                  <a:lnTo>
                    <a:pt x="2575" y="7755"/>
                  </a:lnTo>
                  <a:lnTo>
                    <a:pt x="2543" y="7620"/>
                  </a:lnTo>
                  <a:lnTo>
                    <a:pt x="2511" y="7484"/>
                  </a:lnTo>
                  <a:lnTo>
                    <a:pt x="2480" y="7340"/>
                  </a:lnTo>
                  <a:lnTo>
                    <a:pt x="2448" y="7205"/>
                  </a:lnTo>
                  <a:lnTo>
                    <a:pt x="2416" y="7069"/>
                  </a:lnTo>
                  <a:lnTo>
                    <a:pt x="2384" y="6925"/>
                  </a:lnTo>
                  <a:lnTo>
                    <a:pt x="2352" y="6790"/>
                  </a:lnTo>
                  <a:lnTo>
                    <a:pt x="2289" y="6646"/>
                  </a:lnTo>
                  <a:lnTo>
                    <a:pt x="2257" y="6511"/>
                  </a:lnTo>
                  <a:lnTo>
                    <a:pt x="2225" y="6375"/>
                  </a:lnTo>
                  <a:lnTo>
                    <a:pt x="2194" y="6231"/>
                  </a:lnTo>
                  <a:lnTo>
                    <a:pt x="2162" y="6096"/>
                  </a:lnTo>
                  <a:lnTo>
                    <a:pt x="2098" y="5960"/>
                  </a:lnTo>
                  <a:lnTo>
                    <a:pt x="2066" y="5816"/>
                  </a:lnTo>
                  <a:lnTo>
                    <a:pt x="2035" y="5681"/>
                  </a:lnTo>
                  <a:lnTo>
                    <a:pt x="2003" y="5537"/>
                  </a:lnTo>
                  <a:lnTo>
                    <a:pt x="1939" y="5402"/>
                  </a:lnTo>
                  <a:lnTo>
                    <a:pt x="1907" y="5266"/>
                  </a:lnTo>
                  <a:lnTo>
                    <a:pt x="1876" y="5122"/>
                  </a:lnTo>
                  <a:lnTo>
                    <a:pt x="1812" y="4987"/>
                  </a:lnTo>
                  <a:lnTo>
                    <a:pt x="1780" y="4851"/>
                  </a:lnTo>
                  <a:lnTo>
                    <a:pt x="1748" y="4707"/>
                  </a:lnTo>
                  <a:lnTo>
                    <a:pt x="1685" y="4572"/>
                  </a:lnTo>
                  <a:lnTo>
                    <a:pt x="1653" y="4436"/>
                  </a:lnTo>
                  <a:lnTo>
                    <a:pt x="1590" y="4293"/>
                  </a:lnTo>
                  <a:lnTo>
                    <a:pt x="1558" y="4157"/>
                  </a:lnTo>
                  <a:lnTo>
                    <a:pt x="1494" y="4013"/>
                  </a:lnTo>
                  <a:lnTo>
                    <a:pt x="1462" y="3878"/>
                  </a:lnTo>
                  <a:lnTo>
                    <a:pt x="1399" y="3742"/>
                  </a:lnTo>
                  <a:lnTo>
                    <a:pt x="1367" y="3598"/>
                  </a:lnTo>
                  <a:lnTo>
                    <a:pt x="1303" y="3463"/>
                  </a:lnTo>
                  <a:lnTo>
                    <a:pt x="1272" y="3327"/>
                  </a:lnTo>
                  <a:lnTo>
                    <a:pt x="1208" y="3183"/>
                  </a:lnTo>
                  <a:lnTo>
                    <a:pt x="1145" y="3048"/>
                  </a:lnTo>
                  <a:lnTo>
                    <a:pt x="1113" y="2913"/>
                  </a:lnTo>
                  <a:lnTo>
                    <a:pt x="1049" y="2769"/>
                  </a:lnTo>
                  <a:lnTo>
                    <a:pt x="1017" y="2633"/>
                  </a:lnTo>
                  <a:lnTo>
                    <a:pt x="954" y="2498"/>
                  </a:lnTo>
                  <a:lnTo>
                    <a:pt x="890" y="2354"/>
                  </a:lnTo>
                  <a:lnTo>
                    <a:pt x="859" y="2218"/>
                  </a:lnTo>
                  <a:lnTo>
                    <a:pt x="795" y="2074"/>
                  </a:lnTo>
                  <a:lnTo>
                    <a:pt x="731" y="1939"/>
                  </a:lnTo>
                  <a:lnTo>
                    <a:pt x="700" y="1804"/>
                  </a:lnTo>
                  <a:lnTo>
                    <a:pt x="636" y="1660"/>
                  </a:lnTo>
                  <a:lnTo>
                    <a:pt x="572" y="1524"/>
                  </a:lnTo>
                  <a:lnTo>
                    <a:pt x="541" y="1389"/>
                  </a:lnTo>
                  <a:lnTo>
                    <a:pt x="477" y="1245"/>
                  </a:lnTo>
                  <a:lnTo>
                    <a:pt x="414" y="1109"/>
                  </a:lnTo>
                  <a:lnTo>
                    <a:pt x="382" y="974"/>
                  </a:lnTo>
                  <a:lnTo>
                    <a:pt x="318" y="830"/>
                  </a:lnTo>
                  <a:lnTo>
                    <a:pt x="255" y="695"/>
                  </a:lnTo>
                  <a:lnTo>
                    <a:pt x="223" y="551"/>
                  </a:lnTo>
                  <a:lnTo>
                    <a:pt x="159" y="415"/>
                  </a:lnTo>
                  <a:lnTo>
                    <a:pt x="96" y="280"/>
                  </a:lnTo>
                  <a:lnTo>
                    <a:pt x="32" y="136"/>
                  </a:lnTo>
                  <a:lnTo>
                    <a:pt x="0" y="0"/>
                  </a:lnTo>
                </a:path>
              </a:pathLst>
            </a:custGeom>
            <a:noFill/>
            <a:ln w="12700" cap="rnd">
              <a:solidFill>
                <a:srgbClr val="0070C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tr-TR"/>
            </a:p>
          </p:txBody>
        </p:sp>
        <p:sp>
          <p:nvSpPr>
            <p:cNvPr id="63" name="Freeform 18"/>
            <p:cNvSpPr>
              <a:spLocks/>
            </p:cNvSpPr>
            <p:nvPr/>
          </p:nvSpPr>
          <p:spPr bwMode="auto">
            <a:xfrm>
              <a:off x="2398950" y="-31254"/>
              <a:ext cx="731573" cy="6823855"/>
            </a:xfrm>
            <a:custGeom>
              <a:avLst/>
              <a:gdLst>
                <a:gd name="T0" fmla="*/ 2988 w 3083"/>
                <a:gd name="T1" fmla="*/ 24526 h 24805"/>
                <a:gd name="T2" fmla="*/ 2829 w 3083"/>
                <a:gd name="T3" fmla="*/ 24111 h 24805"/>
                <a:gd name="T4" fmla="*/ 2670 w 3083"/>
                <a:gd name="T5" fmla="*/ 23696 h 24805"/>
                <a:gd name="T6" fmla="*/ 2479 w 3083"/>
                <a:gd name="T7" fmla="*/ 23281 h 24805"/>
                <a:gd name="T8" fmla="*/ 2320 w 3083"/>
                <a:gd name="T9" fmla="*/ 22866 h 24805"/>
                <a:gd name="T10" fmla="*/ 2193 w 3083"/>
                <a:gd name="T11" fmla="*/ 22443 h 24805"/>
                <a:gd name="T12" fmla="*/ 2034 w 3083"/>
                <a:gd name="T13" fmla="*/ 22028 h 24805"/>
                <a:gd name="T14" fmla="*/ 1875 w 3083"/>
                <a:gd name="T15" fmla="*/ 21614 h 24805"/>
                <a:gd name="T16" fmla="*/ 1716 w 3083"/>
                <a:gd name="T17" fmla="*/ 21199 h 24805"/>
                <a:gd name="T18" fmla="*/ 1589 w 3083"/>
                <a:gd name="T19" fmla="*/ 20784 h 24805"/>
                <a:gd name="T20" fmla="*/ 1430 w 3083"/>
                <a:gd name="T21" fmla="*/ 20369 h 24805"/>
                <a:gd name="T22" fmla="*/ 1303 w 3083"/>
                <a:gd name="T23" fmla="*/ 19954 h 24805"/>
                <a:gd name="T24" fmla="*/ 1176 w 3083"/>
                <a:gd name="T25" fmla="*/ 19539 h 24805"/>
                <a:gd name="T26" fmla="*/ 1049 w 3083"/>
                <a:gd name="T27" fmla="*/ 19125 h 24805"/>
                <a:gd name="T28" fmla="*/ 922 w 3083"/>
                <a:gd name="T29" fmla="*/ 18710 h 24805"/>
                <a:gd name="T30" fmla="*/ 826 w 3083"/>
                <a:gd name="T31" fmla="*/ 18295 h 24805"/>
                <a:gd name="T32" fmla="*/ 699 w 3083"/>
                <a:gd name="T33" fmla="*/ 17872 h 24805"/>
                <a:gd name="T34" fmla="*/ 604 w 3083"/>
                <a:gd name="T35" fmla="*/ 17457 h 24805"/>
                <a:gd name="T36" fmla="*/ 509 w 3083"/>
                <a:gd name="T37" fmla="*/ 17042 h 24805"/>
                <a:gd name="T38" fmla="*/ 413 w 3083"/>
                <a:gd name="T39" fmla="*/ 16627 h 24805"/>
                <a:gd name="T40" fmla="*/ 350 w 3083"/>
                <a:gd name="T41" fmla="*/ 16212 h 24805"/>
                <a:gd name="T42" fmla="*/ 286 w 3083"/>
                <a:gd name="T43" fmla="*/ 15798 h 24805"/>
                <a:gd name="T44" fmla="*/ 222 w 3083"/>
                <a:gd name="T45" fmla="*/ 15383 h 24805"/>
                <a:gd name="T46" fmla="*/ 159 w 3083"/>
                <a:gd name="T47" fmla="*/ 14968 h 24805"/>
                <a:gd name="T48" fmla="*/ 95 w 3083"/>
                <a:gd name="T49" fmla="*/ 14553 h 24805"/>
                <a:gd name="T50" fmla="*/ 64 w 3083"/>
                <a:gd name="T51" fmla="*/ 14130 h 24805"/>
                <a:gd name="T52" fmla="*/ 32 w 3083"/>
                <a:gd name="T53" fmla="*/ 13715 h 24805"/>
                <a:gd name="T54" fmla="*/ 32 w 3083"/>
                <a:gd name="T55" fmla="*/ 13300 h 24805"/>
                <a:gd name="T56" fmla="*/ 0 w 3083"/>
                <a:gd name="T57" fmla="*/ 12885 h 24805"/>
                <a:gd name="T58" fmla="*/ 0 w 3083"/>
                <a:gd name="T59" fmla="*/ 12470 h 24805"/>
                <a:gd name="T60" fmla="*/ 0 w 3083"/>
                <a:gd name="T61" fmla="*/ 12056 h 24805"/>
                <a:gd name="T62" fmla="*/ 0 w 3083"/>
                <a:gd name="T63" fmla="*/ 11641 h 24805"/>
                <a:gd name="T64" fmla="*/ 32 w 3083"/>
                <a:gd name="T65" fmla="*/ 11226 h 24805"/>
                <a:gd name="T66" fmla="*/ 64 w 3083"/>
                <a:gd name="T67" fmla="*/ 10811 h 24805"/>
                <a:gd name="T68" fmla="*/ 95 w 3083"/>
                <a:gd name="T69" fmla="*/ 10388 h 24805"/>
                <a:gd name="T70" fmla="*/ 127 w 3083"/>
                <a:gd name="T71" fmla="*/ 9973 h 24805"/>
                <a:gd name="T72" fmla="*/ 191 w 3083"/>
                <a:gd name="T73" fmla="*/ 9558 h 24805"/>
                <a:gd name="T74" fmla="*/ 254 w 3083"/>
                <a:gd name="T75" fmla="*/ 9143 h 24805"/>
                <a:gd name="T76" fmla="*/ 318 w 3083"/>
                <a:gd name="T77" fmla="*/ 8729 h 24805"/>
                <a:gd name="T78" fmla="*/ 413 w 3083"/>
                <a:gd name="T79" fmla="*/ 8314 h 24805"/>
                <a:gd name="T80" fmla="*/ 477 w 3083"/>
                <a:gd name="T81" fmla="*/ 7899 h 24805"/>
                <a:gd name="T82" fmla="*/ 572 w 3083"/>
                <a:gd name="T83" fmla="*/ 7484 h 24805"/>
                <a:gd name="T84" fmla="*/ 667 w 3083"/>
                <a:gd name="T85" fmla="*/ 7069 h 24805"/>
                <a:gd name="T86" fmla="*/ 795 w 3083"/>
                <a:gd name="T87" fmla="*/ 6646 h 24805"/>
                <a:gd name="T88" fmla="*/ 890 w 3083"/>
                <a:gd name="T89" fmla="*/ 6231 h 24805"/>
                <a:gd name="T90" fmla="*/ 1017 w 3083"/>
                <a:gd name="T91" fmla="*/ 5816 h 24805"/>
                <a:gd name="T92" fmla="*/ 1144 w 3083"/>
                <a:gd name="T93" fmla="*/ 5402 h 24805"/>
                <a:gd name="T94" fmla="*/ 1271 w 3083"/>
                <a:gd name="T95" fmla="*/ 4987 h 24805"/>
                <a:gd name="T96" fmla="*/ 1399 w 3083"/>
                <a:gd name="T97" fmla="*/ 4572 h 24805"/>
                <a:gd name="T98" fmla="*/ 1526 w 3083"/>
                <a:gd name="T99" fmla="*/ 4157 h 24805"/>
                <a:gd name="T100" fmla="*/ 1685 w 3083"/>
                <a:gd name="T101" fmla="*/ 3742 h 24805"/>
                <a:gd name="T102" fmla="*/ 1812 w 3083"/>
                <a:gd name="T103" fmla="*/ 3327 h 24805"/>
                <a:gd name="T104" fmla="*/ 1971 w 3083"/>
                <a:gd name="T105" fmla="*/ 2913 h 24805"/>
                <a:gd name="T106" fmla="*/ 2130 w 3083"/>
                <a:gd name="T107" fmla="*/ 2498 h 24805"/>
                <a:gd name="T108" fmla="*/ 2289 w 3083"/>
                <a:gd name="T109" fmla="*/ 2074 h 24805"/>
                <a:gd name="T110" fmla="*/ 2447 w 3083"/>
                <a:gd name="T111" fmla="*/ 1660 h 24805"/>
                <a:gd name="T112" fmla="*/ 2606 w 3083"/>
                <a:gd name="T113" fmla="*/ 1245 h 24805"/>
                <a:gd name="T114" fmla="*/ 2765 w 3083"/>
                <a:gd name="T115" fmla="*/ 830 h 24805"/>
                <a:gd name="T116" fmla="*/ 2924 w 3083"/>
                <a:gd name="T117" fmla="*/ 415 h 24805"/>
                <a:gd name="T118" fmla="*/ 3083 w 3083"/>
                <a:gd name="T119" fmla="*/ 0 h 248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3083" h="24805">
                  <a:moveTo>
                    <a:pt x="3083" y="24805"/>
                  </a:moveTo>
                  <a:lnTo>
                    <a:pt x="3051" y="24661"/>
                  </a:lnTo>
                  <a:lnTo>
                    <a:pt x="2988" y="24526"/>
                  </a:lnTo>
                  <a:lnTo>
                    <a:pt x="2924" y="24390"/>
                  </a:lnTo>
                  <a:lnTo>
                    <a:pt x="2861" y="24246"/>
                  </a:lnTo>
                  <a:lnTo>
                    <a:pt x="2829" y="24111"/>
                  </a:lnTo>
                  <a:lnTo>
                    <a:pt x="2765" y="23967"/>
                  </a:lnTo>
                  <a:lnTo>
                    <a:pt x="2702" y="23832"/>
                  </a:lnTo>
                  <a:lnTo>
                    <a:pt x="2670" y="23696"/>
                  </a:lnTo>
                  <a:lnTo>
                    <a:pt x="2606" y="23552"/>
                  </a:lnTo>
                  <a:lnTo>
                    <a:pt x="2543" y="23417"/>
                  </a:lnTo>
                  <a:lnTo>
                    <a:pt x="2479" y="23281"/>
                  </a:lnTo>
                  <a:lnTo>
                    <a:pt x="2447" y="23137"/>
                  </a:lnTo>
                  <a:lnTo>
                    <a:pt x="2384" y="23002"/>
                  </a:lnTo>
                  <a:lnTo>
                    <a:pt x="2320" y="22866"/>
                  </a:lnTo>
                  <a:lnTo>
                    <a:pt x="2289" y="22723"/>
                  </a:lnTo>
                  <a:lnTo>
                    <a:pt x="2225" y="22587"/>
                  </a:lnTo>
                  <a:lnTo>
                    <a:pt x="2193" y="22443"/>
                  </a:lnTo>
                  <a:lnTo>
                    <a:pt x="2130" y="22308"/>
                  </a:lnTo>
                  <a:lnTo>
                    <a:pt x="2066" y="22172"/>
                  </a:lnTo>
                  <a:lnTo>
                    <a:pt x="2034" y="22028"/>
                  </a:lnTo>
                  <a:lnTo>
                    <a:pt x="1971" y="21893"/>
                  </a:lnTo>
                  <a:lnTo>
                    <a:pt x="1907" y="21757"/>
                  </a:lnTo>
                  <a:lnTo>
                    <a:pt x="1875" y="21614"/>
                  </a:lnTo>
                  <a:lnTo>
                    <a:pt x="1812" y="21478"/>
                  </a:lnTo>
                  <a:lnTo>
                    <a:pt x="1780" y="21343"/>
                  </a:lnTo>
                  <a:lnTo>
                    <a:pt x="1716" y="21199"/>
                  </a:lnTo>
                  <a:lnTo>
                    <a:pt x="1685" y="21063"/>
                  </a:lnTo>
                  <a:lnTo>
                    <a:pt x="1621" y="20928"/>
                  </a:lnTo>
                  <a:lnTo>
                    <a:pt x="1589" y="20784"/>
                  </a:lnTo>
                  <a:lnTo>
                    <a:pt x="1526" y="20648"/>
                  </a:lnTo>
                  <a:lnTo>
                    <a:pt x="1494" y="20505"/>
                  </a:lnTo>
                  <a:lnTo>
                    <a:pt x="1430" y="20369"/>
                  </a:lnTo>
                  <a:lnTo>
                    <a:pt x="1399" y="20234"/>
                  </a:lnTo>
                  <a:lnTo>
                    <a:pt x="1335" y="20090"/>
                  </a:lnTo>
                  <a:lnTo>
                    <a:pt x="1303" y="19954"/>
                  </a:lnTo>
                  <a:lnTo>
                    <a:pt x="1271" y="19819"/>
                  </a:lnTo>
                  <a:lnTo>
                    <a:pt x="1208" y="19675"/>
                  </a:lnTo>
                  <a:lnTo>
                    <a:pt x="1176" y="19539"/>
                  </a:lnTo>
                  <a:lnTo>
                    <a:pt x="1144" y="19404"/>
                  </a:lnTo>
                  <a:lnTo>
                    <a:pt x="1081" y="19260"/>
                  </a:lnTo>
                  <a:lnTo>
                    <a:pt x="1049" y="19125"/>
                  </a:lnTo>
                  <a:lnTo>
                    <a:pt x="1017" y="18981"/>
                  </a:lnTo>
                  <a:lnTo>
                    <a:pt x="953" y="18845"/>
                  </a:lnTo>
                  <a:lnTo>
                    <a:pt x="922" y="18710"/>
                  </a:lnTo>
                  <a:lnTo>
                    <a:pt x="890" y="18566"/>
                  </a:lnTo>
                  <a:lnTo>
                    <a:pt x="858" y="18430"/>
                  </a:lnTo>
                  <a:lnTo>
                    <a:pt x="826" y="18295"/>
                  </a:lnTo>
                  <a:lnTo>
                    <a:pt x="795" y="18151"/>
                  </a:lnTo>
                  <a:lnTo>
                    <a:pt x="731" y="18016"/>
                  </a:lnTo>
                  <a:lnTo>
                    <a:pt x="699" y="17872"/>
                  </a:lnTo>
                  <a:lnTo>
                    <a:pt x="667" y="17736"/>
                  </a:lnTo>
                  <a:lnTo>
                    <a:pt x="636" y="17601"/>
                  </a:lnTo>
                  <a:lnTo>
                    <a:pt x="604" y="17457"/>
                  </a:lnTo>
                  <a:lnTo>
                    <a:pt x="572" y="17321"/>
                  </a:lnTo>
                  <a:lnTo>
                    <a:pt x="540" y="17186"/>
                  </a:lnTo>
                  <a:lnTo>
                    <a:pt x="509" y="17042"/>
                  </a:lnTo>
                  <a:lnTo>
                    <a:pt x="477" y="16907"/>
                  </a:lnTo>
                  <a:lnTo>
                    <a:pt x="445" y="16771"/>
                  </a:lnTo>
                  <a:lnTo>
                    <a:pt x="413" y="16627"/>
                  </a:lnTo>
                  <a:lnTo>
                    <a:pt x="413" y="16492"/>
                  </a:lnTo>
                  <a:lnTo>
                    <a:pt x="381" y="16348"/>
                  </a:lnTo>
                  <a:lnTo>
                    <a:pt x="350" y="16212"/>
                  </a:lnTo>
                  <a:lnTo>
                    <a:pt x="318" y="16077"/>
                  </a:lnTo>
                  <a:lnTo>
                    <a:pt x="286" y="15933"/>
                  </a:lnTo>
                  <a:lnTo>
                    <a:pt x="286" y="15798"/>
                  </a:lnTo>
                  <a:lnTo>
                    <a:pt x="254" y="15662"/>
                  </a:lnTo>
                  <a:lnTo>
                    <a:pt x="222" y="15518"/>
                  </a:lnTo>
                  <a:lnTo>
                    <a:pt x="222" y="15383"/>
                  </a:lnTo>
                  <a:lnTo>
                    <a:pt x="191" y="15239"/>
                  </a:lnTo>
                  <a:lnTo>
                    <a:pt x="191" y="15103"/>
                  </a:lnTo>
                  <a:lnTo>
                    <a:pt x="159" y="14968"/>
                  </a:lnTo>
                  <a:lnTo>
                    <a:pt x="127" y="14824"/>
                  </a:lnTo>
                  <a:lnTo>
                    <a:pt x="127" y="14689"/>
                  </a:lnTo>
                  <a:lnTo>
                    <a:pt x="95" y="14553"/>
                  </a:lnTo>
                  <a:lnTo>
                    <a:pt x="95" y="14409"/>
                  </a:lnTo>
                  <a:lnTo>
                    <a:pt x="95" y="14274"/>
                  </a:lnTo>
                  <a:lnTo>
                    <a:pt x="64" y="14130"/>
                  </a:lnTo>
                  <a:lnTo>
                    <a:pt x="64" y="13994"/>
                  </a:lnTo>
                  <a:lnTo>
                    <a:pt x="64" y="13859"/>
                  </a:lnTo>
                  <a:lnTo>
                    <a:pt x="32" y="13715"/>
                  </a:lnTo>
                  <a:lnTo>
                    <a:pt x="32" y="13580"/>
                  </a:lnTo>
                  <a:lnTo>
                    <a:pt x="32" y="13444"/>
                  </a:lnTo>
                  <a:lnTo>
                    <a:pt x="32" y="13300"/>
                  </a:lnTo>
                  <a:lnTo>
                    <a:pt x="0" y="13165"/>
                  </a:lnTo>
                  <a:lnTo>
                    <a:pt x="0" y="13029"/>
                  </a:lnTo>
                  <a:lnTo>
                    <a:pt x="0" y="12885"/>
                  </a:lnTo>
                  <a:lnTo>
                    <a:pt x="0" y="12750"/>
                  </a:lnTo>
                  <a:lnTo>
                    <a:pt x="0" y="12606"/>
                  </a:lnTo>
                  <a:lnTo>
                    <a:pt x="0" y="12470"/>
                  </a:lnTo>
                  <a:lnTo>
                    <a:pt x="0" y="12335"/>
                  </a:lnTo>
                  <a:lnTo>
                    <a:pt x="0" y="12191"/>
                  </a:lnTo>
                  <a:lnTo>
                    <a:pt x="0" y="12056"/>
                  </a:lnTo>
                  <a:lnTo>
                    <a:pt x="0" y="11920"/>
                  </a:lnTo>
                  <a:lnTo>
                    <a:pt x="0" y="11776"/>
                  </a:lnTo>
                  <a:lnTo>
                    <a:pt x="0" y="11641"/>
                  </a:lnTo>
                  <a:lnTo>
                    <a:pt x="32" y="11497"/>
                  </a:lnTo>
                  <a:lnTo>
                    <a:pt x="32" y="11361"/>
                  </a:lnTo>
                  <a:lnTo>
                    <a:pt x="32" y="11226"/>
                  </a:lnTo>
                  <a:lnTo>
                    <a:pt x="32" y="11082"/>
                  </a:lnTo>
                  <a:lnTo>
                    <a:pt x="64" y="10947"/>
                  </a:lnTo>
                  <a:lnTo>
                    <a:pt x="64" y="10811"/>
                  </a:lnTo>
                  <a:lnTo>
                    <a:pt x="64" y="10667"/>
                  </a:lnTo>
                  <a:lnTo>
                    <a:pt x="95" y="10532"/>
                  </a:lnTo>
                  <a:lnTo>
                    <a:pt x="95" y="10388"/>
                  </a:lnTo>
                  <a:lnTo>
                    <a:pt x="95" y="10252"/>
                  </a:lnTo>
                  <a:lnTo>
                    <a:pt x="127" y="10117"/>
                  </a:lnTo>
                  <a:lnTo>
                    <a:pt x="127" y="9973"/>
                  </a:lnTo>
                  <a:lnTo>
                    <a:pt x="159" y="9838"/>
                  </a:lnTo>
                  <a:lnTo>
                    <a:pt x="191" y="9702"/>
                  </a:lnTo>
                  <a:lnTo>
                    <a:pt x="191" y="9558"/>
                  </a:lnTo>
                  <a:lnTo>
                    <a:pt x="222" y="9423"/>
                  </a:lnTo>
                  <a:lnTo>
                    <a:pt x="222" y="9279"/>
                  </a:lnTo>
                  <a:lnTo>
                    <a:pt x="254" y="9143"/>
                  </a:lnTo>
                  <a:lnTo>
                    <a:pt x="286" y="9008"/>
                  </a:lnTo>
                  <a:lnTo>
                    <a:pt x="286" y="8864"/>
                  </a:lnTo>
                  <a:lnTo>
                    <a:pt x="318" y="8729"/>
                  </a:lnTo>
                  <a:lnTo>
                    <a:pt x="350" y="8593"/>
                  </a:lnTo>
                  <a:lnTo>
                    <a:pt x="381" y="8449"/>
                  </a:lnTo>
                  <a:lnTo>
                    <a:pt x="413" y="8314"/>
                  </a:lnTo>
                  <a:lnTo>
                    <a:pt x="413" y="8170"/>
                  </a:lnTo>
                  <a:lnTo>
                    <a:pt x="445" y="8034"/>
                  </a:lnTo>
                  <a:lnTo>
                    <a:pt x="477" y="7899"/>
                  </a:lnTo>
                  <a:lnTo>
                    <a:pt x="509" y="7755"/>
                  </a:lnTo>
                  <a:lnTo>
                    <a:pt x="540" y="7620"/>
                  </a:lnTo>
                  <a:lnTo>
                    <a:pt x="572" y="7484"/>
                  </a:lnTo>
                  <a:lnTo>
                    <a:pt x="604" y="7340"/>
                  </a:lnTo>
                  <a:lnTo>
                    <a:pt x="636" y="7205"/>
                  </a:lnTo>
                  <a:lnTo>
                    <a:pt x="667" y="7069"/>
                  </a:lnTo>
                  <a:lnTo>
                    <a:pt x="699" y="6925"/>
                  </a:lnTo>
                  <a:lnTo>
                    <a:pt x="731" y="6790"/>
                  </a:lnTo>
                  <a:lnTo>
                    <a:pt x="795" y="6646"/>
                  </a:lnTo>
                  <a:lnTo>
                    <a:pt x="826" y="6511"/>
                  </a:lnTo>
                  <a:lnTo>
                    <a:pt x="858" y="6375"/>
                  </a:lnTo>
                  <a:lnTo>
                    <a:pt x="890" y="6231"/>
                  </a:lnTo>
                  <a:lnTo>
                    <a:pt x="922" y="6096"/>
                  </a:lnTo>
                  <a:lnTo>
                    <a:pt x="953" y="5960"/>
                  </a:lnTo>
                  <a:lnTo>
                    <a:pt x="1017" y="5816"/>
                  </a:lnTo>
                  <a:lnTo>
                    <a:pt x="1049" y="5681"/>
                  </a:lnTo>
                  <a:lnTo>
                    <a:pt x="1081" y="5537"/>
                  </a:lnTo>
                  <a:lnTo>
                    <a:pt x="1144" y="5402"/>
                  </a:lnTo>
                  <a:lnTo>
                    <a:pt x="1176" y="5266"/>
                  </a:lnTo>
                  <a:lnTo>
                    <a:pt x="1208" y="5122"/>
                  </a:lnTo>
                  <a:lnTo>
                    <a:pt x="1271" y="4987"/>
                  </a:lnTo>
                  <a:lnTo>
                    <a:pt x="1303" y="4851"/>
                  </a:lnTo>
                  <a:lnTo>
                    <a:pt x="1335" y="4707"/>
                  </a:lnTo>
                  <a:lnTo>
                    <a:pt x="1399" y="4572"/>
                  </a:lnTo>
                  <a:lnTo>
                    <a:pt x="1430" y="4436"/>
                  </a:lnTo>
                  <a:lnTo>
                    <a:pt x="1494" y="4293"/>
                  </a:lnTo>
                  <a:lnTo>
                    <a:pt x="1526" y="4157"/>
                  </a:lnTo>
                  <a:lnTo>
                    <a:pt x="1589" y="4013"/>
                  </a:lnTo>
                  <a:lnTo>
                    <a:pt x="1621" y="3878"/>
                  </a:lnTo>
                  <a:lnTo>
                    <a:pt x="1685" y="3742"/>
                  </a:lnTo>
                  <a:lnTo>
                    <a:pt x="1716" y="3598"/>
                  </a:lnTo>
                  <a:lnTo>
                    <a:pt x="1780" y="3463"/>
                  </a:lnTo>
                  <a:lnTo>
                    <a:pt x="1812" y="3327"/>
                  </a:lnTo>
                  <a:lnTo>
                    <a:pt x="1875" y="3183"/>
                  </a:lnTo>
                  <a:lnTo>
                    <a:pt x="1907" y="3048"/>
                  </a:lnTo>
                  <a:lnTo>
                    <a:pt x="1971" y="2913"/>
                  </a:lnTo>
                  <a:lnTo>
                    <a:pt x="2034" y="2769"/>
                  </a:lnTo>
                  <a:lnTo>
                    <a:pt x="2066" y="2633"/>
                  </a:lnTo>
                  <a:lnTo>
                    <a:pt x="2130" y="2498"/>
                  </a:lnTo>
                  <a:lnTo>
                    <a:pt x="2193" y="2354"/>
                  </a:lnTo>
                  <a:lnTo>
                    <a:pt x="2225" y="2218"/>
                  </a:lnTo>
                  <a:lnTo>
                    <a:pt x="2289" y="2074"/>
                  </a:lnTo>
                  <a:lnTo>
                    <a:pt x="2320" y="1939"/>
                  </a:lnTo>
                  <a:lnTo>
                    <a:pt x="2384" y="1804"/>
                  </a:lnTo>
                  <a:lnTo>
                    <a:pt x="2447" y="1660"/>
                  </a:lnTo>
                  <a:lnTo>
                    <a:pt x="2479" y="1524"/>
                  </a:lnTo>
                  <a:lnTo>
                    <a:pt x="2543" y="1389"/>
                  </a:lnTo>
                  <a:lnTo>
                    <a:pt x="2606" y="1245"/>
                  </a:lnTo>
                  <a:lnTo>
                    <a:pt x="2670" y="1109"/>
                  </a:lnTo>
                  <a:lnTo>
                    <a:pt x="2702" y="974"/>
                  </a:lnTo>
                  <a:lnTo>
                    <a:pt x="2765" y="830"/>
                  </a:lnTo>
                  <a:lnTo>
                    <a:pt x="2829" y="695"/>
                  </a:lnTo>
                  <a:lnTo>
                    <a:pt x="2861" y="551"/>
                  </a:lnTo>
                  <a:lnTo>
                    <a:pt x="2924" y="415"/>
                  </a:lnTo>
                  <a:lnTo>
                    <a:pt x="2988" y="280"/>
                  </a:lnTo>
                  <a:lnTo>
                    <a:pt x="3051" y="136"/>
                  </a:lnTo>
                  <a:lnTo>
                    <a:pt x="3083" y="0"/>
                  </a:lnTo>
                </a:path>
              </a:pathLst>
            </a:custGeom>
            <a:noFill/>
            <a:ln w="12700" cap="rnd">
              <a:solidFill>
                <a:srgbClr val="0070C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tr-TR"/>
            </a:p>
          </p:txBody>
        </p:sp>
        <p:sp>
          <p:nvSpPr>
            <p:cNvPr id="64" name="Freeform 19"/>
            <p:cNvSpPr>
              <a:spLocks/>
            </p:cNvSpPr>
            <p:nvPr/>
          </p:nvSpPr>
          <p:spPr bwMode="auto">
            <a:xfrm>
              <a:off x="3153547" y="-31254"/>
              <a:ext cx="362123" cy="6823855"/>
            </a:xfrm>
            <a:custGeom>
              <a:avLst/>
              <a:gdLst>
                <a:gd name="T0" fmla="*/ 64 w 1526"/>
                <a:gd name="T1" fmla="*/ 24526 h 24805"/>
                <a:gd name="T2" fmla="*/ 128 w 1526"/>
                <a:gd name="T3" fmla="*/ 24103 h 24805"/>
                <a:gd name="T4" fmla="*/ 223 w 1526"/>
                <a:gd name="T5" fmla="*/ 23688 h 24805"/>
                <a:gd name="T6" fmla="*/ 287 w 1526"/>
                <a:gd name="T7" fmla="*/ 23273 h 24805"/>
                <a:gd name="T8" fmla="*/ 382 w 1526"/>
                <a:gd name="T9" fmla="*/ 22858 h 24805"/>
                <a:gd name="T10" fmla="*/ 446 w 1526"/>
                <a:gd name="T11" fmla="*/ 22435 h 24805"/>
                <a:gd name="T12" fmla="*/ 541 w 1526"/>
                <a:gd name="T13" fmla="*/ 22020 h 24805"/>
                <a:gd name="T14" fmla="*/ 604 w 1526"/>
                <a:gd name="T15" fmla="*/ 21605 h 24805"/>
                <a:gd name="T16" fmla="*/ 668 w 1526"/>
                <a:gd name="T17" fmla="*/ 21190 h 24805"/>
                <a:gd name="T18" fmla="*/ 763 w 1526"/>
                <a:gd name="T19" fmla="*/ 20767 h 24805"/>
                <a:gd name="T20" fmla="*/ 827 w 1526"/>
                <a:gd name="T21" fmla="*/ 20352 h 24805"/>
                <a:gd name="T22" fmla="*/ 891 w 1526"/>
                <a:gd name="T23" fmla="*/ 19937 h 24805"/>
                <a:gd name="T24" fmla="*/ 954 w 1526"/>
                <a:gd name="T25" fmla="*/ 19523 h 24805"/>
                <a:gd name="T26" fmla="*/ 1018 w 1526"/>
                <a:gd name="T27" fmla="*/ 19108 h 24805"/>
                <a:gd name="T28" fmla="*/ 1081 w 1526"/>
                <a:gd name="T29" fmla="*/ 18693 h 24805"/>
                <a:gd name="T30" fmla="*/ 1145 w 1526"/>
                <a:gd name="T31" fmla="*/ 18278 h 24805"/>
                <a:gd name="T32" fmla="*/ 1177 w 1526"/>
                <a:gd name="T33" fmla="*/ 17863 h 24805"/>
                <a:gd name="T34" fmla="*/ 1240 w 1526"/>
                <a:gd name="T35" fmla="*/ 17448 h 24805"/>
                <a:gd name="T36" fmla="*/ 1272 w 1526"/>
                <a:gd name="T37" fmla="*/ 17025 h 24805"/>
                <a:gd name="T38" fmla="*/ 1335 w 1526"/>
                <a:gd name="T39" fmla="*/ 16610 h 24805"/>
                <a:gd name="T40" fmla="*/ 1367 w 1526"/>
                <a:gd name="T41" fmla="*/ 16195 h 24805"/>
                <a:gd name="T42" fmla="*/ 1399 w 1526"/>
                <a:gd name="T43" fmla="*/ 15781 h 24805"/>
                <a:gd name="T44" fmla="*/ 1431 w 1526"/>
                <a:gd name="T45" fmla="*/ 15374 h 24805"/>
                <a:gd name="T46" fmla="*/ 1463 w 1526"/>
                <a:gd name="T47" fmla="*/ 14959 h 24805"/>
                <a:gd name="T48" fmla="*/ 1494 w 1526"/>
                <a:gd name="T49" fmla="*/ 14545 h 24805"/>
                <a:gd name="T50" fmla="*/ 1494 w 1526"/>
                <a:gd name="T51" fmla="*/ 14130 h 24805"/>
                <a:gd name="T52" fmla="*/ 1526 w 1526"/>
                <a:gd name="T53" fmla="*/ 13715 h 24805"/>
                <a:gd name="T54" fmla="*/ 1526 w 1526"/>
                <a:gd name="T55" fmla="*/ 13300 h 24805"/>
                <a:gd name="T56" fmla="*/ 1526 w 1526"/>
                <a:gd name="T57" fmla="*/ 12885 h 24805"/>
                <a:gd name="T58" fmla="*/ 1526 w 1526"/>
                <a:gd name="T59" fmla="*/ 12470 h 24805"/>
                <a:gd name="T60" fmla="*/ 1526 w 1526"/>
                <a:gd name="T61" fmla="*/ 12056 h 24805"/>
                <a:gd name="T62" fmla="*/ 1526 w 1526"/>
                <a:gd name="T63" fmla="*/ 11641 h 24805"/>
                <a:gd name="T64" fmla="*/ 1526 w 1526"/>
                <a:gd name="T65" fmla="*/ 11226 h 24805"/>
                <a:gd name="T66" fmla="*/ 1494 w 1526"/>
                <a:gd name="T67" fmla="*/ 10811 h 24805"/>
                <a:gd name="T68" fmla="*/ 1494 w 1526"/>
                <a:gd name="T69" fmla="*/ 10396 h 24805"/>
                <a:gd name="T70" fmla="*/ 1463 w 1526"/>
                <a:gd name="T71" fmla="*/ 9982 h 24805"/>
                <a:gd name="T72" fmla="*/ 1431 w 1526"/>
                <a:gd name="T73" fmla="*/ 9567 h 24805"/>
                <a:gd name="T74" fmla="*/ 1399 w 1526"/>
                <a:gd name="T75" fmla="*/ 9152 h 24805"/>
                <a:gd name="T76" fmla="*/ 1367 w 1526"/>
                <a:gd name="T77" fmla="*/ 8737 h 24805"/>
                <a:gd name="T78" fmla="*/ 1335 w 1526"/>
                <a:gd name="T79" fmla="*/ 8331 h 24805"/>
                <a:gd name="T80" fmla="*/ 1304 w 1526"/>
                <a:gd name="T81" fmla="*/ 7907 h 24805"/>
                <a:gd name="T82" fmla="*/ 1240 w 1526"/>
                <a:gd name="T83" fmla="*/ 7493 h 24805"/>
                <a:gd name="T84" fmla="*/ 1208 w 1526"/>
                <a:gd name="T85" fmla="*/ 7078 h 24805"/>
                <a:gd name="T86" fmla="*/ 1145 w 1526"/>
                <a:gd name="T87" fmla="*/ 6663 h 24805"/>
                <a:gd name="T88" fmla="*/ 1081 w 1526"/>
                <a:gd name="T89" fmla="*/ 6248 h 24805"/>
                <a:gd name="T90" fmla="*/ 1049 w 1526"/>
                <a:gd name="T91" fmla="*/ 5833 h 24805"/>
                <a:gd name="T92" fmla="*/ 986 w 1526"/>
                <a:gd name="T93" fmla="*/ 5418 h 24805"/>
                <a:gd name="T94" fmla="*/ 922 w 1526"/>
                <a:gd name="T95" fmla="*/ 5004 h 24805"/>
                <a:gd name="T96" fmla="*/ 859 w 1526"/>
                <a:gd name="T97" fmla="*/ 4589 h 24805"/>
                <a:gd name="T98" fmla="*/ 763 w 1526"/>
                <a:gd name="T99" fmla="*/ 4174 h 24805"/>
                <a:gd name="T100" fmla="*/ 700 w 1526"/>
                <a:gd name="T101" fmla="*/ 3751 h 24805"/>
                <a:gd name="T102" fmla="*/ 636 w 1526"/>
                <a:gd name="T103" fmla="*/ 3336 h 24805"/>
                <a:gd name="T104" fmla="*/ 541 w 1526"/>
                <a:gd name="T105" fmla="*/ 2921 h 24805"/>
                <a:gd name="T106" fmla="*/ 477 w 1526"/>
                <a:gd name="T107" fmla="*/ 2506 h 24805"/>
                <a:gd name="T108" fmla="*/ 414 w 1526"/>
                <a:gd name="T109" fmla="*/ 2083 h 24805"/>
                <a:gd name="T110" fmla="*/ 318 w 1526"/>
                <a:gd name="T111" fmla="*/ 1668 h 24805"/>
                <a:gd name="T112" fmla="*/ 255 w 1526"/>
                <a:gd name="T113" fmla="*/ 1253 h 24805"/>
                <a:gd name="T114" fmla="*/ 159 w 1526"/>
                <a:gd name="T115" fmla="*/ 838 h 24805"/>
                <a:gd name="T116" fmla="*/ 64 w 1526"/>
                <a:gd name="T117" fmla="*/ 415 h 24805"/>
                <a:gd name="T118" fmla="*/ 0 w 1526"/>
                <a:gd name="T119" fmla="*/ 0 h 248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1526" h="24805">
                  <a:moveTo>
                    <a:pt x="0" y="24805"/>
                  </a:moveTo>
                  <a:lnTo>
                    <a:pt x="32" y="24661"/>
                  </a:lnTo>
                  <a:lnTo>
                    <a:pt x="64" y="24526"/>
                  </a:lnTo>
                  <a:lnTo>
                    <a:pt x="64" y="24382"/>
                  </a:lnTo>
                  <a:lnTo>
                    <a:pt x="96" y="24246"/>
                  </a:lnTo>
                  <a:lnTo>
                    <a:pt x="128" y="24103"/>
                  </a:lnTo>
                  <a:lnTo>
                    <a:pt x="159" y="23967"/>
                  </a:lnTo>
                  <a:lnTo>
                    <a:pt x="191" y="23832"/>
                  </a:lnTo>
                  <a:lnTo>
                    <a:pt x="223" y="23688"/>
                  </a:lnTo>
                  <a:lnTo>
                    <a:pt x="255" y="23552"/>
                  </a:lnTo>
                  <a:lnTo>
                    <a:pt x="255" y="23408"/>
                  </a:lnTo>
                  <a:lnTo>
                    <a:pt x="287" y="23273"/>
                  </a:lnTo>
                  <a:lnTo>
                    <a:pt x="318" y="23129"/>
                  </a:lnTo>
                  <a:lnTo>
                    <a:pt x="350" y="22993"/>
                  </a:lnTo>
                  <a:lnTo>
                    <a:pt x="382" y="22858"/>
                  </a:lnTo>
                  <a:lnTo>
                    <a:pt x="414" y="22714"/>
                  </a:lnTo>
                  <a:lnTo>
                    <a:pt x="414" y="22579"/>
                  </a:lnTo>
                  <a:lnTo>
                    <a:pt x="446" y="22435"/>
                  </a:lnTo>
                  <a:lnTo>
                    <a:pt x="477" y="22299"/>
                  </a:lnTo>
                  <a:lnTo>
                    <a:pt x="509" y="22164"/>
                  </a:lnTo>
                  <a:lnTo>
                    <a:pt x="541" y="22020"/>
                  </a:lnTo>
                  <a:lnTo>
                    <a:pt x="541" y="21884"/>
                  </a:lnTo>
                  <a:lnTo>
                    <a:pt x="573" y="21741"/>
                  </a:lnTo>
                  <a:lnTo>
                    <a:pt x="604" y="21605"/>
                  </a:lnTo>
                  <a:lnTo>
                    <a:pt x="636" y="21461"/>
                  </a:lnTo>
                  <a:lnTo>
                    <a:pt x="668" y="21326"/>
                  </a:lnTo>
                  <a:lnTo>
                    <a:pt x="668" y="21190"/>
                  </a:lnTo>
                  <a:lnTo>
                    <a:pt x="700" y="21046"/>
                  </a:lnTo>
                  <a:lnTo>
                    <a:pt x="732" y="20911"/>
                  </a:lnTo>
                  <a:lnTo>
                    <a:pt x="763" y="20767"/>
                  </a:lnTo>
                  <a:lnTo>
                    <a:pt x="763" y="20632"/>
                  </a:lnTo>
                  <a:lnTo>
                    <a:pt x="795" y="20496"/>
                  </a:lnTo>
                  <a:lnTo>
                    <a:pt x="827" y="20352"/>
                  </a:lnTo>
                  <a:lnTo>
                    <a:pt x="859" y="20217"/>
                  </a:lnTo>
                  <a:lnTo>
                    <a:pt x="859" y="20073"/>
                  </a:lnTo>
                  <a:lnTo>
                    <a:pt x="891" y="19937"/>
                  </a:lnTo>
                  <a:lnTo>
                    <a:pt x="922" y="19802"/>
                  </a:lnTo>
                  <a:lnTo>
                    <a:pt x="922" y="19658"/>
                  </a:lnTo>
                  <a:lnTo>
                    <a:pt x="954" y="19523"/>
                  </a:lnTo>
                  <a:lnTo>
                    <a:pt x="986" y="19387"/>
                  </a:lnTo>
                  <a:lnTo>
                    <a:pt x="986" y="19243"/>
                  </a:lnTo>
                  <a:lnTo>
                    <a:pt x="1018" y="19108"/>
                  </a:lnTo>
                  <a:lnTo>
                    <a:pt x="1049" y="18964"/>
                  </a:lnTo>
                  <a:lnTo>
                    <a:pt x="1049" y="18828"/>
                  </a:lnTo>
                  <a:lnTo>
                    <a:pt x="1081" y="18693"/>
                  </a:lnTo>
                  <a:lnTo>
                    <a:pt x="1081" y="18549"/>
                  </a:lnTo>
                  <a:lnTo>
                    <a:pt x="1113" y="18413"/>
                  </a:lnTo>
                  <a:lnTo>
                    <a:pt x="1145" y="18278"/>
                  </a:lnTo>
                  <a:lnTo>
                    <a:pt x="1145" y="18134"/>
                  </a:lnTo>
                  <a:lnTo>
                    <a:pt x="1177" y="17999"/>
                  </a:lnTo>
                  <a:lnTo>
                    <a:pt x="1177" y="17863"/>
                  </a:lnTo>
                  <a:lnTo>
                    <a:pt x="1208" y="17719"/>
                  </a:lnTo>
                  <a:lnTo>
                    <a:pt x="1208" y="17584"/>
                  </a:lnTo>
                  <a:lnTo>
                    <a:pt x="1240" y="17448"/>
                  </a:lnTo>
                  <a:lnTo>
                    <a:pt x="1240" y="17304"/>
                  </a:lnTo>
                  <a:lnTo>
                    <a:pt x="1272" y="17169"/>
                  </a:lnTo>
                  <a:lnTo>
                    <a:pt x="1272" y="17025"/>
                  </a:lnTo>
                  <a:lnTo>
                    <a:pt x="1304" y="16890"/>
                  </a:lnTo>
                  <a:lnTo>
                    <a:pt x="1304" y="16754"/>
                  </a:lnTo>
                  <a:lnTo>
                    <a:pt x="1335" y="16610"/>
                  </a:lnTo>
                  <a:lnTo>
                    <a:pt x="1335" y="16475"/>
                  </a:lnTo>
                  <a:lnTo>
                    <a:pt x="1367" y="16339"/>
                  </a:lnTo>
                  <a:lnTo>
                    <a:pt x="1367" y="16195"/>
                  </a:lnTo>
                  <a:lnTo>
                    <a:pt x="1367" y="16060"/>
                  </a:lnTo>
                  <a:lnTo>
                    <a:pt x="1399" y="15925"/>
                  </a:lnTo>
                  <a:lnTo>
                    <a:pt x="1399" y="15781"/>
                  </a:lnTo>
                  <a:lnTo>
                    <a:pt x="1399" y="15645"/>
                  </a:lnTo>
                  <a:lnTo>
                    <a:pt x="1431" y="15510"/>
                  </a:lnTo>
                  <a:lnTo>
                    <a:pt x="1431" y="15374"/>
                  </a:lnTo>
                  <a:lnTo>
                    <a:pt x="1431" y="15230"/>
                  </a:lnTo>
                  <a:lnTo>
                    <a:pt x="1463" y="15095"/>
                  </a:lnTo>
                  <a:lnTo>
                    <a:pt x="1463" y="14959"/>
                  </a:lnTo>
                  <a:lnTo>
                    <a:pt x="1463" y="14816"/>
                  </a:lnTo>
                  <a:lnTo>
                    <a:pt x="1463" y="14680"/>
                  </a:lnTo>
                  <a:lnTo>
                    <a:pt x="1494" y="14545"/>
                  </a:lnTo>
                  <a:lnTo>
                    <a:pt x="1494" y="14401"/>
                  </a:lnTo>
                  <a:lnTo>
                    <a:pt x="1494" y="14265"/>
                  </a:lnTo>
                  <a:lnTo>
                    <a:pt x="1494" y="14130"/>
                  </a:lnTo>
                  <a:lnTo>
                    <a:pt x="1494" y="13986"/>
                  </a:lnTo>
                  <a:lnTo>
                    <a:pt x="1526" y="13850"/>
                  </a:lnTo>
                  <a:lnTo>
                    <a:pt x="1526" y="13715"/>
                  </a:lnTo>
                  <a:lnTo>
                    <a:pt x="1526" y="13571"/>
                  </a:lnTo>
                  <a:lnTo>
                    <a:pt x="1526" y="13436"/>
                  </a:lnTo>
                  <a:lnTo>
                    <a:pt x="1526" y="13300"/>
                  </a:lnTo>
                  <a:lnTo>
                    <a:pt x="1526" y="13156"/>
                  </a:lnTo>
                  <a:lnTo>
                    <a:pt x="1526" y="13021"/>
                  </a:lnTo>
                  <a:lnTo>
                    <a:pt x="1526" y="12885"/>
                  </a:lnTo>
                  <a:lnTo>
                    <a:pt x="1526" y="12750"/>
                  </a:lnTo>
                  <a:lnTo>
                    <a:pt x="1526" y="12606"/>
                  </a:lnTo>
                  <a:lnTo>
                    <a:pt x="1526" y="12470"/>
                  </a:lnTo>
                  <a:lnTo>
                    <a:pt x="1526" y="12335"/>
                  </a:lnTo>
                  <a:lnTo>
                    <a:pt x="1526" y="12191"/>
                  </a:lnTo>
                  <a:lnTo>
                    <a:pt x="1526" y="12056"/>
                  </a:lnTo>
                  <a:lnTo>
                    <a:pt x="1526" y="11920"/>
                  </a:lnTo>
                  <a:lnTo>
                    <a:pt x="1526" y="11776"/>
                  </a:lnTo>
                  <a:lnTo>
                    <a:pt x="1526" y="11641"/>
                  </a:lnTo>
                  <a:lnTo>
                    <a:pt x="1526" y="11505"/>
                  </a:lnTo>
                  <a:lnTo>
                    <a:pt x="1526" y="11370"/>
                  </a:lnTo>
                  <a:lnTo>
                    <a:pt x="1526" y="11226"/>
                  </a:lnTo>
                  <a:lnTo>
                    <a:pt x="1526" y="11091"/>
                  </a:lnTo>
                  <a:lnTo>
                    <a:pt x="1526" y="10955"/>
                  </a:lnTo>
                  <a:lnTo>
                    <a:pt x="1494" y="10811"/>
                  </a:lnTo>
                  <a:lnTo>
                    <a:pt x="1494" y="10676"/>
                  </a:lnTo>
                  <a:lnTo>
                    <a:pt x="1494" y="10540"/>
                  </a:lnTo>
                  <a:lnTo>
                    <a:pt x="1494" y="10396"/>
                  </a:lnTo>
                  <a:lnTo>
                    <a:pt x="1494" y="10261"/>
                  </a:lnTo>
                  <a:lnTo>
                    <a:pt x="1463" y="10125"/>
                  </a:lnTo>
                  <a:lnTo>
                    <a:pt x="1463" y="9982"/>
                  </a:lnTo>
                  <a:lnTo>
                    <a:pt x="1463" y="9846"/>
                  </a:lnTo>
                  <a:lnTo>
                    <a:pt x="1463" y="9711"/>
                  </a:lnTo>
                  <a:lnTo>
                    <a:pt x="1431" y="9567"/>
                  </a:lnTo>
                  <a:lnTo>
                    <a:pt x="1431" y="9431"/>
                  </a:lnTo>
                  <a:lnTo>
                    <a:pt x="1431" y="9296"/>
                  </a:lnTo>
                  <a:lnTo>
                    <a:pt x="1399" y="9152"/>
                  </a:lnTo>
                  <a:lnTo>
                    <a:pt x="1399" y="9016"/>
                  </a:lnTo>
                  <a:lnTo>
                    <a:pt x="1399" y="8881"/>
                  </a:lnTo>
                  <a:lnTo>
                    <a:pt x="1367" y="8737"/>
                  </a:lnTo>
                  <a:lnTo>
                    <a:pt x="1367" y="8602"/>
                  </a:lnTo>
                  <a:lnTo>
                    <a:pt x="1367" y="8466"/>
                  </a:lnTo>
                  <a:lnTo>
                    <a:pt x="1335" y="8331"/>
                  </a:lnTo>
                  <a:lnTo>
                    <a:pt x="1335" y="8187"/>
                  </a:lnTo>
                  <a:lnTo>
                    <a:pt x="1304" y="8051"/>
                  </a:lnTo>
                  <a:lnTo>
                    <a:pt x="1304" y="7907"/>
                  </a:lnTo>
                  <a:lnTo>
                    <a:pt x="1272" y="7772"/>
                  </a:lnTo>
                  <a:lnTo>
                    <a:pt x="1272" y="7637"/>
                  </a:lnTo>
                  <a:lnTo>
                    <a:pt x="1240" y="7493"/>
                  </a:lnTo>
                  <a:lnTo>
                    <a:pt x="1240" y="7357"/>
                  </a:lnTo>
                  <a:lnTo>
                    <a:pt x="1208" y="7222"/>
                  </a:lnTo>
                  <a:lnTo>
                    <a:pt x="1208" y="7078"/>
                  </a:lnTo>
                  <a:lnTo>
                    <a:pt x="1177" y="6942"/>
                  </a:lnTo>
                  <a:lnTo>
                    <a:pt x="1177" y="6807"/>
                  </a:lnTo>
                  <a:lnTo>
                    <a:pt x="1145" y="6663"/>
                  </a:lnTo>
                  <a:lnTo>
                    <a:pt x="1145" y="6527"/>
                  </a:lnTo>
                  <a:lnTo>
                    <a:pt x="1113" y="6392"/>
                  </a:lnTo>
                  <a:lnTo>
                    <a:pt x="1081" y="6248"/>
                  </a:lnTo>
                  <a:lnTo>
                    <a:pt x="1081" y="6113"/>
                  </a:lnTo>
                  <a:lnTo>
                    <a:pt x="1049" y="5977"/>
                  </a:lnTo>
                  <a:lnTo>
                    <a:pt x="1049" y="5833"/>
                  </a:lnTo>
                  <a:lnTo>
                    <a:pt x="1018" y="5698"/>
                  </a:lnTo>
                  <a:lnTo>
                    <a:pt x="986" y="5554"/>
                  </a:lnTo>
                  <a:lnTo>
                    <a:pt x="986" y="5418"/>
                  </a:lnTo>
                  <a:lnTo>
                    <a:pt x="954" y="5283"/>
                  </a:lnTo>
                  <a:lnTo>
                    <a:pt x="922" y="5139"/>
                  </a:lnTo>
                  <a:lnTo>
                    <a:pt x="922" y="5004"/>
                  </a:lnTo>
                  <a:lnTo>
                    <a:pt x="891" y="4868"/>
                  </a:lnTo>
                  <a:lnTo>
                    <a:pt x="859" y="4724"/>
                  </a:lnTo>
                  <a:lnTo>
                    <a:pt x="859" y="4589"/>
                  </a:lnTo>
                  <a:lnTo>
                    <a:pt x="827" y="4445"/>
                  </a:lnTo>
                  <a:lnTo>
                    <a:pt x="795" y="4309"/>
                  </a:lnTo>
                  <a:lnTo>
                    <a:pt x="763" y="4174"/>
                  </a:lnTo>
                  <a:lnTo>
                    <a:pt x="763" y="4030"/>
                  </a:lnTo>
                  <a:lnTo>
                    <a:pt x="732" y="3895"/>
                  </a:lnTo>
                  <a:lnTo>
                    <a:pt x="700" y="3751"/>
                  </a:lnTo>
                  <a:lnTo>
                    <a:pt x="668" y="3615"/>
                  </a:lnTo>
                  <a:lnTo>
                    <a:pt x="668" y="3480"/>
                  </a:lnTo>
                  <a:lnTo>
                    <a:pt x="636" y="3336"/>
                  </a:lnTo>
                  <a:lnTo>
                    <a:pt x="604" y="3200"/>
                  </a:lnTo>
                  <a:lnTo>
                    <a:pt x="573" y="3056"/>
                  </a:lnTo>
                  <a:lnTo>
                    <a:pt x="541" y="2921"/>
                  </a:lnTo>
                  <a:lnTo>
                    <a:pt x="541" y="2786"/>
                  </a:lnTo>
                  <a:lnTo>
                    <a:pt x="509" y="2642"/>
                  </a:lnTo>
                  <a:lnTo>
                    <a:pt x="477" y="2506"/>
                  </a:lnTo>
                  <a:lnTo>
                    <a:pt x="446" y="2362"/>
                  </a:lnTo>
                  <a:lnTo>
                    <a:pt x="414" y="2227"/>
                  </a:lnTo>
                  <a:lnTo>
                    <a:pt x="414" y="2083"/>
                  </a:lnTo>
                  <a:lnTo>
                    <a:pt x="382" y="1947"/>
                  </a:lnTo>
                  <a:lnTo>
                    <a:pt x="350" y="1812"/>
                  </a:lnTo>
                  <a:lnTo>
                    <a:pt x="318" y="1668"/>
                  </a:lnTo>
                  <a:lnTo>
                    <a:pt x="287" y="1533"/>
                  </a:lnTo>
                  <a:lnTo>
                    <a:pt x="255" y="1389"/>
                  </a:lnTo>
                  <a:lnTo>
                    <a:pt x="255" y="1253"/>
                  </a:lnTo>
                  <a:lnTo>
                    <a:pt x="223" y="1118"/>
                  </a:lnTo>
                  <a:lnTo>
                    <a:pt x="191" y="974"/>
                  </a:lnTo>
                  <a:lnTo>
                    <a:pt x="159" y="838"/>
                  </a:lnTo>
                  <a:lnTo>
                    <a:pt x="128" y="695"/>
                  </a:lnTo>
                  <a:lnTo>
                    <a:pt x="96" y="559"/>
                  </a:lnTo>
                  <a:lnTo>
                    <a:pt x="64" y="415"/>
                  </a:lnTo>
                  <a:lnTo>
                    <a:pt x="64" y="280"/>
                  </a:lnTo>
                  <a:lnTo>
                    <a:pt x="32" y="144"/>
                  </a:lnTo>
                  <a:lnTo>
                    <a:pt x="0" y="0"/>
                  </a:lnTo>
                </a:path>
              </a:pathLst>
            </a:custGeom>
            <a:noFill/>
            <a:ln w="12700" cap="rnd">
              <a:solidFill>
                <a:srgbClr val="0070C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tr-TR"/>
            </a:p>
          </p:txBody>
        </p:sp>
        <p:sp>
          <p:nvSpPr>
            <p:cNvPr id="65" name="Freeform 20"/>
            <p:cNvSpPr>
              <a:spLocks/>
            </p:cNvSpPr>
            <p:nvPr/>
          </p:nvSpPr>
          <p:spPr bwMode="auto">
            <a:xfrm>
              <a:off x="2775725" y="-31254"/>
              <a:ext cx="363170" cy="6823855"/>
            </a:xfrm>
            <a:custGeom>
              <a:avLst/>
              <a:gdLst>
                <a:gd name="T0" fmla="*/ 1462 w 1526"/>
                <a:gd name="T1" fmla="*/ 24526 h 24805"/>
                <a:gd name="T2" fmla="*/ 1399 w 1526"/>
                <a:gd name="T3" fmla="*/ 24103 h 24805"/>
                <a:gd name="T4" fmla="*/ 1303 w 1526"/>
                <a:gd name="T5" fmla="*/ 23688 h 24805"/>
                <a:gd name="T6" fmla="*/ 1240 w 1526"/>
                <a:gd name="T7" fmla="*/ 23273 h 24805"/>
                <a:gd name="T8" fmla="*/ 1144 w 1526"/>
                <a:gd name="T9" fmla="*/ 22858 h 24805"/>
                <a:gd name="T10" fmla="*/ 1081 w 1526"/>
                <a:gd name="T11" fmla="*/ 22435 h 24805"/>
                <a:gd name="T12" fmla="*/ 986 w 1526"/>
                <a:gd name="T13" fmla="*/ 22020 h 24805"/>
                <a:gd name="T14" fmla="*/ 922 w 1526"/>
                <a:gd name="T15" fmla="*/ 21605 h 24805"/>
                <a:gd name="T16" fmla="*/ 858 w 1526"/>
                <a:gd name="T17" fmla="*/ 21190 h 24805"/>
                <a:gd name="T18" fmla="*/ 763 w 1526"/>
                <a:gd name="T19" fmla="*/ 20767 h 24805"/>
                <a:gd name="T20" fmla="*/ 700 w 1526"/>
                <a:gd name="T21" fmla="*/ 20352 h 24805"/>
                <a:gd name="T22" fmla="*/ 636 w 1526"/>
                <a:gd name="T23" fmla="*/ 19937 h 24805"/>
                <a:gd name="T24" fmla="*/ 572 w 1526"/>
                <a:gd name="T25" fmla="*/ 19523 h 24805"/>
                <a:gd name="T26" fmla="*/ 509 w 1526"/>
                <a:gd name="T27" fmla="*/ 19108 h 24805"/>
                <a:gd name="T28" fmla="*/ 445 w 1526"/>
                <a:gd name="T29" fmla="*/ 18693 h 24805"/>
                <a:gd name="T30" fmla="*/ 382 w 1526"/>
                <a:gd name="T31" fmla="*/ 18278 h 24805"/>
                <a:gd name="T32" fmla="*/ 350 w 1526"/>
                <a:gd name="T33" fmla="*/ 17863 h 24805"/>
                <a:gd name="T34" fmla="*/ 286 w 1526"/>
                <a:gd name="T35" fmla="*/ 17448 h 24805"/>
                <a:gd name="T36" fmla="*/ 255 w 1526"/>
                <a:gd name="T37" fmla="*/ 17025 h 24805"/>
                <a:gd name="T38" fmla="*/ 191 w 1526"/>
                <a:gd name="T39" fmla="*/ 16610 h 24805"/>
                <a:gd name="T40" fmla="*/ 159 w 1526"/>
                <a:gd name="T41" fmla="*/ 16195 h 24805"/>
                <a:gd name="T42" fmla="*/ 127 w 1526"/>
                <a:gd name="T43" fmla="*/ 15781 h 24805"/>
                <a:gd name="T44" fmla="*/ 96 w 1526"/>
                <a:gd name="T45" fmla="*/ 15374 h 24805"/>
                <a:gd name="T46" fmla="*/ 64 w 1526"/>
                <a:gd name="T47" fmla="*/ 14959 h 24805"/>
                <a:gd name="T48" fmla="*/ 32 w 1526"/>
                <a:gd name="T49" fmla="*/ 14545 h 24805"/>
                <a:gd name="T50" fmla="*/ 32 w 1526"/>
                <a:gd name="T51" fmla="*/ 14130 h 24805"/>
                <a:gd name="T52" fmla="*/ 0 w 1526"/>
                <a:gd name="T53" fmla="*/ 13715 h 24805"/>
                <a:gd name="T54" fmla="*/ 0 w 1526"/>
                <a:gd name="T55" fmla="*/ 13300 h 24805"/>
                <a:gd name="T56" fmla="*/ 0 w 1526"/>
                <a:gd name="T57" fmla="*/ 12885 h 24805"/>
                <a:gd name="T58" fmla="*/ 0 w 1526"/>
                <a:gd name="T59" fmla="*/ 12470 h 24805"/>
                <a:gd name="T60" fmla="*/ 0 w 1526"/>
                <a:gd name="T61" fmla="*/ 12056 h 24805"/>
                <a:gd name="T62" fmla="*/ 0 w 1526"/>
                <a:gd name="T63" fmla="*/ 11641 h 24805"/>
                <a:gd name="T64" fmla="*/ 0 w 1526"/>
                <a:gd name="T65" fmla="*/ 11226 h 24805"/>
                <a:gd name="T66" fmla="*/ 0 w 1526"/>
                <a:gd name="T67" fmla="*/ 10811 h 24805"/>
                <a:gd name="T68" fmla="*/ 32 w 1526"/>
                <a:gd name="T69" fmla="*/ 10396 h 24805"/>
                <a:gd name="T70" fmla="*/ 64 w 1526"/>
                <a:gd name="T71" fmla="*/ 9982 h 24805"/>
                <a:gd name="T72" fmla="*/ 96 w 1526"/>
                <a:gd name="T73" fmla="*/ 9567 h 24805"/>
                <a:gd name="T74" fmla="*/ 127 w 1526"/>
                <a:gd name="T75" fmla="*/ 9152 h 24805"/>
                <a:gd name="T76" fmla="*/ 159 w 1526"/>
                <a:gd name="T77" fmla="*/ 8737 h 24805"/>
                <a:gd name="T78" fmla="*/ 191 w 1526"/>
                <a:gd name="T79" fmla="*/ 8331 h 24805"/>
                <a:gd name="T80" fmla="*/ 223 w 1526"/>
                <a:gd name="T81" fmla="*/ 7907 h 24805"/>
                <a:gd name="T82" fmla="*/ 286 w 1526"/>
                <a:gd name="T83" fmla="*/ 7493 h 24805"/>
                <a:gd name="T84" fmla="*/ 318 w 1526"/>
                <a:gd name="T85" fmla="*/ 7078 h 24805"/>
                <a:gd name="T86" fmla="*/ 382 w 1526"/>
                <a:gd name="T87" fmla="*/ 6663 h 24805"/>
                <a:gd name="T88" fmla="*/ 413 w 1526"/>
                <a:gd name="T89" fmla="*/ 6248 h 24805"/>
                <a:gd name="T90" fmla="*/ 477 w 1526"/>
                <a:gd name="T91" fmla="*/ 5833 h 24805"/>
                <a:gd name="T92" fmla="*/ 541 w 1526"/>
                <a:gd name="T93" fmla="*/ 5418 h 24805"/>
                <a:gd name="T94" fmla="*/ 604 w 1526"/>
                <a:gd name="T95" fmla="*/ 5004 h 24805"/>
                <a:gd name="T96" fmla="*/ 668 w 1526"/>
                <a:gd name="T97" fmla="*/ 4589 h 24805"/>
                <a:gd name="T98" fmla="*/ 763 w 1526"/>
                <a:gd name="T99" fmla="*/ 4174 h 24805"/>
                <a:gd name="T100" fmla="*/ 827 w 1526"/>
                <a:gd name="T101" fmla="*/ 3751 h 24805"/>
                <a:gd name="T102" fmla="*/ 890 w 1526"/>
                <a:gd name="T103" fmla="*/ 3336 h 24805"/>
                <a:gd name="T104" fmla="*/ 954 w 1526"/>
                <a:gd name="T105" fmla="*/ 2921 h 24805"/>
                <a:gd name="T106" fmla="*/ 1049 w 1526"/>
                <a:gd name="T107" fmla="*/ 2506 h 24805"/>
                <a:gd name="T108" fmla="*/ 1113 w 1526"/>
                <a:gd name="T109" fmla="*/ 2083 h 24805"/>
                <a:gd name="T110" fmla="*/ 1208 w 1526"/>
                <a:gd name="T111" fmla="*/ 1668 h 24805"/>
                <a:gd name="T112" fmla="*/ 1272 w 1526"/>
                <a:gd name="T113" fmla="*/ 1253 h 24805"/>
                <a:gd name="T114" fmla="*/ 1367 w 1526"/>
                <a:gd name="T115" fmla="*/ 838 h 24805"/>
                <a:gd name="T116" fmla="*/ 1462 w 1526"/>
                <a:gd name="T117" fmla="*/ 415 h 24805"/>
                <a:gd name="T118" fmla="*/ 1526 w 1526"/>
                <a:gd name="T119" fmla="*/ 0 h 248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1526" h="24805">
                  <a:moveTo>
                    <a:pt x="1526" y="24805"/>
                  </a:moveTo>
                  <a:lnTo>
                    <a:pt x="1494" y="24661"/>
                  </a:lnTo>
                  <a:lnTo>
                    <a:pt x="1462" y="24526"/>
                  </a:lnTo>
                  <a:lnTo>
                    <a:pt x="1462" y="24382"/>
                  </a:lnTo>
                  <a:lnTo>
                    <a:pt x="1431" y="24246"/>
                  </a:lnTo>
                  <a:lnTo>
                    <a:pt x="1399" y="24103"/>
                  </a:lnTo>
                  <a:lnTo>
                    <a:pt x="1367" y="23967"/>
                  </a:lnTo>
                  <a:lnTo>
                    <a:pt x="1335" y="23832"/>
                  </a:lnTo>
                  <a:lnTo>
                    <a:pt x="1303" y="23688"/>
                  </a:lnTo>
                  <a:lnTo>
                    <a:pt x="1272" y="23552"/>
                  </a:lnTo>
                  <a:lnTo>
                    <a:pt x="1272" y="23408"/>
                  </a:lnTo>
                  <a:lnTo>
                    <a:pt x="1240" y="23273"/>
                  </a:lnTo>
                  <a:lnTo>
                    <a:pt x="1208" y="23129"/>
                  </a:lnTo>
                  <a:lnTo>
                    <a:pt x="1176" y="22993"/>
                  </a:lnTo>
                  <a:lnTo>
                    <a:pt x="1144" y="22858"/>
                  </a:lnTo>
                  <a:lnTo>
                    <a:pt x="1113" y="22714"/>
                  </a:lnTo>
                  <a:lnTo>
                    <a:pt x="1113" y="22579"/>
                  </a:lnTo>
                  <a:lnTo>
                    <a:pt x="1081" y="22435"/>
                  </a:lnTo>
                  <a:lnTo>
                    <a:pt x="1049" y="22299"/>
                  </a:lnTo>
                  <a:lnTo>
                    <a:pt x="1017" y="22164"/>
                  </a:lnTo>
                  <a:lnTo>
                    <a:pt x="986" y="22020"/>
                  </a:lnTo>
                  <a:lnTo>
                    <a:pt x="954" y="21884"/>
                  </a:lnTo>
                  <a:lnTo>
                    <a:pt x="954" y="21741"/>
                  </a:lnTo>
                  <a:lnTo>
                    <a:pt x="922" y="21605"/>
                  </a:lnTo>
                  <a:lnTo>
                    <a:pt x="890" y="21461"/>
                  </a:lnTo>
                  <a:lnTo>
                    <a:pt x="858" y="21326"/>
                  </a:lnTo>
                  <a:lnTo>
                    <a:pt x="858" y="21190"/>
                  </a:lnTo>
                  <a:lnTo>
                    <a:pt x="827" y="21046"/>
                  </a:lnTo>
                  <a:lnTo>
                    <a:pt x="795" y="20911"/>
                  </a:lnTo>
                  <a:lnTo>
                    <a:pt x="763" y="20767"/>
                  </a:lnTo>
                  <a:lnTo>
                    <a:pt x="763" y="20632"/>
                  </a:lnTo>
                  <a:lnTo>
                    <a:pt x="731" y="20496"/>
                  </a:lnTo>
                  <a:lnTo>
                    <a:pt x="700" y="20352"/>
                  </a:lnTo>
                  <a:lnTo>
                    <a:pt x="668" y="20217"/>
                  </a:lnTo>
                  <a:lnTo>
                    <a:pt x="668" y="20073"/>
                  </a:lnTo>
                  <a:lnTo>
                    <a:pt x="636" y="19937"/>
                  </a:lnTo>
                  <a:lnTo>
                    <a:pt x="604" y="19802"/>
                  </a:lnTo>
                  <a:lnTo>
                    <a:pt x="604" y="19658"/>
                  </a:lnTo>
                  <a:lnTo>
                    <a:pt x="572" y="19523"/>
                  </a:lnTo>
                  <a:lnTo>
                    <a:pt x="541" y="19387"/>
                  </a:lnTo>
                  <a:lnTo>
                    <a:pt x="541" y="19243"/>
                  </a:lnTo>
                  <a:lnTo>
                    <a:pt x="509" y="19108"/>
                  </a:lnTo>
                  <a:lnTo>
                    <a:pt x="477" y="18964"/>
                  </a:lnTo>
                  <a:lnTo>
                    <a:pt x="477" y="18828"/>
                  </a:lnTo>
                  <a:lnTo>
                    <a:pt x="445" y="18693"/>
                  </a:lnTo>
                  <a:lnTo>
                    <a:pt x="413" y="18549"/>
                  </a:lnTo>
                  <a:lnTo>
                    <a:pt x="413" y="18413"/>
                  </a:lnTo>
                  <a:lnTo>
                    <a:pt x="382" y="18278"/>
                  </a:lnTo>
                  <a:lnTo>
                    <a:pt x="382" y="18134"/>
                  </a:lnTo>
                  <a:lnTo>
                    <a:pt x="350" y="17999"/>
                  </a:lnTo>
                  <a:lnTo>
                    <a:pt x="350" y="17863"/>
                  </a:lnTo>
                  <a:lnTo>
                    <a:pt x="318" y="17719"/>
                  </a:lnTo>
                  <a:lnTo>
                    <a:pt x="318" y="17584"/>
                  </a:lnTo>
                  <a:lnTo>
                    <a:pt x="286" y="17448"/>
                  </a:lnTo>
                  <a:lnTo>
                    <a:pt x="286" y="17304"/>
                  </a:lnTo>
                  <a:lnTo>
                    <a:pt x="255" y="17169"/>
                  </a:lnTo>
                  <a:lnTo>
                    <a:pt x="255" y="17025"/>
                  </a:lnTo>
                  <a:lnTo>
                    <a:pt x="223" y="16890"/>
                  </a:lnTo>
                  <a:lnTo>
                    <a:pt x="223" y="16754"/>
                  </a:lnTo>
                  <a:lnTo>
                    <a:pt x="191" y="16610"/>
                  </a:lnTo>
                  <a:lnTo>
                    <a:pt x="191" y="16475"/>
                  </a:lnTo>
                  <a:lnTo>
                    <a:pt x="159" y="16339"/>
                  </a:lnTo>
                  <a:lnTo>
                    <a:pt x="159" y="16195"/>
                  </a:lnTo>
                  <a:lnTo>
                    <a:pt x="159" y="16060"/>
                  </a:lnTo>
                  <a:lnTo>
                    <a:pt x="127" y="15925"/>
                  </a:lnTo>
                  <a:lnTo>
                    <a:pt x="127" y="15781"/>
                  </a:lnTo>
                  <a:lnTo>
                    <a:pt x="127" y="15645"/>
                  </a:lnTo>
                  <a:lnTo>
                    <a:pt x="96" y="15510"/>
                  </a:lnTo>
                  <a:lnTo>
                    <a:pt x="96" y="15374"/>
                  </a:lnTo>
                  <a:lnTo>
                    <a:pt x="96" y="15230"/>
                  </a:lnTo>
                  <a:lnTo>
                    <a:pt x="64" y="15095"/>
                  </a:lnTo>
                  <a:lnTo>
                    <a:pt x="64" y="14959"/>
                  </a:lnTo>
                  <a:lnTo>
                    <a:pt x="64" y="14816"/>
                  </a:lnTo>
                  <a:lnTo>
                    <a:pt x="32" y="14680"/>
                  </a:lnTo>
                  <a:lnTo>
                    <a:pt x="32" y="14545"/>
                  </a:lnTo>
                  <a:lnTo>
                    <a:pt x="32" y="14401"/>
                  </a:lnTo>
                  <a:lnTo>
                    <a:pt x="32" y="14265"/>
                  </a:lnTo>
                  <a:lnTo>
                    <a:pt x="32" y="14130"/>
                  </a:lnTo>
                  <a:lnTo>
                    <a:pt x="0" y="13986"/>
                  </a:lnTo>
                  <a:lnTo>
                    <a:pt x="0" y="13850"/>
                  </a:lnTo>
                  <a:lnTo>
                    <a:pt x="0" y="13715"/>
                  </a:lnTo>
                  <a:lnTo>
                    <a:pt x="0" y="13571"/>
                  </a:lnTo>
                  <a:lnTo>
                    <a:pt x="0" y="13436"/>
                  </a:lnTo>
                  <a:lnTo>
                    <a:pt x="0" y="13300"/>
                  </a:lnTo>
                  <a:lnTo>
                    <a:pt x="0" y="13156"/>
                  </a:lnTo>
                  <a:lnTo>
                    <a:pt x="0" y="13021"/>
                  </a:lnTo>
                  <a:lnTo>
                    <a:pt x="0" y="12885"/>
                  </a:lnTo>
                  <a:lnTo>
                    <a:pt x="0" y="12750"/>
                  </a:lnTo>
                  <a:lnTo>
                    <a:pt x="0" y="12606"/>
                  </a:lnTo>
                  <a:lnTo>
                    <a:pt x="0" y="12470"/>
                  </a:lnTo>
                  <a:lnTo>
                    <a:pt x="0" y="12335"/>
                  </a:lnTo>
                  <a:lnTo>
                    <a:pt x="0" y="12191"/>
                  </a:lnTo>
                  <a:lnTo>
                    <a:pt x="0" y="12056"/>
                  </a:lnTo>
                  <a:lnTo>
                    <a:pt x="0" y="11920"/>
                  </a:lnTo>
                  <a:lnTo>
                    <a:pt x="0" y="11776"/>
                  </a:lnTo>
                  <a:lnTo>
                    <a:pt x="0" y="11641"/>
                  </a:lnTo>
                  <a:lnTo>
                    <a:pt x="0" y="11505"/>
                  </a:lnTo>
                  <a:lnTo>
                    <a:pt x="0" y="11370"/>
                  </a:lnTo>
                  <a:lnTo>
                    <a:pt x="0" y="11226"/>
                  </a:lnTo>
                  <a:lnTo>
                    <a:pt x="0" y="11091"/>
                  </a:lnTo>
                  <a:lnTo>
                    <a:pt x="0" y="10955"/>
                  </a:lnTo>
                  <a:lnTo>
                    <a:pt x="0" y="10811"/>
                  </a:lnTo>
                  <a:lnTo>
                    <a:pt x="32" y="10676"/>
                  </a:lnTo>
                  <a:lnTo>
                    <a:pt x="32" y="10540"/>
                  </a:lnTo>
                  <a:lnTo>
                    <a:pt x="32" y="10396"/>
                  </a:lnTo>
                  <a:lnTo>
                    <a:pt x="32" y="10261"/>
                  </a:lnTo>
                  <a:lnTo>
                    <a:pt x="32" y="10125"/>
                  </a:lnTo>
                  <a:lnTo>
                    <a:pt x="64" y="9982"/>
                  </a:lnTo>
                  <a:lnTo>
                    <a:pt x="64" y="9846"/>
                  </a:lnTo>
                  <a:lnTo>
                    <a:pt x="64" y="9711"/>
                  </a:lnTo>
                  <a:lnTo>
                    <a:pt x="96" y="9567"/>
                  </a:lnTo>
                  <a:lnTo>
                    <a:pt x="96" y="9431"/>
                  </a:lnTo>
                  <a:lnTo>
                    <a:pt x="96" y="9296"/>
                  </a:lnTo>
                  <a:lnTo>
                    <a:pt x="127" y="9152"/>
                  </a:lnTo>
                  <a:lnTo>
                    <a:pt x="127" y="9016"/>
                  </a:lnTo>
                  <a:lnTo>
                    <a:pt x="127" y="8881"/>
                  </a:lnTo>
                  <a:lnTo>
                    <a:pt x="159" y="8737"/>
                  </a:lnTo>
                  <a:lnTo>
                    <a:pt x="159" y="8602"/>
                  </a:lnTo>
                  <a:lnTo>
                    <a:pt x="159" y="8466"/>
                  </a:lnTo>
                  <a:lnTo>
                    <a:pt x="191" y="8331"/>
                  </a:lnTo>
                  <a:lnTo>
                    <a:pt x="191" y="8187"/>
                  </a:lnTo>
                  <a:lnTo>
                    <a:pt x="223" y="8051"/>
                  </a:lnTo>
                  <a:lnTo>
                    <a:pt x="223" y="7907"/>
                  </a:lnTo>
                  <a:lnTo>
                    <a:pt x="255" y="7772"/>
                  </a:lnTo>
                  <a:lnTo>
                    <a:pt x="255" y="7637"/>
                  </a:lnTo>
                  <a:lnTo>
                    <a:pt x="286" y="7493"/>
                  </a:lnTo>
                  <a:lnTo>
                    <a:pt x="286" y="7357"/>
                  </a:lnTo>
                  <a:lnTo>
                    <a:pt x="318" y="7222"/>
                  </a:lnTo>
                  <a:lnTo>
                    <a:pt x="318" y="7078"/>
                  </a:lnTo>
                  <a:lnTo>
                    <a:pt x="350" y="6942"/>
                  </a:lnTo>
                  <a:lnTo>
                    <a:pt x="350" y="6807"/>
                  </a:lnTo>
                  <a:lnTo>
                    <a:pt x="382" y="6663"/>
                  </a:lnTo>
                  <a:lnTo>
                    <a:pt x="382" y="6527"/>
                  </a:lnTo>
                  <a:lnTo>
                    <a:pt x="413" y="6392"/>
                  </a:lnTo>
                  <a:lnTo>
                    <a:pt x="413" y="6248"/>
                  </a:lnTo>
                  <a:lnTo>
                    <a:pt x="445" y="6113"/>
                  </a:lnTo>
                  <a:lnTo>
                    <a:pt x="477" y="5977"/>
                  </a:lnTo>
                  <a:lnTo>
                    <a:pt x="477" y="5833"/>
                  </a:lnTo>
                  <a:lnTo>
                    <a:pt x="509" y="5698"/>
                  </a:lnTo>
                  <a:lnTo>
                    <a:pt x="541" y="5554"/>
                  </a:lnTo>
                  <a:lnTo>
                    <a:pt x="541" y="5418"/>
                  </a:lnTo>
                  <a:lnTo>
                    <a:pt x="572" y="5283"/>
                  </a:lnTo>
                  <a:lnTo>
                    <a:pt x="604" y="5139"/>
                  </a:lnTo>
                  <a:lnTo>
                    <a:pt x="604" y="5004"/>
                  </a:lnTo>
                  <a:lnTo>
                    <a:pt x="636" y="4868"/>
                  </a:lnTo>
                  <a:lnTo>
                    <a:pt x="668" y="4724"/>
                  </a:lnTo>
                  <a:lnTo>
                    <a:pt x="668" y="4589"/>
                  </a:lnTo>
                  <a:lnTo>
                    <a:pt x="700" y="4445"/>
                  </a:lnTo>
                  <a:lnTo>
                    <a:pt x="731" y="4309"/>
                  </a:lnTo>
                  <a:lnTo>
                    <a:pt x="763" y="4174"/>
                  </a:lnTo>
                  <a:lnTo>
                    <a:pt x="763" y="4030"/>
                  </a:lnTo>
                  <a:lnTo>
                    <a:pt x="795" y="3895"/>
                  </a:lnTo>
                  <a:lnTo>
                    <a:pt x="827" y="3751"/>
                  </a:lnTo>
                  <a:lnTo>
                    <a:pt x="858" y="3615"/>
                  </a:lnTo>
                  <a:lnTo>
                    <a:pt x="858" y="3480"/>
                  </a:lnTo>
                  <a:lnTo>
                    <a:pt x="890" y="3336"/>
                  </a:lnTo>
                  <a:lnTo>
                    <a:pt x="922" y="3200"/>
                  </a:lnTo>
                  <a:lnTo>
                    <a:pt x="954" y="3056"/>
                  </a:lnTo>
                  <a:lnTo>
                    <a:pt x="954" y="2921"/>
                  </a:lnTo>
                  <a:lnTo>
                    <a:pt x="986" y="2786"/>
                  </a:lnTo>
                  <a:lnTo>
                    <a:pt x="1017" y="2642"/>
                  </a:lnTo>
                  <a:lnTo>
                    <a:pt x="1049" y="2506"/>
                  </a:lnTo>
                  <a:lnTo>
                    <a:pt x="1081" y="2362"/>
                  </a:lnTo>
                  <a:lnTo>
                    <a:pt x="1113" y="2227"/>
                  </a:lnTo>
                  <a:lnTo>
                    <a:pt x="1113" y="2083"/>
                  </a:lnTo>
                  <a:lnTo>
                    <a:pt x="1144" y="1947"/>
                  </a:lnTo>
                  <a:lnTo>
                    <a:pt x="1176" y="1812"/>
                  </a:lnTo>
                  <a:lnTo>
                    <a:pt x="1208" y="1668"/>
                  </a:lnTo>
                  <a:lnTo>
                    <a:pt x="1240" y="1533"/>
                  </a:lnTo>
                  <a:lnTo>
                    <a:pt x="1272" y="1389"/>
                  </a:lnTo>
                  <a:lnTo>
                    <a:pt x="1272" y="1253"/>
                  </a:lnTo>
                  <a:lnTo>
                    <a:pt x="1303" y="1118"/>
                  </a:lnTo>
                  <a:lnTo>
                    <a:pt x="1335" y="974"/>
                  </a:lnTo>
                  <a:lnTo>
                    <a:pt x="1367" y="838"/>
                  </a:lnTo>
                  <a:lnTo>
                    <a:pt x="1399" y="695"/>
                  </a:lnTo>
                  <a:lnTo>
                    <a:pt x="1431" y="559"/>
                  </a:lnTo>
                  <a:lnTo>
                    <a:pt x="1462" y="415"/>
                  </a:lnTo>
                  <a:lnTo>
                    <a:pt x="1462" y="280"/>
                  </a:lnTo>
                  <a:lnTo>
                    <a:pt x="1494" y="144"/>
                  </a:lnTo>
                  <a:lnTo>
                    <a:pt x="1526" y="0"/>
                  </a:lnTo>
                </a:path>
              </a:pathLst>
            </a:custGeom>
            <a:noFill/>
            <a:ln w="12700" cap="rnd">
              <a:solidFill>
                <a:srgbClr val="0070C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tr-TR"/>
            </a:p>
          </p:txBody>
        </p:sp>
        <p:sp>
          <p:nvSpPr>
            <p:cNvPr id="66" name="Freeform 21"/>
            <p:cNvSpPr>
              <a:spLocks/>
            </p:cNvSpPr>
            <p:nvPr/>
          </p:nvSpPr>
          <p:spPr bwMode="auto">
            <a:xfrm>
              <a:off x="3146222" y="-31254"/>
              <a:ext cx="0" cy="6821431"/>
            </a:xfrm>
            <a:custGeom>
              <a:avLst/>
              <a:gdLst>
                <a:gd name="T0" fmla="*/ 24526 h 24797"/>
                <a:gd name="T1" fmla="*/ 24103 h 24797"/>
                <a:gd name="T2" fmla="*/ 23688 h 24797"/>
                <a:gd name="T3" fmla="*/ 23273 h 24797"/>
                <a:gd name="T4" fmla="*/ 22850 h 24797"/>
                <a:gd name="T5" fmla="*/ 22435 h 24797"/>
                <a:gd name="T6" fmla="*/ 22020 h 24797"/>
                <a:gd name="T7" fmla="*/ 21597 h 24797"/>
                <a:gd name="T8" fmla="*/ 21182 h 24797"/>
                <a:gd name="T9" fmla="*/ 20767 h 24797"/>
                <a:gd name="T10" fmla="*/ 20352 h 24797"/>
                <a:gd name="T11" fmla="*/ 19929 h 24797"/>
                <a:gd name="T12" fmla="*/ 19514 h 24797"/>
                <a:gd name="T13" fmla="*/ 19099 h 24797"/>
                <a:gd name="T14" fmla="*/ 18684 h 24797"/>
                <a:gd name="T15" fmla="*/ 18270 h 24797"/>
                <a:gd name="T16" fmla="*/ 17855 h 24797"/>
                <a:gd name="T17" fmla="*/ 17440 h 24797"/>
                <a:gd name="T18" fmla="*/ 17025 h 24797"/>
                <a:gd name="T19" fmla="*/ 16610 h 24797"/>
                <a:gd name="T20" fmla="*/ 16195 h 24797"/>
                <a:gd name="T21" fmla="*/ 15781 h 24797"/>
                <a:gd name="T22" fmla="*/ 15366 h 24797"/>
                <a:gd name="T23" fmla="*/ 14951 h 24797"/>
                <a:gd name="T24" fmla="*/ 14536 h 24797"/>
                <a:gd name="T25" fmla="*/ 14121 h 24797"/>
                <a:gd name="T26" fmla="*/ 13715 h 24797"/>
                <a:gd name="T27" fmla="*/ 13300 h 24797"/>
                <a:gd name="T28" fmla="*/ 12885 h 24797"/>
                <a:gd name="T29" fmla="*/ 12470 h 24797"/>
                <a:gd name="T30" fmla="*/ 12056 h 24797"/>
                <a:gd name="T31" fmla="*/ 11641 h 24797"/>
                <a:gd name="T32" fmla="*/ 11226 h 24797"/>
                <a:gd name="T33" fmla="*/ 10820 h 24797"/>
                <a:gd name="T34" fmla="*/ 10405 h 24797"/>
                <a:gd name="T35" fmla="*/ 9990 h 24797"/>
                <a:gd name="T36" fmla="*/ 9575 h 24797"/>
                <a:gd name="T37" fmla="*/ 9160 h 24797"/>
                <a:gd name="T38" fmla="*/ 8746 h 24797"/>
                <a:gd name="T39" fmla="*/ 8331 h 24797"/>
                <a:gd name="T40" fmla="*/ 7916 h 24797"/>
                <a:gd name="T41" fmla="*/ 7501 h 24797"/>
                <a:gd name="T42" fmla="*/ 7086 h 24797"/>
                <a:gd name="T43" fmla="*/ 6671 h 24797"/>
                <a:gd name="T44" fmla="*/ 6257 h 24797"/>
                <a:gd name="T45" fmla="*/ 5842 h 24797"/>
                <a:gd name="T46" fmla="*/ 5427 h 24797"/>
                <a:gd name="T47" fmla="*/ 5012 h 24797"/>
                <a:gd name="T48" fmla="*/ 4589 h 24797"/>
                <a:gd name="T49" fmla="*/ 4174 h 24797"/>
                <a:gd name="T50" fmla="*/ 3759 h 24797"/>
                <a:gd name="T51" fmla="*/ 3344 h 24797"/>
                <a:gd name="T52" fmla="*/ 2921 h 24797"/>
                <a:gd name="T53" fmla="*/ 2506 h 24797"/>
                <a:gd name="T54" fmla="*/ 2091 h 24797"/>
                <a:gd name="T55" fmla="*/ 1677 h 24797"/>
                <a:gd name="T56" fmla="*/ 1253 h 24797"/>
                <a:gd name="T57" fmla="*/ 838 h 24797"/>
                <a:gd name="T58" fmla="*/ 415 h 24797"/>
                <a:gd name="T59" fmla="*/ 0 h 24797"/>
              </a:gdLst>
              <a:ahLst/>
              <a:cxnLst>
                <a:cxn ang="0">
                  <a:pos x="0" y="T0"/>
                </a:cxn>
                <a:cxn ang="0">
                  <a:pos x="0" y="T1"/>
                </a:cxn>
                <a:cxn ang="0">
                  <a:pos x="0" y="T2"/>
                </a:cxn>
                <a:cxn ang="0">
                  <a:pos x="0" y="T3"/>
                </a:cxn>
                <a:cxn ang="0">
                  <a:pos x="0" y="T4"/>
                </a:cxn>
                <a:cxn ang="0">
                  <a:pos x="0" y="T5"/>
                </a:cxn>
                <a:cxn ang="0">
                  <a:pos x="0" y="T6"/>
                </a:cxn>
                <a:cxn ang="0">
                  <a:pos x="0" y="T7"/>
                </a:cxn>
                <a:cxn ang="0">
                  <a:pos x="0" y="T8"/>
                </a:cxn>
                <a:cxn ang="0">
                  <a:pos x="0" y="T9"/>
                </a:cxn>
                <a:cxn ang="0">
                  <a:pos x="0" y="T10"/>
                </a:cxn>
                <a:cxn ang="0">
                  <a:pos x="0" y="T11"/>
                </a:cxn>
                <a:cxn ang="0">
                  <a:pos x="0" y="T12"/>
                </a:cxn>
                <a:cxn ang="0">
                  <a:pos x="0" y="T13"/>
                </a:cxn>
                <a:cxn ang="0">
                  <a:pos x="0" y="T14"/>
                </a:cxn>
                <a:cxn ang="0">
                  <a:pos x="0" y="T15"/>
                </a:cxn>
                <a:cxn ang="0">
                  <a:pos x="0" y="T16"/>
                </a:cxn>
                <a:cxn ang="0">
                  <a:pos x="0" y="T17"/>
                </a:cxn>
                <a:cxn ang="0">
                  <a:pos x="0" y="T18"/>
                </a:cxn>
                <a:cxn ang="0">
                  <a:pos x="0" y="T19"/>
                </a:cxn>
                <a:cxn ang="0">
                  <a:pos x="0" y="T20"/>
                </a:cxn>
                <a:cxn ang="0">
                  <a:pos x="0" y="T21"/>
                </a:cxn>
                <a:cxn ang="0">
                  <a:pos x="0" y="T22"/>
                </a:cxn>
                <a:cxn ang="0">
                  <a:pos x="0" y="T23"/>
                </a:cxn>
                <a:cxn ang="0">
                  <a:pos x="0" y="T24"/>
                </a:cxn>
                <a:cxn ang="0">
                  <a:pos x="0" y="T25"/>
                </a:cxn>
                <a:cxn ang="0">
                  <a:pos x="0" y="T26"/>
                </a:cxn>
                <a:cxn ang="0">
                  <a:pos x="0" y="T27"/>
                </a:cxn>
                <a:cxn ang="0">
                  <a:pos x="0" y="T28"/>
                </a:cxn>
                <a:cxn ang="0">
                  <a:pos x="0" y="T29"/>
                </a:cxn>
                <a:cxn ang="0">
                  <a:pos x="0" y="T30"/>
                </a:cxn>
                <a:cxn ang="0">
                  <a:pos x="0" y="T31"/>
                </a:cxn>
                <a:cxn ang="0">
                  <a:pos x="0" y="T32"/>
                </a:cxn>
                <a:cxn ang="0">
                  <a:pos x="0" y="T33"/>
                </a:cxn>
                <a:cxn ang="0">
                  <a:pos x="0" y="T34"/>
                </a:cxn>
                <a:cxn ang="0">
                  <a:pos x="0" y="T35"/>
                </a:cxn>
                <a:cxn ang="0">
                  <a:pos x="0" y="T36"/>
                </a:cxn>
                <a:cxn ang="0">
                  <a:pos x="0" y="T37"/>
                </a:cxn>
                <a:cxn ang="0">
                  <a:pos x="0" y="T38"/>
                </a:cxn>
                <a:cxn ang="0">
                  <a:pos x="0" y="T39"/>
                </a:cxn>
                <a:cxn ang="0">
                  <a:pos x="0" y="T40"/>
                </a:cxn>
                <a:cxn ang="0">
                  <a:pos x="0" y="T41"/>
                </a:cxn>
                <a:cxn ang="0">
                  <a:pos x="0" y="T42"/>
                </a:cxn>
                <a:cxn ang="0">
                  <a:pos x="0" y="T43"/>
                </a:cxn>
                <a:cxn ang="0">
                  <a:pos x="0" y="T44"/>
                </a:cxn>
                <a:cxn ang="0">
                  <a:pos x="0" y="T45"/>
                </a:cxn>
                <a:cxn ang="0">
                  <a:pos x="0" y="T46"/>
                </a:cxn>
                <a:cxn ang="0">
                  <a:pos x="0" y="T47"/>
                </a:cxn>
                <a:cxn ang="0">
                  <a:pos x="0" y="T48"/>
                </a:cxn>
                <a:cxn ang="0">
                  <a:pos x="0" y="T49"/>
                </a:cxn>
                <a:cxn ang="0">
                  <a:pos x="0" y="T50"/>
                </a:cxn>
                <a:cxn ang="0">
                  <a:pos x="0" y="T51"/>
                </a:cxn>
                <a:cxn ang="0">
                  <a:pos x="0" y="T52"/>
                </a:cxn>
                <a:cxn ang="0">
                  <a:pos x="0" y="T53"/>
                </a:cxn>
                <a:cxn ang="0">
                  <a:pos x="0" y="T54"/>
                </a:cxn>
                <a:cxn ang="0">
                  <a:pos x="0" y="T55"/>
                </a:cxn>
                <a:cxn ang="0">
                  <a:pos x="0" y="T56"/>
                </a:cxn>
                <a:cxn ang="0">
                  <a:pos x="0" y="T57"/>
                </a:cxn>
                <a:cxn ang="0">
                  <a:pos x="0" y="T58"/>
                </a:cxn>
                <a:cxn ang="0">
                  <a:pos x="0" y="T59"/>
                </a:cxn>
              </a:cxnLst>
              <a:rect l="0" t="0" r="r" b="b"/>
              <a:pathLst>
                <a:path h="24797">
                  <a:moveTo>
                    <a:pt x="0" y="24797"/>
                  </a:moveTo>
                  <a:lnTo>
                    <a:pt x="0" y="24661"/>
                  </a:lnTo>
                  <a:lnTo>
                    <a:pt x="0" y="24526"/>
                  </a:lnTo>
                  <a:lnTo>
                    <a:pt x="0" y="24382"/>
                  </a:lnTo>
                  <a:lnTo>
                    <a:pt x="0" y="24246"/>
                  </a:lnTo>
                  <a:lnTo>
                    <a:pt x="0" y="24103"/>
                  </a:lnTo>
                  <a:lnTo>
                    <a:pt x="0" y="23967"/>
                  </a:lnTo>
                  <a:lnTo>
                    <a:pt x="0" y="23823"/>
                  </a:lnTo>
                  <a:lnTo>
                    <a:pt x="0" y="23688"/>
                  </a:lnTo>
                  <a:lnTo>
                    <a:pt x="0" y="23544"/>
                  </a:lnTo>
                  <a:lnTo>
                    <a:pt x="0" y="23408"/>
                  </a:lnTo>
                  <a:lnTo>
                    <a:pt x="0" y="23273"/>
                  </a:lnTo>
                  <a:lnTo>
                    <a:pt x="0" y="23129"/>
                  </a:lnTo>
                  <a:lnTo>
                    <a:pt x="0" y="22993"/>
                  </a:lnTo>
                  <a:lnTo>
                    <a:pt x="0" y="22850"/>
                  </a:lnTo>
                  <a:lnTo>
                    <a:pt x="0" y="22714"/>
                  </a:lnTo>
                  <a:lnTo>
                    <a:pt x="0" y="22570"/>
                  </a:lnTo>
                  <a:lnTo>
                    <a:pt x="0" y="22435"/>
                  </a:lnTo>
                  <a:lnTo>
                    <a:pt x="0" y="22299"/>
                  </a:lnTo>
                  <a:lnTo>
                    <a:pt x="0" y="22155"/>
                  </a:lnTo>
                  <a:lnTo>
                    <a:pt x="0" y="22020"/>
                  </a:lnTo>
                  <a:lnTo>
                    <a:pt x="0" y="21876"/>
                  </a:lnTo>
                  <a:lnTo>
                    <a:pt x="0" y="21741"/>
                  </a:lnTo>
                  <a:lnTo>
                    <a:pt x="0" y="21597"/>
                  </a:lnTo>
                  <a:lnTo>
                    <a:pt x="0" y="21461"/>
                  </a:lnTo>
                  <a:lnTo>
                    <a:pt x="0" y="21326"/>
                  </a:lnTo>
                  <a:lnTo>
                    <a:pt x="0" y="21182"/>
                  </a:lnTo>
                  <a:lnTo>
                    <a:pt x="0" y="21046"/>
                  </a:lnTo>
                  <a:lnTo>
                    <a:pt x="0" y="20902"/>
                  </a:lnTo>
                  <a:lnTo>
                    <a:pt x="0" y="20767"/>
                  </a:lnTo>
                  <a:lnTo>
                    <a:pt x="0" y="20623"/>
                  </a:lnTo>
                  <a:lnTo>
                    <a:pt x="0" y="20488"/>
                  </a:lnTo>
                  <a:lnTo>
                    <a:pt x="0" y="20352"/>
                  </a:lnTo>
                  <a:lnTo>
                    <a:pt x="0" y="20208"/>
                  </a:lnTo>
                  <a:lnTo>
                    <a:pt x="0" y="20073"/>
                  </a:lnTo>
                  <a:lnTo>
                    <a:pt x="0" y="19929"/>
                  </a:lnTo>
                  <a:lnTo>
                    <a:pt x="0" y="19793"/>
                  </a:lnTo>
                  <a:lnTo>
                    <a:pt x="0" y="19658"/>
                  </a:lnTo>
                  <a:lnTo>
                    <a:pt x="0" y="19514"/>
                  </a:lnTo>
                  <a:lnTo>
                    <a:pt x="0" y="19379"/>
                  </a:lnTo>
                  <a:lnTo>
                    <a:pt x="0" y="19243"/>
                  </a:lnTo>
                  <a:lnTo>
                    <a:pt x="0" y="19099"/>
                  </a:lnTo>
                  <a:lnTo>
                    <a:pt x="0" y="18964"/>
                  </a:lnTo>
                  <a:lnTo>
                    <a:pt x="0" y="18820"/>
                  </a:lnTo>
                  <a:lnTo>
                    <a:pt x="0" y="18684"/>
                  </a:lnTo>
                  <a:lnTo>
                    <a:pt x="0" y="18549"/>
                  </a:lnTo>
                  <a:lnTo>
                    <a:pt x="0" y="18405"/>
                  </a:lnTo>
                  <a:lnTo>
                    <a:pt x="0" y="18270"/>
                  </a:lnTo>
                  <a:lnTo>
                    <a:pt x="0" y="18134"/>
                  </a:lnTo>
                  <a:lnTo>
                    <a:pt x="0" y="17990"/>
                  </a:lnTo>
                  <a:lnTo>
                    <a:pt x="0" y="17855"/>
                  </a:lnTo>
                  <a:lnTo>
                    <a:pt x="0" y="17719"/>
                  </a:lnTo>
                  <a:lnTo>
                    <a:pt x="0" y="17575"/>
                  </a:lnTo>
                  <a:lnTo>
                    <a:pt x="0" y="17440"/>
                  </a:lnTo>
                  <a:lnTo>
                    <a:pt x="0" y="17304"/>
                  </a:lnTo>
                  <a:lnTo>
                    <a:pt x="0" y="17161"/>
                  </a:lnTo>
                  <a:lnTo>
                    <a:pt x="0" y="17025"/>
                  </a:lnTo>
                  <a:lnTo>
                    <a:pt x="0" y="16890"/>
                  </a:lnTo>
                  <a:lnTo>
                    <a:pt x="0" y="16746"/>
                  </a:lnTo>
                  <a:lnTo>
                    <a:pt x="0" y="16610"/>
                  </a:lnTo>
                  <a:lnTo>
                    <a:pt x="0" y="16475"/>
                  </a:lnTo>
                  <a:lnTo>
                    <a:pt x="0" y="16331"/>
                  </a:lnTo>
                  <a:lnTo>
                    <a:pt x="0" y="16195"/>
                  </a:lnTo>
                  <a:lnTo>
                    <a:pt x="0" y="16060"/>
                  </a:lnTo>
                  <a:lnTo>
                    <a:pt x="0" y="15916"/>
                  </a:lnTo>
                  <a:lnTo>
                    <a:pt x="0" y="15781"/>
                  </a:lnTo>
                  <a:lnTo>
                    <a:pt x="0" y="15645"/>
                  </a:lnTo>
                  <a:lnTo>
                    <a:pt x="0" y="15501"/>
                  </a:lnTo>
                  <a:lnTo>
                    <a:pt x="0" y="15366"/>
                  </a:lnTo>
                  <a:lnTo>
                    <a:pt x="0" y="15230"/>
                  </a:lnTo>
                  <a:lnTo>
                    <a:pt x="0" y="15086"/>
                  </a:lnTo>
                  <a:lnTo>
                    <a:pt x="0" y="14951"/>
                  </a:lnTo>
                  <a:lnTo>
                    <a:pt x="0" y="14816"/>
                  </a:lnTo>
                  <a:lnTo>
                    <a:pt x="0" y="14680"/>
                  </a:lnTo>
                  <a:lnTo>
                    <a:pt x="0" y="14536"/>
                  </a:lnTo>
                  <a:lnTo>
                    <a:pt x="0" y="14401"/>
                  </a:lnTo>
                  <a:lnTo>
                    <a:pt x="0" y="14265"/>
                  </a:lnTo>
                  <a:lnTo>
                    <a:pt x="0" y="14121"/>
                  </a:lnTo>
                  <a:lnTo>
                    <a:pt x="0" y="13986"/>
                  </a:lnTo>
                  <a:lnTo>
                    <a:pt x="0" y="13850"/>
                  </a:lnTo>
                  <a:lnTo>
                    <a:pt x="0" y="13715"/>
                  </a:lnTo>
                  <a:lnTo>
                    <a:pt x="0" y="13571"/>
                  </a:lnTo>
                  <a:lnTo>
                    <a:pt x="0" y="13436"/>
                  </a:lnTo>
                  <a:lnTo>
                    <a:pt x="0" y="13300"/>
                  </a:lnTo>
                  <a:lnTo>
                    <a:pt x="0" y="13156"/>
                  </a:lnTo>
                  <a:lnTo>
                    <a:pt x="0" y="13021"/>
                  </a:lnTo>
                  <a:lnTo>
                    <a:pt x="0" y="12885"/>
                  </a:lnTo>
                  <a:lnTo>
                    <a:pt x="0" y="12750"/>
                  </a:lnTo>
                  <a:lnTo>
                    <a:pt x="0" y="12606"/>
                  </a:lnTo>
                  <a:lnTo>
                    <a:pt x="0" y="12470"/>
                  </a:lnTo>
                  <a:lnTo>
                    <a:pt x="0" y="12335"/>
                  </a:lnTo>
                  <a:lnTo>
                    <a:pt x="0" y="12191"/>
                  </a:lnTo>
                  <a:lnTo>
                    <a:pt x="0" y="12056"/>
                  </a:lnTo>
                  <a:lnTo>
                    <a:pt x="0" y="11920"/>
                  </a:lnTo>
                  <a:lnTo>
                    <a:pt x="0" y="11785"/>
                  </a:lnTo>
                  <a:lnTo>
                    <a:pt x="0" y="11641"/>
                  </a:lnTo>
                  <a:lnTo>
                    <a:pt x="0" y="11505"/>
                  </a:lnTo>
                  <a:lnTo>
                    <a:pt x="0" y="11370"/>
                  </a:lnTo>
                  <a:lnTo>
                    <a:pt x="0" y="11226"/>
                  </a:lnTo>
                  <a:lnTo>
                    <a:pt x="0" y="11091"/>
                  </a:lnTo>
                  <a:lnTo>
                    <a:pt x="0" y="10955"/>
                  </a:lnTo>
                  <a:lnTo>
                    <a:pt x="0" y="10820"/>
                  </a:lnTo>
                  <a:lnTo>
                    <a:pt x="0" y="10676"/>
                  </a:lnTo>
                  <a:lnTo>
                    <a:pt x="0" y="10540"/>
                  </a:lnTo>
                  <a:lnTo>
                    <a:pt x="0" y="10405"/>
                  </a:lnTo>
                  <a:lnTo>
                    <a:pt x="0" y="10261"/>
                  </a:lnTo>
                  <a:lnTo>
                    <a:pt x="0" y="10125"/>
                  </a:lnTo>
                  <a:lnTo>
                    <a:pt x="0" y="9990"/>
                  </a:lnTo>
                  <a:lnTo>
                    <a:pt x="0" y="9846"/>
                  </a:lnTo>
                  <a:lnTo>
                    <a:pt x="0" y="9711"/>
                  </a:lnTo>
                  <a:lnTo>
                    <a:pt x="0" y="9575"/>
                  </a:lnTo>
                  <a:lnTo>
                    <a:pt x="0" y="9440"/>
                  </a:lnTo>
                  <a:lnTo>
                    <a:pt x="0" y="9296"/>
                  </a:lnTo>
                  <a:lnTo>
                    <a:pt x="0" y="9160"/>
                  </a:lnTo>
                  <a:lnTo>
                    <a:pt x="0" y="9025"/>
                  </a:lnTo>
                  <a:lnTo>
                    <a:pt x="0" y="8881"/>
                  </a:lnTo>
                  <a:lnTo>
                    <a:pt x="0" y="8746"/>
                  </a:lnTo>
                  <a:lnTo>
                    <a:pt x="0" y="8610"/>
                  </a:lnTo>
                  <a:lnTo>
                    <a:pt x="0" y="8466"/>
                  </a:lnTo>
                  <a:lnTo>
                    <a:pt x="0" y="8331"/>
                  </a:lnTo>
                  <a:lnTo>
                    <a:pt x="0" y="8195"/>
                  </a:lnTo>
                  <a:lnTo>
                    <a:pt x="0" y="8051"/>
                  </a:lnTo>
                  <a:lnTo>
                    <a:pt x="0" y="7916"/>
                  </a:lnTo>
                  <a:lnTo>
                    <a:pt x="0" y="7780"/>
                  </a:lnTo>
                  <a:lnTo>
                    <a:pt x="0" y="7637"/>
                  </a:lnTo>
                  <a:lnTo>
                    <a:pt x="0" y="7501"/>
                  </a:lnTo>
                  <a:lnTo>
                    <a:pt x="0" y="7366"/>
                  </a:lnTo>
                  <a:lnTo>
                    <a:pt x="0" y="7222"/>
                  </a:lnTo>
                  <a:lnTo>
                    <a:pt x="0" y="7086"/>
                  </a:lnTo>
                  <a:lnTo>
                    <a:pt x="0" y="6951"/>
                  </a:lnTo>
                  <a:lnTo>
                    <a:pt x="0" y="6807"/>
                  </a:lnTo>
                  <a:lnTo>
                    <a:pt x="0" y="6671"/>
                  </a:lnTo>
                  <a:lnTo>
                    <a:pt x="0" y="6536"/>
                  </a:lnTo>
                  <a:lnTo>
                    <a:pt x="0" y="6392"/>
                  </a:lnTo>
                  <a:lnTo>
                    <a:pt x="0" y="6257"/>
                  </a:lnTo>
                  <a:lnTo>
                    <a:pt x="0" y="6121"/>
                  </a:lnTo>
                  <a:lnTo>
                    <a:pt x="0" y="5977"/>
                  </a:lnTo>
                  <a:lnTo>
                    <a:pt x="0" y="5842"/>
                  </a:lnTo>
                  <a:lnTo>
                    <a:pt x="0" y="5698"/>
                  </a:lnTo>
                  <a:lnTo>
                    <a:pt x="0" y="5562"/>
                  </a:lnTo>
                  <a:lnTo>
                    <a:pt x="0" y="5427"/>
                  </a:lnTo>
                  <a:lnTo>
                    <a:pt x="0" y="5283"/>
                  </a:lnTo>
                  <a:lnTo>
                    <a:pt x="0" y="5148"/>
                  </a:lnTo>
                  <a:lnTo>
                    <a:pt x="0" y="5012"/>
                  </a:lnTo>
                  <a:lnTo>
                    <a:pt x="0" y="4868"/>
                  </a:lnTo>
                  <a:lnTo>
                    <a:pt x="0" y="4733"/>
                  </a:lnTo>
                  <a:lnTo>
                    <a:pt x="0" y="4589"/>
                  </a:lnTo>
                  <a:lnTo>
                    <a:pt x="0" y="4453"/>
                  </a:lnTo>
                  <a:lnTo>
                    <a:pt x="0" y="4318"/>
                  </a:lnTo>
                  <a:lnTo>
                    <a:pt x="0" y="4174"/>
                  </a:lnTo>
                  <a:lnTo>
                    <a:pt x="0" y="4039"/>
                  </a:lnTo>
                  <a:lnTo>
                    <a:pt x="0" y="3895"/>
                  </a:lnTo>
                  <a:lnTo>
                    <a:pt x="0" y="3759"/>
                  </a:lnTo>
                  <a:lnTo>
                    <a:pt x="0" y="3624"/>
                  </a:lnTo>
                  <a:lnTo>
                    <a:pt x="0" y="3480"/>
                  </a:lnTo>
                  <a:lnTo>
                    <a:pt x="0" y="3344"/>
                  </a:lnTo>
                  <a:lnTo>
                    <a:pt x="0" y="3200"/>
                  </a:lnTo>
                  <a:lnTo>
                    <a:pt x="0" y="3065"/>
                  </a:lnTo>
                  <a:lnTo>
                    <a:pt x="0" y="2921"/>
                  </a:lnTo>
                  <a:lnTo>
                    <a:pt x="0" y="2786"/>
                  </a:lnTo>
                  <a:lnTo>
                    <a:pt x="0" y="2650"/>
                  </a:lnTo>
                  <a:lnTo>
                    <a:pt x="0" y="2506"/>
                  </a:lnTo>
                  <a:lnTo>
                    <a:pt x="0" y="2371"/>
                  </a:lnTo>
                  <a:lnTo>
                    <a:pt x="0" y="2227"/>
                  </a:lnTo>
                  <a:lnTo>
                    <a:pt x="0" y="2091"/>
                  </a:lnTo>
                  <a:lnTo>
                    <a:pt x="0" y="1947"/>
                  </a:lnTo>
                  <a:lnTo>
                    <a:pt x="0" y="1812"/>
                  </a:lnTo>
                  <a:lnTo>
                    <a:pt x="0" y="1677"/>
                  </a:lnTo>
                  <a:lnTo>
                    <a:pt x="0" y="1533"/>
                  </a:lnTo>
                  <a:lnTo>
                    <a:pt x="0" y="1397"/>
                  </a:lnTo>
                  <a:lnTo>
                    <a:pt x="0" y="1253"/>
                  </a:lnTo>
                  <a:lnTo>
                    <a:pt x="0" y="1118"/>
                  </a:lnTo>
                  <a:lnTo>
                    <a:pt x="0" y="974"/>
                  </a:lnTo>
                  <a:lnTo>
                    <a:pt x="0" y="838"/>
                  </a:lnTo>
                  <a:lnTo>
                    <a:pt x="0" y="695"/>
                  </a:lnTo>
                  <a:lnTo>
                    <a:pt x="0" y="559"/>
                  </a:lnTo>
                  <a:lnTo>
                    <a:pt x="0" y="415"/>
                  </a:lnTo>
                  <a:lnTo>
                    <a:pt x="0" y="280"/>
                  </a:lnTo>
                  <a:lnTo>
                    <a:pt x="0" y="144"/>
                  </a:lnTo>
                  <a:lnTo>
                    <a:pt x="0" y="0"/>
                  </a:lnTo>
                </a:path>
              </a:pathLst>
            </a:custGeom>
            <a:noFill/>
            <a:ln w="12700" cap="rnd">
              <a:solidFill>
                <a:srgbClr val="0070C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tr-TR"/>
            </a:p>
          </p:txBody>
        </p:sp>
        <p:sp>
          <p:nvSpPr>
            <p:cNvPr id="67" name="Line 22"/>
            <p:cNvSpPr>
              <a:spLocks noChangeShapeType="1"/>
            </p:cNvSpPr>
            <p:nvPr/>
          </p:nvSpPr>
          <p:spPr bwMode="auto">
            <a:xfrm flipV="1">
              <a:off x="3149253" y="-31254"/>
              <a:ext cx="0" cy="6821431"/>
            </a:xfrm>
            <a:prstGeom prst="line">
              <a:avLst/>
            </a:prstGeom>
            <a:noFill/>
            <a:ln w="19050" cap="rnd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tr-TR"/>
            </a:p>
          </p:txBody>
        </p:sp>
        <p:sp>
          <p:nvSpPr>
            <p:cNvPr id="68" name="Line 23"/>
            <p:cNvSpPr>
              <a:spLocks noChangeShapeType="1"/>
            </p:cNvSpPr>
            <p:nvPr/>
          </p:nvSpPr>
          <p:spPr bwMode="auto">
            <a:xfrm flipV="1">
              <a:off x="2742234" y="-31254"/>
              <a:ext cx="0" cy="6821431"/>
            </a:xfrm>
            <a:prstGeom prst="line">
              <a:avLst/>
            </a:prstGeom>
            <a:noFill/>
            <a:ln w="12700" cap="rnd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tr-TR"/>
            </a:p>
          </p:txBody>
        </p:sp>
        <p:sp>
          <p:nvSpPr>
            <p:cNvPr id="69" name="Line 24"/>
            <p:cNvSpPr>
              <a:spLocks noChangeShapeType="1"/>
            </p:cNvSpPr>
            <p:nvPr/>
          </p:nvSpPr>
          <p:spPr bwMode="auto">
            <a:xfrm flipV="1">
              <a:off x="2338247" y="-31254"/>
              <a:ext cx="0" cy="6821431"/>
            </a:xfrm>
            <a:prstGeom prst="line">
              <a:avLst/>
            </a:prstGeom>
            <a:noFill/>
            <a:ln w="12700" cap="rnd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tr-TR"/>
            </a:p>
          </p:txBody>
        </p:sp>
        <p:sp>
          <p:nvSpPr>
            <p:cNvPr id="70" name="Line 25"/>
            <p:cNvSpPr>
              <a:spLocks noChangeShapeType="1"/>
            </p:cNvSpPr>
            <p:nvPr/>
          </p:nvSpPr>
          <p:spPr bwMode="auto">
            <a:xfrm flipV="1">
              <a:off x="1934259" y="-31254"/>
              <a:ext cx="0" cy="6821431"/>
            </a:xfrm>
            <a:prstGeom prst="line">
              <a:avLst/>
            </a:prstGeom>
            <a:noFill/>
            <a:ln w="12700" cap="rnd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tr-TR"/>
            </a:p>
          </p:txBody>
        </p:sp>
        <p:sp>
          <p:nvSpPr>
            <p:cNvPr id="71" name="Line 26"/>
            <p:cNvSpPr>
              <a:spLocks noChangeShapeType="1"/>
            </p:cNvSpPr>
            <p:nvPr/>
          </p:nvSpPr>
          <p:spPr bwMode="auto">
            <a:xfrm flipV="1">
              <a:off x="3550209" y="-31254"/>
              <a:ext cx="0" cy="6821431"/>
            </a:xfrm>
            <a:prstGeom prst="line">
              <a:avLst/>
            </a:prstGeom>
            <a:noFill/>
            <a:ln w="12700" cap="rnd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tr-TR"/>
            </a:p>
          </p:txBody>
        </p:sp>
        <p:sp>
          <p:nvSpPr>
            <p:cNvPr id="72" name="Line 27"/>
            <p:cNvSpPr>
              <a:spLocks noChangeShapeType="1"/>
            </p:cNvSpPr>
            <p:nvPr/>
          </p:nvSpPr>
          <p:spPr bwMode="auto">
            <a:xfrm flipV="1">
              <a:off x="3954197" y="-31254"/>
              <a:ext cx="0" cy="6821431"/>
            </a:xfrm>
            <a:prstGeom prst="line">
              <a:avLst/>
            </a:prstGeom>
            <a:noFill/>
            <a:ln w="12700" cap="rnd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tr-TR"/>
            </a:p>
          </p:txBody>
        </p:sp>
        <p:sp>
          <p:nvSpPr>
            <p:cNvPr id="73" name="Line 28"/>
            <p:cNvSpPr>
              <a:spLocks noChangeShapeType="1"/>
            </p:cNvSpPr>
            <p:nvPr/>
          </p:nvSpPr>
          <p:spPr bwMode="auto">
            <a:xfrm flipV="1">
              <a:off x="4357137" y="-31254"/>
              <a:ext cx="0" cy="6821431"/>
            </a:xfrm>
            <a:prstGeom prst="line">
              <a:avLst/>
            </a:prstGeom>
            <a:noFill/>
            <a:ln w="12700" cap="rnd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tr-TR"/>
            </a:p>
          </p:txBody>
        </p:sp>
        <p:sp>
          <p:nvSpPr>
            <p:cNvPr id="74" name="Line 29"/>
            <p:cNvSpPr>
              <a:spLocks noChangeShapeType="1"/>
            </p:cNvSpPr>
            <p:nvPr/>
          </p:nvSpPr>
          <p:spPr bwMode="auto">
            <a:xfrm>
              <a:off x="1794015" y="3447954"/>
              <a:ext cx="2708600" cy="0"/>
            </a:xfrm>
            <a:prstGeom prst="line">
              <a:avLst/>
            </a:prstGeom>
            <a:noFill/>
            <a:ln w="12700" cap="rnd">
              <a:solidFill>
                <a:srgbClr val="0070C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tr-TR"/>
            </a:p>
          </p:txBody>
        </p:sp>
        <p:sp>
          <p:nvSpPr>
            <p:cNvPr id="75" name="Line 30"/>
            <p:cNvSpPr>
              <a:spLocks noChangeShapeType="1"/>
            </p:cNvSpPr>
            <p:nvPr/>
          </p:nvSpPr>
          <p:spPr bwMode="auto">
            <a:xfrm>
              <a:off x="1794015" y="2980019"/>
              <a:ext cx="2708600" cy="0"/>
            </a:xfrm>
            <a:prstGeom prst="line">
              <a:avLst/>
            </a:prstGeom>
            <a:noFill/>
            <a:ln w="12700" cap="rnd">
              <a:solidFill>
                <a:srgbClr val="141515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tr-TR"/>
            </a:p>
          </p:txBody>
        </p:sp>
        <p:sp>
          <p:nvSpPr>
            <p:cNvPr id="76" name="Line 31"/>
            <p:cNvSpPr>
              <a:spLocks noChangeShapeType="1"/>
            </p:cNvSpPr>
            <p:nvPr/>
          </p:nvSpPr>
          <p:spPr bwMode="auto">
            <a:xfrm>
              <a:off x="1794015" y="2512083"/>
              <a:ext cx="2708600" cy="0"/>
            </a:xfrm>
            <a:prstGeom prst="line">
              <a:avLst/>
            </a:prstGeom>
            <a:noFill/>
            <a:ln w="12700" cap="rnd">
              <a:solidFill>
                <a:srgbClr val="141515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tr-TR"/>
            </a:p>
          </p:txBody>
        </p:sp>
        <p:sp>
          <p:nvSpPr>
            <p:cNvPr id="77" name="Line 32"/>
            <p:cNvSpPr>
              <a:spLocks noChangeShapeType="1"/>
            </p:cNvSpPr>
            <p:nvPr/>
          </p:nvSpPr>
          <p:spPr bwMode="auto">
            <a:xfrm>
              <a:off x="1794015" y="2044148"/>
              <a:ext cx="2708600" cy="0"/>
            </a:xfrm>
            <a:prstGeom prst="line">
              <a:avLst/>
            </a:prstGeom>
            <a:noFill/>
            <a:ln w="12700" cap="rnd">
              <a:solidFill>
                <a:srgbClr val="141515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tr-TR"/>
            </a:p>
          </p:txBody>
        </p:sp>
        <p:sp>
          <p:nvSpPr>
            <p:cNvPr id="78" name="Line 33"/>
            <p:cNvSpPr>
              <a:spLocks noChangeShapeType="1"/>
            </p:cNvSpPr>
            <p:nvPr/>
          </p:nvSpPr>
          <p:spPr bwMode="auto">
            <a:xfrm>
              <a:off x="1794015" y="1576213"/>
              <a:ext cx="2708600" cy="0"/>
            </a:xfrm>
            <a:prstGeom prst="line">
              <a:avLst/>
            </a:prstGeom>
            <a:noFill/>
            <a:ln w="12700" cap="rnd">
              <a:solidFill>
                <a:srgbClr val="141515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tr-TR"/>
            </a:p>
          </p:txBody>
        </p:sp>
        <p:sp>
          <p:nvSpPr>
            <p:cNvPr id="79" name="Line 34"/>
            <p:cNvSpPr>
              <a:spLocks noChangeShapeType="1"/>
            </p:cNvSpPr>
            <p:nvPr/>
          </p:nvSpPr>
          <p:spPr bwMode="auto">
            <a:xfrm>
              <a:off x="1794015" y="1109490"/>
              <a:ext cx="2708600" cy="0"/>
            </a:xfrm>
            <a:prstGeom prst="line">
              <a:avLst/>
            </a:prstGeom>
            <a:noFill/>
            <a:ln w="12700" cap="rnd">
              <a:solidFill>
                <a:srgbClr val="141515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tr-TR"/>
            </a:p>
          </p:txBody>
        </p:sp>
        <p:sp>
          <p:nvSpPr>
            <p:cNvPr id="80" name="Line 35"/>
            <p:cNvSpPr>
              <a:spLocks noChangeShapeType="1"/>
            </p:cNvSpPr>
            <p:nvPr/>
          </p:nvSpPr>
          <p:spPr bwMode="auto">
            <a:xfrm>
              <a:off x="1794015" y="641554"/>
              <a:ext cx="2708600" cy="0"/>
            </a:xfrm>
            <a:prstGeom prst="line">
              <a:avLst/>
            </a:prstGeom>
            <a:noFill/>
            <a:ln w="12700" cap="rnd">
              <a:solidFill>
                <a:srgbClr val="141515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tr-TR"/>
            </a:p>
          </p:txBody>
        </p:sp>
        <p:sp>
          <p:nvSpPr>
            <p:cNvPr id="81" name="Line 36"/>
            <p:cNvSpPr>
              <a:spLocks noChangeShapeType="1"/>
            </p:cNvSpPr>
            <p:nvPr/>
          </p:nvSpPr>
          <p:spPr bwMode="auto">
            <a:xfrm>
              <a:off x="1794015" y="173619"/>
              <a:ext cx="2708600" cy="0"/>
            </a:xfrm>
            <a:prstGeom prst="line">
              <a:avLst/>
            </a:prstGeom>
            <a:noFill/>
            <a:ln w="12700" cap="rnd">
              <a:solidFill>
                <a:srgbClr val="141515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tr-TR"/>
            </a:p>
          </p:txBody>
        </p:sp>
        <p:sp>
          <p:nvSpPr>
            <p:cNvPr id="82" name="Line 37"/>
            <p:cNvSpPr>
              <a:spLocks noChangeShapeType="1"/>
            </p:cNvSpPr>
            <p:nvPr/>
          </p:nvSpPr>
          <p:spPr bwMode="auto">
            <a:xfrm>
              <a:off x="1794015" y="3914677"/>
              <a:ext cx="2708600" cy="0"/>
            </a:xfrm>
            <a:prstGeom prst="line">
              <a:avLst/>
            </a:prstGeom>
            <a:noFill/>
            <a:ln w="12700" cap="rnd">
              <a:solidFill>
                <a:srgbClr val="141515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tr-TR"/>
            </a:p>
          </p:txBody>
        </p:sp>
        <p:sp>
          <p:nvSpPr>
            <p:cNvPr id="83" name="Line 38"/>
            <p:cNvSpPr>
              <a:spLocks noChangeShapeType="1"/>
            </p:cNvSpPr>
            <p:nvPr/>
          </p:nvSpPr>
          <p:spPr bwMode="auto">
            <a:xfrm>
              <a:off x="1794015" y="4382613"/>
              <a:ext cx="2708600" cy="0"/>
            </a:xfrm>
            <a:prstGeom prst="line">
              <a:avLst/>
            </a:prstGeom>
            <a:noFill/>
            <a:ln w="12700" cap="rnd">
              <a:solidFill>
                <a:srgbClr val="141515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tr-TR"/>
            </a:p>
          </p:txBody>
        </p:sp>
        <p:sp>
          <p:nvSpPr>
            <p:cNvPr id="84" name="Line 39"/>
            <p:cNvSpPr>
              <a:spLocks noChangeShapeType="1"/>
            </p:cNvSpPr>
            <p:nvPr/>
          </p:nvSpPr>
          <p:spPr bwMode="auto">
            <a:xfrm>
              <a:off x="1794015" y="4850548"/>
              <a:ext cx="2708600" cy="0"/>
            </a:xfrm>
            <a:prstGeom prst="line">
              <a:avLst/>
            </a:prstGeom>
            <a:noFill/>
            <a:ln w="12700" cap="rnd">
              <a:solidFill>
                <a:srgbClr val="141515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tr-TR"/>
            </a:p>
          </p:txBody>
        </p:sp>
        <p:sp>
          <p:nvSpPr>
            <p:cNvPr id="85" name="Line 40"/>
            <p:cNvSpPr>
              <a:spLocks noChangeShapeType="1"/>
            </p:cNvSpPr>
            <p:nvPr/>
          </p:nvSpPr>
          <p:spPr bwMode="auto">
            <a:xfrm>
              <a:off x="1794015" y="5318483"/>
              <a:ext cx="2708600" cy="0"/>
            </a:xfrm>
            <a:prstGeom prst="line">
              <a:avLst/>
            </a:prstGeom>
            <a:noFill/>
            <a:ln w="12700" cap="rnd">
              <a:solidFill>
                <a:srgbClr val="141515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tr-TR"/>
            </a:p>
          </p:txBody>
        </p:sp>
        <p:sp>
          <p:nvSpPr>
            <p:cNvPr id="86" name="Line 41"/>
            <p:cNvSpPr>
              <a:spLocks noChangeShapeType="1"/>
            </p:cNvSpPr>
            <p:nvPr/>
          </p:nvSpPr>
          <p:spPr bwMode="auto">
            <a:xfrm>
              <a:off x="1794015" y="5785206"/>
              <a:ext cx="2708600" cy="0"/>
            </a:xfrm>
            <a:prstGeom prst="line">
              <a:avLst/>
            </a:prstGeom>
            <a:noFill/>
            <a:ln w="12700" cap="rnd">
              <a:solidFill>
                <a:srgbClr val="141515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tr-TR"/>
            </a:p>
          </p:txBody>
        </p:sp>
        <p:sp>
          <p:nvSpPr>
            <p:cNvPr id="87" name="Line 42"/>
            <p:cNvSpPr>
              <a:spLocks noChangeShapeType="1"/>
            </p:cNvSpPr>
            <p:nvPr/>
          </p:nvSpPr>
          <p:spPr bwMode="auto">
            <a:xfrm>
              <a:off x="1794015" y="6253141"/>
              <a:ext cx="2708600" cy="0"/>
            </a:xfrm>
            <a:prstGeom prst="line">
              <a:avLst/>
            </a:prstGeom>
            <a:noFill/>
            <a:ln w="12700" cap="rnd">
              <a:solidFill>
                <a:srgbClr val="141515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tr-TR"/>
            </a:p>
          </p:txBody>
        </p:sp>
        <p:sp>
          <p:nvSpPr>
            <p:cNvPr id="88" name="Line 43"/>
            <p:cNvSpPr>
              <a:spLocks noChangeShapeType="1"/>
            </p:cNvSpPr>
            <p:nvPr/>
          </p:nvSpPr>
          <p:spPr bwMode="auto">
            <a:xfrm>
              <a:off x="1794015" y="6721077"/>
              <a:ext cx="2708600" cy="0"/>
            </a:xfrm>
            <a:prstGeom prst="line">
              <a:avLst/>
            </a:prstGeom>
            <a:noFill/>
            <a:ln w="12700" cap="rnd">
              <a:solidFill>
                <a:srgbClr val="141515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tr-TR"/>
            </a:p>
          </p:txBody>
        </p:sp>
        <p:sp>
          <p:nvSpPr>
            <p:cNvPr id="89" name="Line 29"/>
            <p:cNvSpPr>
              <a:spLocks noChangeShapeType="1"/>
            </p:cNvSpPr>
            <p:nvPr/>
          </p:nvSpPr>
          <p:spPr bwMode="auto">
            <a:xfrm>
              <a:off x="1784595" y="3447954"/>
              <a:ext cx="2708600" cy="0"/>
            </a:xfrm>
            <a:prstGeom prst="line">
              <a:avLst/>
            </a:prstGeom>
            <a:noFill/>
            <a:ln w="19050" cap="rnd">
              <a:solidFill>
                <a:srgbClr val="141515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tr-TR"/>
            </a:p>
          </p:txBody>
        </p:sp>
        <p:sp>
          <p:nvSpPr>
            <p:cNvPr id="90" name="Metin kutusu 89"/>
            <p:cNvSpPr txBox="1"/>
            <p:nvPr/>
          </p:nvSpPr>
          <p:spPr>
            <a:xfrm>
              <a:off x="1592499" y="7073769"/>
              <a:ext cx="341760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tr-TR" sz="1200" dirty="0" smtClean="0"/>
                <a:t>30</a:t>
              </a:r>
              <a:endParaRPr lang="tr-TR" sz="1200" dirty="0"/>
            </a:p>
          </p:txBody>
        </p:sp>
        <p:sp>
          <p:nvSpPr>
            <p:cNvPr id="91" name="Metin kutusu 90"/>
            <p:cNvSpPr txBox="1"/>
            <p:nvPr/>
          </p:nvSpPr>
          <p:spPr>
            <a:xfrm>
              <a:off x="2067222" y="7073769"/>
              <a:ext cx="341760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tr-TR" sz="1200" dirty="0" smtClean="0"/>
                <a:t>31</a:t>
              </a:r>
              <a:endParaRPr lang="tr-TR" sz="1200" dirty="0"/>
            </a:p>
          </p:txBody>
        </p:sp>
        <p:sp>
          <p:nvSpPr>
            <p:cNvPr id="92" name="Metin kutusu 91"/>
            <p:cNvSpPr txBox="1"/>
            <p:nvPr/>
          </p:nvSpPr>
          <p:spPr>
            <a:xfrm>
              <a:off x="2465767" y="7063277"/>
              <a:ext cx="341760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tr-TR" sz="1200" dirty="0" smtClean="0"/>
                <a:t>32</a:t>
              </a:r>
              <a:endParaRPr lang="tr-TR" sz="1200" dirty="0"/>
            </a:p>
          </p:txBody>
        </p:sp>
        <p:sp>
          <p:nvSpPr>
            <p:cNvPr id="93" name="Metin kutusu 92"/>
            <p:cNvSpPr txBox="1"/>
            <p:nvPr/>
          </p:nvSpPr>
          <p:spPr>
            <a:xfrm>
              <a:off x="2985175" y="7075457"/>
              <a:ext cx="341760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tr-TR" sz="1200" dirty="0" smtClean="0"/>
                <a:t>33</a:t>
              </a:r>
              <a:endParaRPr lang="tr-TR" sz="1200" dirty="0"/>
            </a:p>
          </p:txBody>
        </p:sp>
        <p:sp>
          <p:nvSpPr>
            <p:cNvPr id="94" name="Metin kutusu 93"/>
            <p:cNvSpPr txBox="1"/>
            <p:nvPr/>
          </p:nvSpPr>
          <p:spPr>
            <a:xfrm>
              <a:off x="3461697" y="7073769"/>
              <a:ext cx="341760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tr-TR" sz="1200" dirty="0" smtClean="0"/>
                <a:t>34</a:t>
              </a:r>
              <a:endParaRPr lang="tr-TR" sz="1200" dirty="0"/>
            </a:p>
          </p:txBody>
        </p:sp>
        <p:sp>
          <p:nvSpPr>
            <p:cNvPr id="95" name="Metin kutusu 94"/>
            <p:cNvSpPr txBox="1"/>
            <p:nvPr/>
          </p:nvSpPr>
          <p:spPr>
            <a:xfrm>
              <a:off x="3858443" y="7087032"/>
              <a:ext cx="341760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tr-TR" sz="1200" dirty="0" smtClean="0"/>
                <a:t>35</a:t>
              </a:r>
              <a:endParaRPr lang="tr-TR" sz="1200" dirty="0"/>
            </a:p>
          </p:txBody>
        </p:sp>
        <p:sp>
          <p:nvSpPr>
            <p:cNvPr id="96" name="Metin kutusu 95"/>
            <p:cNvSpPr txBox="1"/>
            <p:nvPr/>
          </p:nvSpPr>
          <p:spPr>
            <a:xfrm>
              <a:off x="4333166" y="7088115"/>
              <a:ext cx="341760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tr-TR" sz="1200" dirty="0" smtClean="0"/>
                <a:t>36</a:t>
              </a:r>
              <a:endParaRPr lang="tr-TR" sz="1200" dirty="0"/>
            </a:p>
          </p:txBody>
        </p:sp>
        <p:sp>
          <p:nvSpPr>
            <p:cNvPr id="97" name="Metin kutusu 96"/>
            <p:cNvSpPr txBox="1"/>
            <p:nvPr/>
          </p:nvSpPr>
          <p:spPr>
            <a:xfrm>
              <a:off x="2855416" y="-63726"/>
              <a:ext cx="611065" cy="246221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txBody>
            <a:bodyPr wrap="none" rtlCol="0">
              <a:spAutoFit/>
            </a:bodyPr>
            <a:lstStyle/>
            <a:p>
              <a:r>
                <a:rPr lang="tr-TR" sz="1000" dirty="0" smtClean="0"/>
                <a:t>500.000</a:t>
              </a:r>
              <a:endParaRPr lang="tr-TR" sz="1000" dirty="0"/>
            </a:p>
          </p:txBody>
        </p:sp>
        <p:sp>
          <p:nvSpPr>
            <p:cNvPr id="98" name="Metin kutusu 97"/>
            <p:cNvSpPr txBox="1"/>
            <p:nvPr/>
          </p:nvSpPr>
          <p:spPr>
            <a:xfrm>
              <a:off x="4055336" y="-63727"/>
              <a:ext cx="611065" cy="246221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txBody>
            <a:bodyPr wrap="none" rtlCol="0">
              <a:spAutoFit/>
            </a:bodyPr>
            <a:lstStyle/>
            <a:p>
              <a:r>
                <a:rPr lang="tr-TR" sz="1000" dirty="0" smtClean="0"/>
                <a:t>800.000</a:t>
              </a:r>
              <a:endParaRPr lang="tr-TR" sz="1000" dirty="0"/>
            </a:p>
          </p:txBody>
        </p:sp>
        <p:sp>
          <p:nvSpPr>
            <p:cNvPr id="99" name="Metin kutusu 98"/>
            <p:cNvSpPr txBox="1"/>
            <p:nvPr/>
          </p:nvSpPr>
          <p:spPr>
            <a:xfrm>
              <a:off x="1630092" y="-62184"/>
              <a:ext cx="611065" cy="246221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txBody>
            <a:bodyPr wrap="none" rtlCol="0">
              <a:spAutoFit/>
            </a:bodyPr>
            <a:lstStyle/>
            <a:p>
              <a:r>
                <a:rPr lang="tr-TR" sz="1000" dirty="0" smtClean="0"/>
                <a:t>200.000</a:t>
              </a:r>
              <a:endParaRPr lang="tr-TR" sz="1000" dirty="0"/>
            </a:p>
          </p:txBody>
        </p:sp>
        <p:sp>
          <p:nvSpPr>
            <p:cNvPr id="100" name="Metin kutusu 99"/>
            <p:cNvSpPr txBox="1"/>
            <p:nvPr/>
          </p:nvSpPr>
          <p:spPr>
            <a:xfrm>
              <a:off x="1580537" y="3321371"/>
              <a:ext cx="250390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tr-TR" sz="1000" dirty="0" smtClean="0"/>
                <a:t>0</a:t>
              </a:r>
              <a:endParaRPr lang="tr-TR" sz="1000" dirty="0"/>
            </a:p>
          </p:txBody>
        </p:sp>
        <p:sp>
          <p:nvSpPr>
            <p:cNvPr id="101" name="Dikdörtgen 100"/>
            <p:cNvSpPr/>
            <p:nvPr/>
          </p:nvSpPr>
          <p:spPr>
            <a:xfrm>
              <a:off x="2074263" y="2044148"/>
              <a:ext cx="2115259" cy="465511"/>
            </a:xfrm>
            <a:prstGeom prst="rect">
              <a:avLst/>
            </a:prstGeom>
            <a:noFill/>
            <a:ln w="19050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r-TR"/>
            </a:p>
          </p:txBody>
        </p:sp>
        <p:sp>
          <p:nvSpPr>
            <p:cNvPr id="102" name="Metin kutusu 101"/>
            <p:cNvSpPr txBox="1"/>
            <p:nvPr/>
          </p:nvSpPr>
          <p:spPr>
            <a:xfrm>
              <a:off x="1105033" y="1903541"/>
              <a:ext cx="708848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tr-TR" sz="1000" dirty="0" smtClean="0"/>
                <a:t>4.750.000</a:t>
              </a:r>
              <a:endParaRPr lang="tr-TR" sz="1000" dirty="0"/>
            </a:p>
          </p:txBody>
        </p:sp>
        <p:sp>
          <p:nvSpPr>
            <p:cNvPr id="103" name="Metin kutusu 102"/>
            <p:cNvSpPr txBox="1"/>
            <p:nvPr/>
          </p:nvSpPr>
          <p:spPr>
            <a:xfrm>
              <a:off x="1090537" y="2392364"/>
              <a:ext cx="708848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tr-TR" sz="1000" dirty="0" smtClean="0"/>
                <a:t>3.800.000</a:t>
              </a:r>
              <a:endParaRPr lang="tr-TR" sz="1000" dirty="0"/>
            </a:p>
          </p:txBody>
        </p:sp>
        <p:sp>
          <p:nvSpPr>
            <p:cNvPr id="104" name="Metin kutusu 103"/>
            <p:cNvSpPr txBox="1"/>
            <p:nvPr/>
          </p:nvSpPr>
          <p:spPr>
            <a:xfrm>
              <a:off x="4551343" y="2396785"/>
              <a:ext cx="316112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tr-TR" sz="1000" dirty="0" smtClean="0"/>
                <a:t>36</a:t>
              </a:r>
              <a:endParaRPr lang="tr-TR" sz="1000" dirty="0"/>
            </a:p>
          </p:txBody>
        </p:sp>
        <p:sp>
          <p:nvSpPr>
            <p:cNvPr id="105" name="Metin kutusu 104"/>
            <p:cNvSpPr txBox="1"/>
            <p:nvPr/>
          </p:nvSpPr>
          <p:spPr>
            <a:xfrm>
              <a:off x="4563317" y="1913222"/>
              <a:ext cx="316112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tr-TR" sz="1000" dirty="0" smtClean="0"/>
                <a:t>42</a:t>
              </a:r>
              <a:endParaRPr lang="tr-TR" sz="1000" dirty="0"/>
            </a:p>
          </p:txBody>
        </p:sp>
      </p:grpSp>
      <p:sp>
        <p:nvSpPr>
          <p:cNvPr id="5" name="Serbest Form 4"/>
          <p:cNvSpPr/>
          <p:nvPr/>
        </p:nvSpPr>
        <p:spPr>
          <a:xfrm>
            <a:off x="8243724" y="2359418"/>
            <a:ext cx="71120" cy="66040"/>
          </a:xfrm>
          <a:custGeom>
            <a:avLst/>
            <a:gdLst>
              <a:gd name="connsiteX0" fmla="*/ 0 w 63500"/>
              <a:gd name="connsiteY0" fmla="*/ 7620 h 66040"/>
              <a:gd name="connsiteX1" fmla="*/ 15240 w 63500"/>
              <a:gd name="connsiteY1" fmla="*/ 66040 h 66040"/>
              <a:gd name="connsiteX2" fmla="*/ 63500 w 63500"/>
              <a:gd name="connsiteY2" fmla="*/ 66040 h 66040"/>
              <a:gd name="connsiteX3" fmla="*/ 50800 w 63500"/>
              <a:gd name="connsiteY3" fmla="*/ 0 h 66040"/>
              <a:gd name="connsiteX4" fmla="*/ 0 w 63500"/>
              <a:gd name="connsiteY4" fmla="*/ 7620 h 66040"/>
              <a:gd name="connsiteX0" fmla="*/ 0 w 71120"/>
              <a:gd name="connsiteY0" fmla="*/ 7620 h 66040"/>
              <a:gd name="connsiteX1" fmla="*/ 15240 w 71120"/>
              <a:gd name="connsiteY1" fmla="*/ 66040 h 66040"/>
              <a:gd name="connsiteX2" fmla="*/ 71120 w 71120"/>
              <a:gd name="connsiteY2" fmla="*/ 56515 h 66040"/>
              <a:gd name="connsiteX3" fmla="*/ 50800 w 71120"/>
              <a:gd name="connsiteY3" fmla="*/ 0 h 66040"/>
              <a:gd name="connsiteX4" fmla="*/ 0 w 71120"/>
              <a:gd name="connsiteY4" fmla="*/ 7620 h 660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1120" h="66040">
                <a:moveTo>
                  <a:pt x="0" y="7620"/>
                </a:moveTo>
                <a:lnTo>
                  <a:pt x="15240" y="66040"/>
                </a:lnTo>
                <a:lnTo>
                  <a:pt x="71120" y="56515"/>
                </a:lnTo>
                <a:lnTo>
                  <a:pt x="50800" y="0"/>
                </a:lnTo>
                <a:lnTo>
                  <a:pt x="0" y="7620"/>
                </a:lnTo>
                <a:close/>
              </a:path>
            </a:pathLst>
          </a:cu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07" name="Line 58"/>
          <p:cNvSpPr>
            <a:spLocks noChangeShapeType="1"/>
          </p:cNvSpPr>
          <p:nvPr/>
        </p:nvSpPr>
        <p:spPr bwMode="auto">
          <a:xfrm flipV="1">
            <a:off x="374888" y="336044"/>
            <a:ext cx="63500" cy="1712913"/>
          </a:xfrm>
          <a:prstGeom prst="line">
            <a:avLst/>
          </a:prstGeom>
          <a:noFill/>
          <a:ln w="1588" cap="rnd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108" name="Freeform 59"/>
          <p:cNvSpPr>
            <a:spLocks noEditPoints="1"/>
          </p:cNvSpPr>
          <p:nvPr/>
        </p:nvSpPr>
        <p:spPr bwMode="auto">
          <a:xfrm>
            <a:off x="391715" y="202694"/>
            <a:ext cx="19050" cy="31750"/>
          </a:xfrm>
          <a:custGeom>
            <a:avLst/>
            <a:gdLst>
              <a:gd name="T0" fmla="*/ 78 w 80"/>
              <a:gd name="T1" fmla="*/ 30 h 124"/>
              <a:gd name="T2" fmla="*/ 64 w 80"/>
              <a:gd name="T3" fmla="*/ 31 h 124"/>
              <a:gd name="T4" fmla="*/ 58 w 80"/>
              <a:gd name="T5" fmla="*/ 19 h 124"/>
              <a:gd name="T6" fmla="*/ 43 w 80"/>
              <a:gd name="T7" fmla="*/ 12 h 124"/>
              <a:gd name="T8" fmla="*/ 30 w 80"/>
              <a:gd name="T9" fmla="*/ 16 h 124"/>
              <a:gd name="T10" fmla="*/ 19 w 80"/>
              <a:gd name="T11" fmla="*/ 31 h 124"/>
              <a:gd name="T12" fmla="*/ 15 w 80"/>
              <a:gd name="T13" fmla="*/ 59 h 124"/>
              <a:gd name="T14" fmla="*/ 28 w 80"/>
              <a:gd name="T15" fmla="*/ 47 h 124"/>
              <a:gd name="T16" fmla="*/ 45 w 80"/>
              <a:gd name="T17" fmla="*/ 43 h 124"/>
              <a:gd name="T18" fmla="*/ 70 w 80"/>
              <a:gd name="T19" fmla="*/ 54 h 124"/>
              <a:gd name="T20" fmla="*/ 80 w 80"/>
              <a:gd name="T21" fmla="*/ 82 h 124"/>
              <a:gd name="T22" fmla="*/ 76 w 80"/>
              <a:gd name="T23" fmla="*/ 104 h 124"/>
              <a:gd name="T24" fmla="*/ 62 w 80"/>
              <a:gd name="T25" fmla="*/ 119 h 124"/>
              <a:gd name="T26" fmla="*/ 42 w 80"/>
              <a:gd name="T27" fmla="*/ 124 h 124"/>
              <a:gd name="T28" fmla="*/ 12 w 80"/>
              <a:gd name="T29" fmla="*/ 110 h 124"/>
              <a:gd name="T30" fmla="*/ 0 w 80"/>
              <a:gd name="T31" fmla="*/ 65 h 124"/>
              <a:gd name="T32" fmla="*/ 13 w 80"/>
              <a:gd name="T33" fmla="*/ 14 h 124"/>
              <a:gd name="T34" fmla="*/ 44 w 80"/>
              <a:gd name="T35" fmla="*/ 0 h 124"/>
              <a:gd name="T36" fmla="*/ 67 w 80"/>
              <a:gd name="T37" fmla="*/ 8 h 124"/>
              <a:gd name="T38" fmla="*/ 78 w 80"/>
              <a:gd name="T39" fmla="*/ 30 h 124"/>
              <a:gd name="T40" fmla="*/ 17 w 80"/>
              <a:gd name="T41" fmla="*/ 83 h 124"/>
              <a:gd name="T42" fmla="*/ 21 w 80"/>
              <a:gd name="T43" fmla="*/ 97 h 124"/>
              <a:gd name="T44" fmla="*/ 30 w 80"/>
              <a:gd name="T45" fmla="*/ 108 h 124"/>
              <a:gd name="T46" fmla="*/ 42 w 80"/>
              <a:gd name="T47" fmla="*/ 112 h 124"/>
              <a:gd name="T48" fmla="*/ 58 w 80"/>
              <a:gd name="T49" fmla="*/ 104 h 124"/>
              <a:gd name="T50" fmla="*/ 65 w 80"/>
              <a:gd name="T51" fmla="*/ 83 h 124"/>
              <a:gd name="T52" fmla="*/ 59 w 80"/>
              <a:gd name="T53" fmla="*/ 64 h 124"/>
              <a:gd name="T54" fmla="*/ 42 w 80"/>
              <a:gd name="T55" fmla="*/ 56 h 124"/>
              <a:gd name="T56" fmla="*/ 24 w 80"/>
              <a:gd name="T57" fmla="*/ 64 h 124"/>
              <a:gd name="T58" fmla="*/ 17 w 80"/>
              <a:gd name="T59" fmla="*/ 83 h 1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</a:cxnLst>
            <a:rect l="0" t="0" r="r" b="b"/>
            <a:pathLst>
              <a:path w="80" h="124">
                <a:moveTo>
                  <a:pt x="78" y="30"/>
                </a:moveTo>
                <a:lnTo>
                  <a:pt x="64" y="31"/>
                </a:lnTo>
                <a:cubicBezTo>
                  <a:pt x="62" y="26"/>
                  <a:pt x="60" y="21"/>
                  <a:pt x="58" y="19"/>
                </a:cubicBezTo>
                <a:cubicBezTo>
                  <a:pt x="54" y="14"/>
                  <a:pt x="49" y="12"/>
                  <a:pt x="43" y="12"/>
                </a:cubicBezTo>
                <a:cubicBezTo>
                  <a:pt x="38" y="12"/>
                  <a:pt x="34" y="14"/>
                  <a:pt x="30" y="16"/>
                </a:cubicBezTo>
                <a:cubicBezTo>
                  <a:pt x="26" y="20"/>
                  <a:pt x="22" y="25"/>
                  <a:pt x="19" y="31"/>
                </a:cubicBezTo>
                <a:cubicBezTo>
                  <a:pt x="17" y="38"/>
                  <a:pt x="15" y="47"/>
                  <a:pt x="15" y="59"/>
                </a:cubicBezTo>
                <a:cubicBezTo>
                  <a:pt x="19" y="54"/>
                  <a:pt x="23" y="50"/>
                  <a:pt x="28" y="47"/>
                </a:cubicBezTo>
                <a:cubicBezTo>
                  <a:pt x="33" y="44"/>
                  <a:pt x="39" y="43"/>
                  <a:pt x="45" y="43"/>
                </a:cubicBezTo>
                <a:cubicBezTo>
                  <a:pt x="54" y="43"/>
                  <a:pt x="63" y="47"/>
                  <a:pt x="70" y="54"/>
                </a:cubicBezTo>
                <a:cubicBezTo>
                  <a:pt x="77" y="61"/>
                  <a:pt x="80" y="71"/>
                  <a:pt x="80" y="82"/>
                </a:cubicBezTo>
                <a:cubicBezTo>
                  <a:pt x="80" y="90"/>
                  <a:pt x="79" y="97"/>
                  <a:pt x="76" y="104"/>
                </a:cubicBezTo>
                <a:cubicBezTo>
                  <a:pt x="72" y="110"/>
                  <a:pt x="68" y="115"/>
                  <a:pt x="62" y="119"/>
                </a:cubicBezTo>
                <a:cubicBezTo>
                  <a:pt x="56" y="122"/>
                  <a:pt x="50" y="124"/>
                  <a:pt x="42" y="124"/>
                </a:cubicBezTo>
                <a:cubicBezTo>
                  <a:pt x="30" y="124"/>
                  <a:pt x="20" y="119"/>
                  <a:pt x="12" y="110"/>
                </a:cubicBezTo>
                <a:cubicBezTo>
                  <a:pt x="4" y="101"/>
                  <a:pt x="0" y="86"/>
                  <a:pt x="0" y="65"/>
                </a:cubicBezTo>
                <a:cubicBezTo>
                  <a:pt x="0" y="42"/>
                  <a:pt x="5" y="25"/>
                  <a:pt x="13" y="14"/>
                </a:cubicBezTo>
                <a:cubicBezTo>
                  <a:pt x="21" y="5"/>
                  <a:pt x="31" y="0"/>
                  <a:pt x="44" y="0"/>
                </a:cubicBezTo>
                <a:cubicBezTo>
                  <a:pt x="53" y="0"/>
                  <a:pt x="61" y="3"/>
                  <a:pt x="67" y="8"/>
                </a:cubicBezTo>
                <a:cubicBezTo>
                  <a:pt x="74" y="13"/>
                  <a:pt x="77" y="21"/>
                  <a:pt x="78" y="30"/>
                </a:cubicBezTo>
                <a:close/>
                <a:moveTo>
                  <a:pt x="17" y="83"/>
                </a:moveTo>
                <a:cubicBezTo>
                  <a:pt x="17" y="88"/>
                  <a:pt x="19" y="93"/>
                  <a:pt x="21" y="97"/>
                </a:cubicBezTo>
                <a:cubicBezTo>
                  <a:pt x="23" y="102"/>
                  <a:pt x="26" y="106"/>
                  <a:pt x="30" y="108"/>
                </a:cubicBezTo>
                <a:cubicBezTo>
                  <a:pt x="34" y="110"/>
                  <a:pt x="38" y="112"/>
                  <a:pt x="42" y="112"/>
                </a:cubicBezTo>
                <a:cubicBezTo>
                  <a:pt x="49" y="112"/>
                  <a:pt x="54" y="109"/>
                  <a:pt x="58" y="104"/>
                </a:cubicBezTo>
                <a:cubicBezTo>
                  <a:pt x="63" y="99"/>
                  <a:pt x="65" y="92"/>
                  <a:pt x="65" y="83"/>
                </a:cubicBezTo>
                <a:cubicBezTo>
                  <a:pt x="65" y="75"/>
                  <a:pt x="63" y="68"/>
                  <a:pt x="59" y="64"/>
                </a:cubicBezTo>
                <a:cubicBezTo>
                  <a:pt x="54" y="59"/>
                  <a:pt x="48" y="56"/>
                  <a:pt x="42" y="56"/>
                </a:cubicBezTo>
                <a:cubicBezTo>
                  <a:pt x="35" y="56"/>
                  <a:pt x="29" y="59"/>
                  <a:pt x="24" y="64"/>
                </a:cubicBezTo>
                <a:cubicBezTo>
                  <a:pt x="20" y="68"/>
                  <a:pt x="17" y="75"/>
                  <a:pt x="17" y="83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109" name="Freeform 60"/>
          <p:cNvSpPr>
            <a:spLocks noEditPoints="1"/>
          </p:cNvSpPr>
          <p:nvPr/>
        </p:nvSpPr>
        <p:spPr bwMode="auto">
          <a:xfrm>
            <a:off x="421878" y="209044"/>
            <a:ext cx="65088" cy="57150"/>
          </a:xfrm>
          <a:custGeom>
            <a:avLst/>
            <a:gdLst>
              <a:gd name="T0" fmla="*/ 83 w 257"/>
              <a:gd name="T1" fmla="*/ 225 h 225"/>
              <a:gd name="T2" fmla="*/ 55 w 257"/>
              <a:gd name="T3" fmla="*/ 225 h 225"/>
              <a:gd name="T4" fmla="*/ 55 w 257"/>
              <a:gd name="T5" fmla="*/ 50 h 225"/>
              <a:gd name="T6" fmla="*/ 29 w 257"/>
              <a:gd name="T7" fmla="*/ 69 h 225"/>
              <a:gd name="T8" fmla="*/ 0 w 257"/>
              <a:gd name="T9" fmla="*/ 83 h 225"/>
              <a:gd name="T10" fmla="*/ 0 w 257"/>
              <a:gd name="T11" fmla="*/ 56 h 225"/>
              <a:gd name="T12" fmla="*/ 40 w 257"/>
              <a:gd name="T13" fmla="*/ 30 h 225"/>
              <a:gd name="T14" fmla="*/ 65 w 257"/>
              <a:gd name="T15" fmla="*/ 0 h 225"/>
              <a:gd name="T16" fmla="*/ 83 w 257"/>
              <a:gd name="T17" fmla="*/ 0 h 225"/>
              <a:gd name="T18" fmla="*/ 83 w 257"/>
              <a:gd name="T19" fmla="*/ 225 h 225"/>
              <a:gd name="T20" fmla="*/ 257 w 257"/>
              <a:gd name="T21" fmla="*/ 225 h 225"/>
              <a:gd name="T22" fmla="*/ 229 w 257"/>
              <a:gd name="T23" fmla="*/ 225 h 225"/>
              <a:gd name="T24" fmla="*/ 229 w 257"/>
              <a:gd name="T25" fmla="*/ 50 h 225"/>
              <a:gd name="T26" fmla="*/ 203 w 257"/>
              <a:gd name="T27" fmla="*/ 69 h 225"/>
              <a:gd name="T28" fmla="*/ 174 w 257"/>
              <a:gd name="T29" fmla="*/ 83 h 225"/>
              <a:gd name="T30" fmla="*/ 174 w 257"/>
              <a:gd name="T31" fmla="*/ 56 h 225"/>
              <a:gd name="T32" fmla="*/ 215 w 257"/>
              <a:gd name="T33" fmla="*/ 30 h 225"/>
              <a:gd name="T34" fmla="*/ 239 w 257"/>
              <a:gd name="T35" fmla="*/ 0 h 225"/>
              <a:gd name="T36" fmla="*/ 257 w 257"/>
              <a:gd name="T37" fmla="*/ 0 h 225"/>
              <a:gd name="T38" fmla="*/ 257 w 257"/>
              <a:gd name="T39" fmla="*/ 225 h 2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57" h="225">
                <a:moveTo>
                  <a:pt x="83" y="225"/>
                </a:moveTo>
                <a:lnTo>
                  <a:pt x="55" y="225"/>
                </a:lnTo>
                <a:lnTo>
                  <a:pt x="55" y="50"/>
                </a:lnTo>
                <a:cubicBezTo>
                  <a:pt x="48" y="56"/>
                  <a:pt x="40" y="62"/>
                  <a:pt x="29" y="69"/>
                </a:cubicBezTo>
                <a:cubicBezTo>
                  <a:pt x="18" y="75"/>
                  <a:pt x="8" y="80"/>
                  <a:pt x="0" y="83"/>
                </a:cubicBezTo>
                <a:lnTo>
                  <a:pt x="0" y="56"/>
                </a:lnTo>
                <a:cubicBezTo>
                  <a:pt x="15" y="49"/>
                  <a:pt x="29" y="40"/>
                  <a:pt x="40" y="30"/>
                </a:cubicBezTo>
                <a:cubicBezTo>
                  <a:pt x="52" y="20"/>
                  <a:pt x="60" y="10"/>
                  <a:pt x="65" y="0"/>
                </a:cubicBezTo>
                <a:lnTo>
                  <a:pt x="83" y="0"/>
                </a:lnTo>
                <a:lnTo>
                  <a:pt x="83" y="225"/>
                </a:lnTo>
                <a:close/>
                <a:moveTo>
                  <a:pt x="257" y="225"/>
                </a:moveTo>
                <a:lnTo>
                  <a:pt x="229" y="225"/>
                </a:lnTo>
                <a:lnTo>
                  <a:pt x="229" y="50"/>
                </a:lnTo>
                <a:cubicBezTo>
                  <a:pt x="223" y="56"/>
                  <a:pt x="214" y="62"/>
                  <a:pt x="203" y="69"/>
                </a:cubicBezTo>
                <a:cubicBezTo>
                  <a:pt x="192" y="75"/>
                  <a:pt x="183" y="80"/>
                  <a:pt x="174" y="83"/>
                </a:cubicBezTo>
                <a:lnTo>
                  <a:pt x="174" y="56"/>
                </a:lnTo>
                <a:cubicBezTo>
                  <a:pt x="189" y="49"/>
                  <a:pt x="203" y="40"/>
                  <a:pt x="215" y="30"/>
                </a:cubicBezTo>
                <a:cubicBezTo>
                  <a:pt x="226" y="20"/>
                  <a:pt x="234" y="10"/>
                  <a:pt x="239" y="0"/>
                </a:cubicBezTo>
                <a:lnTo>
                  <a:pt x="257" y="0"/>
                </a:lnTo>
                <a:lnTo>
                  <a:pt x="257" y="225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110" name="Freeform 61"/>
          <p:cNvSpPr>
            <a:spLocks noEditPoints="1"/>
          </p:cNvSpPr>
          <p:nvPr/>
        </p:nvSpPr>
        <p:spPr bwMode="auto">
          <a:xfrm>
            <a:off x="498078" y="202694"/>
            <a:ext cx="68263" cy="31750"/>
          </a:xfrm>
          <a:custGeom>
            <a:avLst/>
            <a:gdLst>
              <a:gd name="T0" fmla="*/ 5 w 268"/>
              <a:gd name="T1" fmla="*/ 27 h 124"/>
              <a:gd name="T2" fmla="*/ 40 w 268"/>
              <a:gd name="T3" fmla="*/ 0 h 124"/>
              <a:gd name="T4" fmla="*/ 69 w 268"/>
              <a:gd name="T5" fmla="*/ 15 h 124"/>
              <a:gd name="T6" fmla="*/ 79 w 268"/>
              <a:gd name="T7" fmla="*/ 62 h 124"/>
              <a:gd name="T8" fmla="*/ 62 w 268"/>
              <a:gd name="T9" fmla="*/ 117 h 124"/>
              <a:gd name="T10" fmla="*/ 12 w 268"/>
              <a:gd name="T11" fmla="*/ 111 h 124"/>
              <a:gd name="T12" fmla="*/ 16 w 268"/>
              <a:gd name="T13" fmla="*/ 62 h 124"/>
              <a:gd name="T14" fmla="*/ 40 w 268"/>
              <a:gd name="T15" fmla="*/ 112 h 124"/>
              <a:gd name="T16" fmla="*/ 64 w 268"/>
              <a:gd name="T17" fmla="*/ 62 h 124"/>
              <a:gd name="T18" fmla="*/ 40 w 268"/>
              <a:gd name="T19" fmla="*/ 12 h 124"/>
              <a:gd name="T20" fmla="*/ 16 w 268"/>
              <a:gd name="T21" fmla="*/ 62 h 124"/>
              <a:gd name="T22" fmla="*/ 99 w 268"/>
              <a:gd name="T23" fmla="*/ 27 h 124"/>
              <a:gd name="T24" fmla="*/ 134 w 268"/>
              <a:gd name="T25" fmla="*/ 0 h 124"/>
              <a:gd name="T26" fmla="*/ 163 w 268"/>
              <a:gd name="T27" fmla="*/ 15 h 124"/>
              <a:gd name="T28" fmla="*/ 173 w 268"/>
              <a:gd name="T29" fmla="*/ 62 h 124"/>
              <a:gd name="T30" fmla="*/ 156 w 268"/>
              <a:gd name="T31" fmla="*/ 117 h 124"/>
              <a:gd name="T32" fmla="*/ 107 w 268"/>
              <a:gd name="T33" fmla="*/ 111 h 124"/>
              <a:gd name="T34" fmla="*/ 110 w 268"/>
              <a:gd name="T35" fmla="*/ 62 h 124"/>
              <a:gd name="T36" fmla="*/ 134 w 268"/>
              <a:gd name="T37" fmla="*/ 112 h 124"/>
              <a:gd name="T38" fmla="*/ 158 w 268"/>
              <a:gd name="T39" fmla="*/ 62 h 124"/>
              <a:gd name="T40" fmla="*/ 134 w 268"/>
              <a:gd name="T41" fmla="*/ 12 h 124"/>
              <a:gd name="T42" fmla="*/ 110 w 268"/>
              <a:gd name="T43" fmla="*/ 62 h 124"/>
              <a:gd name="T44" fmla="*/ 193 w 268"/>
              <a:gd name="T45" fmla="*/ 27 h 124"/>
              <a:gd name="T46" fmla="*/ 228 w 268"/>
              <a:gd name="T47" fmla="*/ 0 h 124"/>
              <a:gd name="T48" fmla="*/ 257 w 268"/>
              <a:gd name="T49" fmla="*/ 15 h 124"/>
              <a:gd name="T50" fmla="*/ 268 w 268"/>
              <a:gd name="T51" fmla="*/ 62 h 124"/>
              <a:gd name="T52" fmla="*/ 250 w 268"/>
              <a:gd name="T53" fmla="*/ 117 h 124"/>
              <a:gd name="T54" fmla="*/ 201 w 268"/>
              <a:gd name="T55" fmla="*/ 111 h 124"/>
              <a:gd name="T56" fmla="*/ 204 w 268"/>
              <a:gd name="T57" fmla="*/ 62 h 124"/>
              <a:gd name="T58" fmla="*/ 228 w 268"/>
              <a:gd name="T59" fmla="*/ 112 h 124"/>
              <a:gd name="T60" fmla="*/ 252 w 268"/>
              <a:gd name="T61" fmla="*/ 62 h 124"/>
              <a:gd name="T62" fmla="*/ 228 w 268"/>
              <a:gd name="T63" fmla="*/ 12 h 124"/>
              <a:gd name="T64" fmla="*/ 204 w 268"/>
              <a:gd name="T65" fmla="*/ 62 h 1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</a:cxnLst>
            <a:rect l="0" t="0" r="r" b="b"/>
            <a:pathLst>
              <a:path w="268" h="124">
                <a:moveTo>
                  <a:pt x="0" y="62"/>
                </a:moveTo>
                <a:cubicBezTo>
                  <a:pt x="0" y="48"/>
                  <a:pt x="2" y="36"/>
                  <a:pt x="5" y="27"/>
                </a:cubicBezTo>
                <a:cubicBezTo>
                  <a:pt x="8" y="19"/>
                  <a:pt x="12" y="12"/>
                  <a:pt x="18" y="7"/>
                </a:cubicBezTo>
                <a:cubicBezTo>
                  <a:pt x="24" y="2"/>
                  <a:pt x="31" y="0"/>
                  <a:pt x="40" y="0"/>
                </a:cubicBezTo>
                <a:cubicBezTo>
                  <a:pt x="46" y="0"/>
                  <a:pt x="52" y="1"/>
                  <a:pt x="57" y="4"/>
                </a:cubicBezTo>
                <a:cubicBezTo>
                  <a:pt x="62" y="7"/>
                  <a:pt x="66" y="10"/>
                  <a:pt x="69" y="15"/>
                </a:cubicBezTo>
                <a:cubicBezTo>
                  <a:pt x="72" y="20"/>
                  <a:pt x="75" y="26"/>
                  <a:pt x="77" y="33"/>
                </a:cubicBezTo>
                <a:cubicBezTo>
                  <a:pt x="78" y="40"/>
                  <a:pt x="79" y="50"/>
                  <a:pt x="79" y="62"/>
                </a:cubicBezTo>
                <a:cubicBezTo>
                  <a:pt x="79" y="76"/>
                  <a:pt x="78" y="88"/>
                  <a:pt x="75" y="97"/>
                </a:cubicBezTo>
                <a:cubicBezTo>
                  <a:pt x="72" y="105"/>
                  <a:pt x="68" y="112"/>
                  <a:pt x="62" y="117"/>
                </a:cubicBezTo>
                <a:cubicBezTo>
                  <a:pt x="56" y="122"/>
                  <a:pt x="49" y="124"/>
                  <a:pt x="40" y="124"/>
                </a:cubicBezTo>
                <a:cubicBezTo>
                  <a:pt x="28" y="124"/>
                  <a:pt x="19" y="120"/>
                  <a:pt x="12" y="111"/>
                </a:cubicBezTo>
                <a:cubicBezTo>
                  <a:pt x="4" y="101"/>
                  <a:pt x="0" y="85"/>
                  <a:pt x="0" y="62"/>
                </a:cubicBezTo>
                <a:close/>
                <a:moveTo>
                  <a:pt x="16" y="62"/>
                </a:moveTo>
                <a:cubicBezTo>
                  <a:pt x="16" y="82"/>
                  <a:pt x="18" y="95"/>
                  <a:pt x="23" y="102"/>
                </a:cubicBezTo>
                <a:cubicBezTo>
                  <a:pt x="27" y="108"/>
                  <a:pt x="33" y="112"/>
                  <a:pt x="40" y="112"/>
                </a:cubicBezTo>
                <a:cubicBezTo>
                  <a:pt x="47" y="112"/>
                  <a:pt x="52" y="108"/>
                  <a:pt x="57" y="102"/>
                </a:cubicBezTo>
                <a:cubicBezTo>
                  <a:pt x="62" y="95"/>
                  <a:pt x="64" y="82"/>
                  <a:pt x="64" y="62"/>
                </a:cubicBezTo>
                <a:cubicBezTo>
                  <a:pt x="64" y="42"/>
                  <a:pt x="62" y="29"/>
                  <a:pt x="57" y="22"/>
                </a:cubicBezTo>
                <a:cubicBezTo>
                  <a:pt x="52" y="16"/>
                  <a:pt x="47" y="12"/>
                  <a:pt x="40" y="12"/>
                </a:cubicBezTo>
                <a:cubicBezTo>
                  <a:pt x="33" y="12"/>
                  <a:pt x="27" y="15"/>
                  <a:pt x="23" y="21"/>
                </a:cubicBezTo>
                <a:cubicBezTo>
                  <a:pt x="18" y="29"/>
                  <a:pt x="16" y="42"/>
                  <a:pt x="16" y="62"/>
                </a:cubicBezTo>
                <a:close/>
                <a:moveTo>
                  <a:pt x="95" y="62"/>
                </a:moveTo>
                <a:cubicBezTo>
                  <a:pt x="95" y="48"/>
                  <a:pt x="96" y="36"/>
                  <a:pt x="99" y="27"/>
                </a:cubicBezTo>
                <a:cubicBezTo>
                  <a:pt x="102" y="19"/>
                  <a:pt x="106" y="12"/>
                  <a:pt x="112" y="7"/>
                </a:cubicBezTo>
                <a:cubicBezTo>
                  <a:pt x="118" y="2"/>
                  <a:pt x="125" y="0"/>
                  <a:pt x="134" y="0"/>
                </a:cubicBezTo>
                <a:cubicBezTo>
                  <a:pt x="140" y="0"/>
                  <a:pt x="146" y="1"/>
                  <a:pt x="151" y="4"/>
                </a:cubicBezTo>
                <a:cubicBezTo>
                  <a:pt x="156" y="7"/>
                  <a:pt x="160" y="10"/>
                  <a:pt x="163" y="15"/>
                </a:cubicBezTo>
                <a:cubicBezTo>
                  <a:pt x="166" y="20"/>
                  <a:pt x="169" y="26"/>
                  <a:pt x="171" y="33"/>
                </a:cubicBezTo>
                <a:cubicBezTo>
                  <a:pt x="173" y="40"/>
                  <a:pt x="173" y="50"/>
                  <a:pt x="173" y="62"/>
                </a:cubicBezTo>
                <a:cubicBezTo>
                  <a:pt x="173" y="76"/>
                  <a:pt x="172" y="88"/>
                  <a:pt x="169" y="97"/>
                </a:cubicBezTo>
                <a:cubicBezTo>
                  <a:pt x="166" y="105"/>
                  <a:pt x="162" y="112"/>
                  <a:pt x="156" y="117"/>
                </a:cubicBezTo>
                <a:cubicBezTo>
                  <a:pt x="150" y="122"/>
                  <a:pt x="143" y="124"/>
                  <a:pt x="134" y="124"/>
                </a:cubicBezTo>
                <a:cubicBezTo>
                  <a:pt x="122" y="124"/>
                  <a:pt x="113" y="120"/>
                  <a:pt x="107" y="111"/>
                </a:cubicBezTo>
                <a:cubicBezTo>
                  <a:pt x="99" y="101"/>
                  <a:pt x="95" y="85"/>
                  <a:pt x="95" y="62"/>
                </a:cubicBezTo>
                <a:close/>
                <a:moveTo>
                  <a:pt x="110" y="62"/>
                </a:moveTo>
                <a:cubicBezTo>
                  <a:pt x="110" y="82"/>
                  <a:pt x="112" y="95"/>
                  <a:pt x="117" y="102"/>
                </a:cubicBezTo>
                <a:cubicBezTo>
                  <a:pt x="121" y="108"/>
                  <a:pt x="127" y="112"/>
                  <a:pt x="134" y="112"/>
                </a:cubicBezTo>
                <a:cubicBezTo>
                  <a:pt x="141" y="112"/>
                  <a:pt x="147" y="108"/>
                  <a:pt x="151" y="102"/>
                </a:cubicBezTo>
                <a:cubicBezTo>
                  <a:pt x="156" y="95"/>
                  <a:pt x="158" y="82"/>
                  <a:pt x="158" y="62"/>
                </a:cubicBezTo>
                <a:cubicBezTo>
                  <a:pt x="158" y="42"/>
                  <a:pt x="156" y="29"/>
                  <a:pt x="151" y="22"/>
                </a:cubicBezTo>
                <a:cubicBezTo>
                  <a:pt x="147" y="16"/>
                  <a:pt x="141" y="12"/>
                  <a:pt x="134" y="12"/>
                </a:cubicBezTo>
                <a:cubicBezTo>
                  <a:pt x="127" y="12"/>
                  <a:pt x="122" y="15"/>
                  <a:pt x="117" y="21"/>
                </a:cubicBezTo>
                <a:cubicBezTo>
                  <a:pt x="112" y="29"/>
                  <a:pt x="110" y="42"/>
                  <a:pt x="110" y="62"/>
                </a:cubicBezTo>
                <a:close/>
                <a:moveTo>
                  <a:pt x="189" y="62"/>
                </a:moveTo>
                <a:cubicBezTo>
                  <a:pt x="189" y="48"/>
                  <a:pt x="190" y="36"/>
                  <a:pt x="193" y="27"/>
                </a:cubicBezTo>
                <a:cubicBezTo>
                  <a:pt x="196" y="19"/>
                  <a:pt x="200" y="12"/>
                  <a:pt x="206" y="7"/>
                </a:cubicBezTo>
                <a:cubicBezTo>
                  <a:pt x="212" y="2"/>
                  <a:pt x="219" y="0"/>
                  <a:pt x="228" y="0"/>
                </a:cubicBezTo>
                <a:cubicBezTo>
                  <a:pt x="235" y="0"/>
                  <a:pt x="240" y="1"/>
                  <a:pt x="245" y="4"/>
                </a:cubicBezTo>
                <a:cubicBezTo>
                  <a:pt x="250" y="7"/>
                  <a:pt x="254" y="10"/>
                  <a:pt x="257" y="15"/>
                </a:cubicBezTo>
                <a:cubicBezTo>
                  <a:pt x="261" y="20"/>
                  <a:pt x="263" y="26"/>
                  <a:pt x="265" y="33"/>
                </a:cubicBezTo>
                <a:cubicBezTo>
                  <a:pt x="267" y="40"/>
                  <a:pt x="268" y="50"/>
                  <a:pt x="268" y="62"/>
                </a:cubicBezTo>
                <a:cubicBezTo>
                  <a:pt x="268" y="76"/>
                  <a:pt x="266" y="88"/>
                  <a:pt x="263" y="97"/>
                </a:cubicBezTo>
                <a:cubicBezTo>
                  <a:pt x="260" y="105"/>
                  <a:pt x="256" y="112"/>
                  <a:pt x="250" y="117"/>
                </a:cubicBezTo>
                <a:cubicBezTo>
                  <a:pt x="244" y="122"/>
                  <a:pt x="237" y="124"/>
                  <a:pt x="228" y="124"/>
                </a:cubicBezTo>
                <a:cubicBezTo>
                  <a:pt x="217" y="124"/>
                  <a:pt x="207" y="120"/>
                  <a:pt x="201" y="111"/>
                </a:cubicBezTo>
                <a:cubicBezTo>
                  <a:pt x="193" y="101"/>
                  <a:pt x="189" y="85"/>
                  <a:pt x="189" y="62"/>
                </a:cubicBezTo>
                <a:close/>
                <a:moveTo>
                  <a:pt x="204" y="62"/>
                </a:moveTo>
                <a:cubicBezTo>
                  <a:pt x="204" y="82"/>
                  <a:pt x="206" y="95"/>
                  <a:pt x="211" y="102"/>
                </a:cubicBezTo>
                <a:cubicBezTo>
                  <a:pt x="216" y="108"/>
                  <a:pt x="221" y="112"/>
                  <a:pt x="228" y="112"/>
                </a:cubicBezTo>
                <a:cubicBezTo>
                  <a:pt x="235" y="112"/>
                  <a:pt x="241" y="108"/>
                  <a:pt x="245" y="102"/>
                </a:cubicBezTo>
                <a:cubicBezTo>
                  <a:pt x="250" y="95"/>
                  <a:pt x="252" y="82"/>
                  <a:pt x="252" y="62"/>
                </a:cubicBezTo>
                <a:cubicBezTo>
                  <a:pt x="252" y="42"/>
                  <a:pt x="250" y="29"/>
                  <a:pt x="245" y="22"/>
                </a:cubicBezTo>
                <a:cubicBezTo>
                  <a:pt x="241" y="16"/>
                  <a:pt x="235" y="12"/>
                  <a:pt x="228" y="12"/>
                </a:cubicBezTo>
                <a:cubicBezTo>
                  <a:pt x="221" y="12"/>
                  <a:pt x="216" y="15"/>
                  <a:pt x="212" y="21"/>
                </a:cubicBezTo>
                <a:cubicBezTo>
                  <a:pt x="206" y="29"/>
                  <a:pt x="204" y="42"/>
                  <a:pt x="204" y="62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111" name="Line 62"/>
          <p:cNvSpPr>
            <a:spLocks noChangeShapeType="1"/>
          </p:cNvSpPr>
          <p:nvPr/>
        </p:nvSpPr>
        <p:spPr bwMode="auto">
          <a:xfrm flipV="1">
            <a:off x="425688" y="336044"/>
            <a:ext cx="233363" cy="6156325"/>
          </a:xfrm>
          <a:prstGeom prst="line">
            <a:avLst/>
          </a:prstGeom>
          <a:noFill/>
          <a:ln w="1588" cap="rnd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112" name="Freeform 63"/>
          <p:cNvSpPr>
            <a:spLocks noEditPoints="1"/>
          </p:cNvSpPr>
          <p:nvPr/>
        </p:nvSpPr>
        <p:spPr bwMode="auto">
          <a:xfrm>
            <a:off x="622538" y="209044"/>
            <a:ext cx="74613" cy="57150"/>
          </a:xfrm>
          <a:custGeom>
            <a:avLst/>
            <a:gdLst>
              <a:gd name="T0" fmla="*/ 83 w 298"/>
              <a:gd name="T1" fmla="*/ 225 h 225"/>
              <a:gd name="T2" fmla="*/ 55 w 298"/>
              <a:gd name="T3" fmla="*/ 225 h 225"/>
              <a:gd name="T4" fmla="*/ 55 w 298"/>
              <a:gd name="T5" fmla="*/ 50 h 225"/>
              <a:gd name="T6" fmla="*/ 29 w 298"/>
              <a:gd name="T7" fmla="*/ 69 h 225"/>
              <a:gd name="T8" fmla="*/ 0 w 298"/>
              <a:gd name="T9" fmla="*/ 83 h 225"/>
              <a:gd name="T10" fmla="*/ 0 w 298"/>
              <a:gd name="T11" fmla="*/ 56 h 225"/>
              <a:gd name="T12" fmla="*/ 41 w 298"/>
              <a:gd name="T13" fmla="*/ 30 h 225"/>
              <a:gd name="T14" fmla="*/ 65 w 298"/>
              <a:gd name="T15" fmla="*/ 0 h 225"/>
              <a:gd name="T16" fmla="*/ 83 w 298"/>
              <a:gd name="T17" fmla="*/ 0 h 225"/>
              <a:gd name="T18" fmla="*/ 83 w 298"/>
              <a:gd name="T19" fmla="*/ 225 h 225"/>
              <a:gd name="T20" fmla="*/ 298 w 298"/>
              <a:gd name="T21" fmla="*/ 199 h 225"/>
              <a:gd name="T22" fmla="*/ 298 w 298"/>
              <a:gd name="T23" fmla="*/ 225 h 225"/>
              <a:gd name="T24" fmla="*/ 150 w 298"/>
              <a:gd name="T25" fmla="*/ 225 h 225"/>
              <a:gd name="T26" fmla="*/ 153 w 298"/>
              <a:gd name="T27" fmla="*/ 206 h 225"/>
              <a:gd name="T28" fmla="*/ 171 w 298"/>
              <a:gd name="T29" fmla="*/ 176 h 225"/>
              <a:gd name="T30" fmla="*/ 207 w 298"/>
              <a:gd name="T31" fmla="*/ 142 h 225"/>
              <a:gd name="T32" fmla="*/ 257 w 298"/>
              <a:gd name="T33" fmla="*/ 95 h 225"/>
              <a:gd name="T34" fmla="*/ 270 w 298"/>
              <a:gd name="T35" fmla="*/ 62 h 225"/>
              <a:gd name="T36" fmla="*/ 258 w 298"/>
              <a:gd name="T37" fmla="*/ 34 h 225"/>
              <a:gd name="T38" fmla="*/ 227 w 298"/>
              <a:gd name="T39" fmla="*/ 23 h 225"/>
              <a:gd name="T40" fmla="*/ 195 w 298"/>
              <a:gd name="T41" fmla="*/ 35 h 225"/>
              <a:gd name="T42" fmla="*/ 183 w 298"/>
              <a:gd name="T43" fmla="*/ 68 h 225"/>
              <a:gd name="T44" fmla="*/ 155 w 298"/>
              <a:gd name="T45" fmla="*/ 65 h 225"/>
              <a:gd name="T46" fmla="*/ 177 w 298"/>
              <a:gd name="T47" fmla="*/ 17 h 225"/>
              <a:gd name="T48" fmla="*/ 228 w 298"/>
              <a:gd name="T49" fmla="*/ 0 h 225"/>
              <a:gd name="T50" fmla="*/ 279 w 298"/>
              <a:gd name="T51" fmla="*/ 18 h 225"/>
              <a:gd name="T52" fmla="*/ 298 w 298"/>
              <a:gd name="T53" fmla="*/ 62 h 225"/>
              <a:gd name="T54" fmla="*/ 292 w 298"/>
              <a:gd name="T55" fmla="*/ 89 h 225"/>
              <a:gd name="T56" fmla="*/ 274 w 298"/>
              <a:gd name="T57" fmla="*/ 116 h 225"/>
              <a:gd name="T58" fmla="*/ 232 w 298"/>
              <a:gd name="T59" fmla="*/ 156 h 225"/>
              <a:gd name="T60" fmla="*/ 200 w 298"/>
              <a:gd name="T61" fmla="*/ 184 h 225"/>
              <a:gd name="T62" fmla="*/ 188 w 298"/>
              <a:gd name="T63" fmla="*/ 199 h 225"/>
              <a:gd name="T64" fmla="*/ 298 w 298"/>
              <a:gd name="T65" fmla="*/ 199 h 2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</a:cxnLst>
            <a:rect l="0" t="0" r="r" b="b"/>
            <a:pathLst>
              <a:path w="298" h="225">
                <a:moveTo>
                  <a:pt x="83" y="225"/>
                </a:moveTo>
                <a:lnTo>
                  <a:pt x="55" y="225"/>
                </a:lnTo>
                <a:lnTo>
                  <a:pt x="55" y="50"/>
                </a:lnTo>
                <a:cubicBezTo>
                  <a:pt x="49" y="56"/>
                  <a:pt x="40" y="62"/>
                  <a:pt x="29" y="69"/>
                </a:cubicBezTo>
                <a:cubicBezTo>
                  <a:pt x="19" y="75"/>
                  <a:pt x="9" y="80"/>
                  <a:pt x="0" y="83"/>
                </a:cubicBezTo>
                <a:lnTo>
                  <a:pt x="0" y="56"/>
                </a:lnTo>
                <a:cubicBezTo>
                  <a:pt x="16" y="49"/>
                  <a:pt x="29" y="40"/>
                  <a:pt x="41" y="30"/>
                </a:cubicBezTo>
                <a:cubicBezTo>
                  <a:pt x="52" y="20"/>
                  <a:pt x="60" y="10"/>
                  <a:pt x="65" y="0"/>
                </a:cubicBezTo>
                <a:lnTo>
                  <a:pt x="83" y="0"/>
                </a:lnTo>
                <a:lnTo>
                  <a:pt x="83" y="225"/>
                </a:lnTo>
                <a:close/>
                <a:moveTo>
                  <a:pt x="298" y="199"/>
                </a:moveTo>
                <a:lnTo>
                  <a:pt x="298" y="225"/>
                </a:lnTo>
                <a:lnTo>
                  <a:pt x="150" y="225"/>
                </a:lnTo>
                <a:cubicBezTo>
                  <a:pt x="150" y="219"/>
                  <a:pt x="151" y="212"/>
                  <a:pt x="153" y="206"/>
                </a:cubicBezTo>
                <a:cubicBezTo>
                  <a:pt x="157" y="196"/>
                  <a:pt x="163" y="186"/>
                  <a:pt x="171" y="176"/>
                </a:cubicBezTo>
                <a:cubicBezTo>
                  <a:pt x="180" y="166"/>
                  <a:pt x="192" y="155"/>
                  <a:pt x="207" y="142"/>
                </a:cubicBezTo>
                <a:cubicBezTo>
                  <a:pt x="232" y="122"/>
                  <a:pt x="248" y="107"/>
                  <a:pt x="257" y="95"/>
                </a:cubicBezTo>
                <a:cubicBezTo>
                  <a:pt x="265" y="83"/>
                  <a:pt x="270" y="72"/>
                  <a:pt x="270" y="62"/>
                </a:cubicBezTo>
                <a:cubicBezTo>
                  <a:pt x="270" y="51"/>
                  <a:pt x="266" y="42"/>
                  <a:pt x="258" y="34"/>
                </a:cubicBezTo>
                <a:cubicBezTo>
                  <a:pt x="250" y="27"/>
                  <a:pt x="240" y="23"/>
                  <a:pt x="227" y="23"/>
                </a:cubicBezTo>
                <a:cubicBezTo>
                  <a:pt x="214" y="23"/>
                  <a:pt x="203" y="27"/>
                  <a:pt x="195" y="35"/>
                </a:cubicBezTo>
                <a:cubicBezTo>
                  <a:pt x="187" y="43"/>
                  <a:pt x="183" y="54"/>
                  <a:pt x="183" y="68"/>
                </a:cubicBezTo>
                <a:lnTo>
                  <a:pt x="155" y="65"/>
                </a:lnTo>
                <a:cubicBezTo>
                  <a:pt x="157" y="44"/>
                  <a:pt x="164" y="28"/>
                  <a:pt x="177" y="17"/>
                </a:cubicBezTo>
                <a:cubicBezTo>
                  <a:pt x="190" y="6"/>
                  <a:pt x="207" y="0"/>
                  <a:pt x="228" y="0"/>
                </a:cubicBezTo>
                <a:cubicBezTo>
                  <a:pt x="249" y="0"/>
                  <a:pt x="267" y="6"/>
                  <a:pt x="279" y="18"/>
                </a:cubicBezTo>
                <a:cubicBezTo>
                  <a:pt x="292" y="30"/>
                  <a:pt x="298" y="45"/>
                  <a:pt x="298" y="62"/>
                </a:cubicBezTo>
                <a:cubicBezTo>
                  <a:pt x="298" y="71"/>
                  <a:pt x="296" y="80"/>
                  <a:pt x="292" y="89"/>
                </a:cubicBezTo>
                <a:cubicBezTo>
                  <a:pt x="289" y="97"/>
                  <a:pt x="283" y="107"/>
                  <a:pt x="274" y="116"/>
                </a:cubicBezTo>
                <a:cubicBezTo>
                  <a:pt x="266" y="126"/>
                  <a:pt x="251" y="139"/>
                  <a:pt x="232" y="156"/>
                </a:cubicBezTo>
                <a:cubicBezTo>
                  <a:pt x="215" y="170"/>
                  <a:pt x="204" y="179"/>
                  <a:pt x="200" y="184"/>
                </a:cubicBezTo>
                <a:cubicBezTo>
                  <a:pt x="195" y="189"/>
                  <a:pt x="191" y="194"/>
                  <a:pt x="188" y="199"/>
                </a:cubicBezTo>
                <a:lnTo>
                  <a:pt x="298" y="199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113" name="Freeform 64"/>
          <p:cNvSpPr>
            <a:spLocks noEditPoints="1"/>
          </p:cNvSpPr>
          <p:nvPr/>
        </p:nvSpPr>
        <p:spPr bwMode="auto">
          <a:xfrm>
            <a:off x="401240" y="6533644"/>
            <a:ext cx="20638" cy="31750"/>
          </a:xfrm>
          <a:custGeom>
            <a:avLst/>
            <a:gdLst>
              <a:gd name="T0" fmla="*/ 78 w 80"/>
              <a:gd name="T1" fmla="*/ 30 h 124"/>
              <a:gd name="T2" fmla="*/ 63 w 80"/>
              <a:gd name="T3" fmla="*/ 31 h 124"/>
              <a:gd name="T4" fmla="*/ 58 w 80"/>
              <a:gd name="T5" fmla="*/ 18 h 124"/>
              <a:gd name="T6" fmla="*/ 43 w 80"/>
              <a:gd name="T7" fmla="*/ 12 h 124"/>
              <a:gd name="T8" fmla="*/ 30 w 80"/>
              <a:gd name="T9" fmla="*/ 16 h 124"/>
              <a:gd name="T10" fmla="*/ 19 w 80"/>
              <a:gd name="T11" fmla="*/ 31 h 124"/>
              <a:gd name="T12" fmla="*/ 15 w 80"/>
              <a:gd name="T13" fmla="*/ 59 h 124"/>
              <a:gd name="T14" fmla="*/ 28 w 80"/>
              <a:gd name="T15" fmla="*/ 47 h 124"/>
              <a:gd name="T16" fmla="*/ 44 w 80"/>
              <a:gd name="T17" fmla="*/ 43 h 124"/>
              <a:gd name="T18" fmla="*/ 70 w 80"/>
              <a:gd name="T19" fmla="*/ 54 h 124"/>
              <a:gd name="T20" fmla="*/ 80 w 80"/>
              <a:gd name="T21" fmla="*/ 82 h 124"/>
              <a:gd name="T22" fmla="*/ 75 w 80"/>
              <a:gd name="T23" fmla="*/ 103 h 124"/>
              <a:gd name="T24" fmla="*/ 62 w 80"/>
              <a:gd name="T25" fmla="*/ 118 h 124"/>
              <a:gd name="T26" fmla="*/ 42 w 80"/>
              <a:gd name="T27" fmla="*/ 124 h 124"/>
              <a:gd name="T28" fmla="*/ 12 w 80"/>
              <a:gd name="T29" fmla="*/ 110 h 124"/>
              <a:gd name="T30" fmla="*/ 0 w 80"/>
              <a:gd name="T31" fmla="*/ 65 h 124"/>
              <a:gd name="T32" fmla="*/ 13 w 80"/>
              <a:gd name="T33" fmla="*/ 14 h 124"/>
              <a:gd name="T34" fmla="*/ 44 w 80"/>
              <a:gd name="T35" fmla="*/ 0 h 124"/>
              <a:gd name="T36" fmla="*/ 67 w 80"/>
              <a:gd name="T37" fmla="*/ 8 h 124"/>
              <a:gd name="T38" fmla="*/ 78 w 80"/>
              <a:gd name="T39" fmla="*/ 30 h 124"/>
              <a:gd name="T40" fmla="*/ 17 w 80"/>
              <a:gd name="T41" fmla="*/ 82 h 124"/>
              <a:gd name="T42" fmla="*/ 20 w 80"/>
              <a:gd name="T43" fmla="*/ 97 h 124"/>
              <a:gd name="T44" fmla="*/ 30 w 80"/>
              <a:gd name="T45" fmla="*/ 108 h 124"/>
              <a:gd name="T46" fmla="*/ 42 w 80"/>
              <a:gd name="T47" fmla="*/ 111 h 124"/>
              <a:gd name="T48" fmla="*/ 58 w 80"/>
              <a:gd name="T49" fmla="*/ 104 h 124"/>
              <a:gd name="T50" fmla="*/ 65 w 80"/>
              <a:gd name="T51" fmla="*/ 83 h 124"/>
              <a:gd name="T52" fmla="*/ 58 w 80"/>
              <a:gd name="T53" fmla="*/ 63 h 124"/>
              <a:gd name="T54" fmla="*/ 41 w 80"/>
              <a:gd name="T55" fmla="*/ 56 h 124"/>
              <a:gd name="T56" fmla="*/ 24 w 80"/>
              <a:gd name="T57" fmla="*/ 63 h 124"/>
              <a:gd name="T58" fmla="*/ 17 w 80"/>
              <a:gd name="T59" fmla="*/ 82 h 1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</a:cxnLst>
            <a:rect l="0" t="0" r="r" b="b"/>
            <a:pathLst>
              <a:path w="80" h="124">
                <a:moveTo>
                  <a:pt x="78" y="30"/>
                </a:moveTo>
                <a:lnTo>
                  <a:pt x="63" y="31"/>
                </a:lnTo>
                <a:cubicBezTo>
                  <a:pt x="62" y="25"/>
                  <a:pt x="60" y="21"/>
                  <a:pt x="58" y="18"/>
                </a:cubicBezTo>
                <a:cubicBezTo>
                  <a:pt x="54" y="14"/>
                  <a:pt x="49" y="12"/>
                  <a:pt x="43" y="12"/>
                </a:cubicBezTo>
                <a:cubicBezTo>
                  <a:pt x="38" y="12"/>
                  <a:pt x="34" y="13"/>
                  <a:pt x="30" y="16"/>
                </a:cubicBezTo>
                <a:cubicBezTo>
                  <a:pt x="25" y="19"/>
                  <a:pt x="22" y="24"/>
                  <a:pt x="19" y="31"/>
                </a:cubicBezTo>
                <a:cubicBezTo>
                  <a:pt x="16" y="37"/>
                  <a:pt x="15" y="47"/>
                  <a:pt x="15" y="59"/>
                </a:cubicBezTo>
                <a:cubicBezTo>
                  <a:pt x="18" y="53"/>
                  <a:pt x="23" y="49"/>
                  <a:pt x="28" y="47"/>
                </a:cubicBezTo>
                <a:cubicBezTo>
                  <a:pt x="33" y="44"/>
                  <a:pt x="39" y="43"/>
                  <a:pt x="44" y="43"/>
                </a:cubicBezTo>
                <a:cubicBezTo>
                  <a:pt x="54" y="43"/>
                  <a:pt x="63" y="46"/>
                  <a:pt x="70" y="54"/>
                </a:cubicBezTo>
                <a:cubicBezTo>
                  <a:pt x="77" y="61"/>
                  <a:pt x="80" y="71"/>
                  <a:pt x="80" y="82"/>
                </a:cubicBezTo>
                <a:cubicBezTo>
                  <a:pt x="80" y="90"/>
                  <a:pt x="79" y="97"/>
                  <a:pt x="75" y="103"/>
                </a:cubicBezTo>
                <a:cubicBezTo>
                  <a:pt x="72" y="110"/>
                  <a:pt x="67" y="115"/>
                  <a:pt x="62" y="118"/>
                </a:cubicBezTo>
                <a:cubicBezTo>
                  <a:pt x="56" y="122"/>
                  <a:pt x="49" y="124"/>
                  <a:pt x="42" y="124"/>
                </a:cubicBezTo>
                <a:cubicBezTo>
                  <a:pt x="30" y="124"/>
                  <a:pt x="20" y="119"/>
                  <a:pt x="12" y="110"/>
                </a:cubicBezTo>
                <a:cubicBezTo>
                  <a:pt x="4" y="101"/>
                  <a:pt x="0" y="86"/>
                  <a:pt x="0" y="65"/>
                </a:cubicBezTo>
                <a:cubicBezTo>
                  <a:pt x="0" y="41"/>
                  <a:pt x="4" y="24"/>
                  <a:pt x="13" y="14"/>
                </a:cubicBezTo>
                <a:cubicBezTo>
                  <a:pt x="21" y="4"/>
                  <a:pt x="31" y="0"/>
                  <a:pt x="44" y="0"/>
                </a:cubicBezTo>
                <a:cubicBezTo>
                  <a:pt x="53" y="0"/>
                  <a:pt x="61" y="3"/>
                  <a:pt x="67" y="8"/>
                </a:cubicBezTo>
                <a:cubicBezTo>
                  <a:pt x="73" y="13"/>
                  <a:pt x="77" y="21"/>
                  <a:pt x="78" y="30"/>
                </a:cubicBezTo>
                <a:close/>
                <a:moveTo>
                  <a:pt x="17" y="82"/>
                </a:moveTo>
                <a:cubicBezTo>
                  <a:pt x="17" y="87"/>
                  <a:pt x="18" y="92"/>
                  <a:pt x="20" y="97"/>
                </a:cubicBezTo>
                <a:cubicBezTo>
                  <a:pt x="23" y="102"/>
                  <a:pt x="26" y="105"/>
                  <a:pt x="30" y="108"/>
                </a:cubicBezTo>
                <a:cubicBezTo>
                  <a:pt x="33" y="110"/>
                  <a:pt x="38" y="111"/>
                  <a:pt x="42" y="111"/>
                </a:cubicBezTo>
                <a:cubicBezTo>
                  <a:pt x="48" y="111"/>
                  <a:pt x="54" y="109"/>
                  <a:pt x="58" y="104"/>
                </a:cubicBezTo>
                <a:cubicBezTo>
                  <a:pt x="63" y="99"/>
                  <a:pt x="65" y="92"/>
                  <a:pt x="65" y="83"/>
                </a:cubicBezTo>
                <a:cubicBezTo>
                  <a:pt x="65" y="75"/>
                  <a:pt x="63" y="68"/>
                  <a:pt x="58" y="63"/>
                </a:cubicBezTo>
                <a:cubicBezTo>
                  <a:pt x="54" y="58"/>
                  <a:pt x="48" y="56"/>
                  <a:pt x="41" y="56"/>
                </a:cubicBezTo>
                <a:cubicBezTo>
                  <a:pt x="35" y="56"/>
                  <a:pt x="29" y="58"/>
                  <a:pt x="24" y="63"/>
                </a:cubicBezTo>
                <a:cubicBezTo>
                  <a:pt x="20" y="68"/>
                  <a:pt x="17" y="74"/>
                  <a:pt x="17" y="82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114" name="Freeform 65"/>
          <p:cNvSpPr>
            <a:spLocks noEditPoints="1"/>
          </p:cNvSpPr>
          <p:nvPr/>
        </p:nvSpPr>
        <p:spPr bwMode="auto">
          <a:xfrm>
            <a:off x="431403" y="6541582"/>
            <a:ext cx="76200" cy="57150"/>
          </a:xfrm>
          <a:custGeom>
            <a:avLst/>
            <a:gdLst>
              <a:gd name="T0" fmla="*/ 82 w 298"/>
              <a:gd name="T1" fmla="*/ 225 h 225"/>
              <a:gd name="T2" fmla="*/ 55 w 298"/>
              <a:gd name="T3" fmla="*/ 225 h 225"/>
              <a:gd name="T4" fmla="*/ 55 w 298"/>
              <a:gd name="T5" fmla="*/ 49 h 225"/>
              <a:gd name="T6" fmla="*/ 29 w 298"/>
              <a:gd name="T7" fmla="*/ 68 h 225"/>
              <a:gd name="T8" fmla="*/ 0 w 298"/>
              <a:gd name="T9" fmla="*/ 83 h 225"/>
              <a:gd name="T10" fmla="*/ 0 w 298"/>
              <a:gd name="T11" fmla="*/ 56 h 225"/>
              <a:gd name="T12" fmla="*/ 40 w 298"/>
              <a:gd name="T13" fmla="*/ 30 h 225"/>
              <a:gd name="T14" fmla="*/ 65 w 298"/>
              <a:gd name="T15" fmla="*/ 0 h 225"/>
              <a:gd name="T16" fmla="*/ 82 w 298"/>
              <a:gd name="T17" fmla="*/ 0 h 225"/>
              <a:gd name="T18" fmla="*/ 82 w 298"/>
              <a:gd name="T19" fmla="*/ 225 h 225"/>
              <a:gd name="T20" fmla="*/ 298 w 298"/>
              <a:gd name="T21" fmla="*/ 199 h 225"/>
              <a:gd name="T22" fmla="*/ 298 w 298"/>
              <a:gd name="T23" fmla="*/ 225 h 225"/>
              <a:gd name="T24" fmla="*/ 149 w 298"/>
              <a:gd name="T25" fmla="*/ 225 h 225"/>
              <a:gd name="T26" fmla="*/ 152 w 298"/>
              <a:gd name="T27" fmla="*/ 206 h 225"/>
              <a:gd name="T28" fmla="*/ 171 w 298"/>
              <a:gd name="T29" fmla="*/ 176 h 225"/>
              <a:gd name="T30" fmla="*/ 207 w 298"/>
              <a:gd name="T31" fmla="*/ 142 h 225"/>
              <a:gd name="T32" fmla="*/ 256 w 298"/>
              <a:gd name="T33" fmla="*/ 95 h 225"/>
              <a:gd name="T34" fmla="*/ 269 w 298"/>
              <a:gd name="T35" fmla="*/ 61 h 225"/>
              <a:gd name="T36" fmla="*/ 257 w 298"/>
              <a:gd name="T37" fmla="*/ 34 h 225"/>
              <a:gd name="T38" fmla="*/ 227 w 298"/>
              <a:gd name="T39" fmla="*/ 22 h 225"/>
              <a:gd name="T40" fmla="*/ 195 w 298"/>
              <a:gd name="T41" fmla="*/ 34 h 225"/>
              <a:gd name="T42" fmla="*/ 183 w 298"/>
              <a:gd name="T43" fmla="*/ 67 h 225"/>
              <a:gd name="T44" fmla="*/ 154 w 298"/>
              <a:gd name="T45" fmla="*/ 64 h 225"/>
              <a:gd name="T46" fmla="*/ 176 w 298"/>
              <a:gd name="T47" fmla="*/ 16 h 225"/>
              <a:gd name="T48" fmla="*/ 227 w 298"/>
              <a:gd name="T49" fmla="*/ 0 h 225"/>
              <a:gd name="T50" fmla="*/ 278 w 298"/>
              <a:gd name="T51" fmla="*/ 18 h 225"/>
              <a:gd name="T52" fmla="*/ 297 w 298"/>
              <a:gd name="T53" fmla="*/ 62 h 225"/>
              <a:gd name="T54" fmla="*/ 292 w 298"/>
              <a:gd name="T55" fmla="*/ 88 h 225"/>
              <a:gd name="T56" fmla="*/ 273 w 298"/>
              <a:gd name="T57" fmla="*/ 116 h 225"/>
              <a:gd name="T58" fmla="*/ 231 w 298"/>
              <a:gd name="T59" fmla="*/ 155 h 225"/>
              <a:gd name="T60" fmla="*/ 199 w 298"/>
              <a:gd name="T61" fmla="*/ 184 h 225"/>
              <a:gd name="T62" fmla="*/ 187 w 298"/>
              <a:gd name="T63" fmla="*/ 199 h 225"/>
              <a:gd name="T64" fmla="*/ 298 w 298"/>
              <a:gd name="T65" fmla="*/ 199 h 2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</a:cxnLst>
            <a:rect l="0" t="0" r="r" b="b"/>
            <a:pathLst>
              <a:path w="298" h="225">
                <a:moveTo>
                  <a:pt x="82" y="225"/>
                </a:moveTo>
                <a:lnTo>
                  <a:pt x="55" y="225"/>
                </a:lnTo>
                <a:lnTo>
                  <a:pt x="55" y="49"/>
                </a:lnTo>
                <a:cubicBezTo>
                  <a:pt x="48" y="56"/>
                  <a:pt x="39" y="62"/>
                  <a:pt x="29" y="68"/>
                </a:cubicBezTo>
                <a:cubicBezTo>
                  <a:pt x="18" y="75"/>
                  <a:pt x="8" y="79"/>
                  <a:pt x="0" y="83"/>
                </a:cubicBezTo>
                <a:lnTo>
                  <a:pt x="0" y="56"/>
                </a:lnTo>
                <a:cubicBezTo>
                  <a:pt x="15" y="49"/>
                  <a:pt x="28" y="40"/>
                  <a:pt x="40" y="30"/>
                </a:cubicBezTo>
                <a:cubicBezTo>
                  <a:pt x="52" y="19"/>
                  <a:pt x="60" y="9"/>
                  <a:pt x="65" y="0"/>
                </a:cubicBezTo>
                <a:lnTo>
                  <a:pt x="82" y="0"/>
                </a:lnTo>
                <a:lnTo>
                  <a:pt x="82" y="225"/>
                </a:lnTo>
                <a:close/>
                <a:moveTo>
                  <a:pt x="298" y="199"/>
                </a:moveTo>
                <a:lnTo>
                  <a:pt x="298" y="225"/>
                </a:lnTo>
                <a:lnTo>
                  <a:pt x="149" y="225"/>
                </a:lnTo>
                <a:cubicBezTo>
                  <a:pt x="149" y="218"/>
                  <a:pt x="150" y="212"/>
                  <a:pt x="152" y="206"/>
                </a:cubicBezTo>
                <a:cubicBezTo>
                  <a:pt x="156" y="196"/>
                  <a:pt x="162" y="186"/>
                  <a:pt x="171" y="176"/>
                </a:cubicBezTo>
                <a:cubicBezTo>
                  <a:pt x="179" y="166"/>
                  <a:pt x="191" y="155"/>
                  <a:pt x="207" y="142"/>
                </a:cubicBezTo>
                <a:cubicBezTo>
                  <a:pt x="231" y="122"/>
                  <a:pt x="247" y="106"/>
                  <a:pt x="256" y="95"/>
                </a:cubicBezTo>
                <a:cubicBezTo>
                  <a:pt x="265" y="83"/>
                  <a:pt x="269" y="72"/>
                  <a:pt x="269" y="61"/>
                </a:cubicBezTo>
                <a:cubicBezTo>
                  <a:pt x="269" y="50"/>
                  <a:pt x="265" y="41"/>
                  <a:pt x="257" y="34"/>
                </a:cubicBezTo>
                <a:cubicBezTo>
                  <a:pt x="249" y="26"/>
                  <a:pt x="239" y="22"/>
                  <a:pt x="227" y="22"/>
                </a:cubicBezTo>
                <a:cubicBezTo>
                  <a:pt x="213" y="22"/>
                  <a:pt x="203" y="26"/>
                  <a:pt x="195" y="34"/>
                </a:cubicBezTo>
                <a:cubicBezTo>
                  <a:pt x="187" y="42"/>
                  <a:pt x="183" y="53"/>
                  <a:pt x="183" y="67"/>
                </a:cubicBezTo>
                <a:lnTo>
                  <a:pt x="154" y="64"/>
                </a:lnTo>
                <a:cubicBezTo>
                  <a:pt x="156" y="43"/>
                  <a:pt x="164" y="27"/>
                  <a:pt x="176" y="16"/>
                </a:cubicBezTo>
                <a:cubicBezTo>
                  <a:pt x="189" y="5"/>
                  <a:pt x="206" y="0"/>
                  <a:pt x="227" y="0"/>
                </a:cubicBezTo>
                <a:cubicBezTo>
                  <a:pt x="249" y="0"/>
                  <a:pt x="266" y="6"/>
                  <a:pt x="278" y="18"/>
                </a:cubicBezTo>
                <a:cubicBezTo>
                  <a:pt x="291" y="29"/>
                  <a:pt x="297" y="44"/>
                  <a:pt x="297" y="62"/>
                </a:cubicBezTo>
                <a:cubicBezTo>
                  <a:pt x="297" y="71"/>
                  <a:pt x="295" y="80"/>
                  <a:pt x="292" y="88"/>
                </a:cubicBezTo>
                <a:cubicBezTo>
                  <a:pt x="288" y="97"/>
                  <a:pt x="282" y="106"/>
                  <a:pt x="273" y="116"/>
                </a:cubicBezTo>
                <a:cubicBezTo>
                  <a:pt x="265" y="125"/>
                  <a:pt x="251" y="139"/>
                  <a:pt x="231" y="155"/>
                </a:cubicBezTo>
                <a:cubicBezTo>
                  <a:pt x="214" y="169"/>
                  <a:pt x="204" y="179"/>
                  <a:pt x="199" y="184"/>
                </a:cubicBezTo>
                <a:cubicBezTo>
                  <a:pt x="194" y="189"/>
                  <a:pt x="191" y="194"/>
                  <a:pt x="187" y="199"/>
                </a:cubicBezTo>
                <a:lnTo>
                  <a:pt x="298" y="199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115" name="Freeform 66"/>
          <p:cNvSpPr>
            <a:spLocks noEditPoints="1"/>
          </p:cNvSpPr>
          <p:nvPr/>
        </p:nvSpPr>
        <p:spPr bwMode="auto">
          <a:xfrm>
            <a:off x="515540" y="6533644"/>
            <a:ext cx="66675" cy="31750"/>
          </a:xfrm>
          <a:custGeom>
            <a:avLst/>
            <a:gdLst>
              <a:gd name="T0" fmla="*/ 5 w 268"/>
              <a:gd name="T1" fmla="*/ 27 h 124"/>
              <a:gd name="T2" fmla="*/ 40 w 268"/>
              <a:gd name="T3" fmla="*/ 0 h 124"/>
              <a:gd name="T4" fmla="*/ 69 w 268"/>
              <a:gd name="T5" fmla="*/ 15 h 124"/>
              <a:gd name="T6" fmla="*/ 79 w 268"/>
              <a:gd name="T7" fmla="*/ 62 h 124"/>
              <a:gd name="T8" fmla="*/ 62 w 268"/>
              <a:gd name="T9" fmla="*/ 116 h 124"/>
              <a:gd name="T10" fmla="*/ 12 w 268"/>
              <a:gd name="T11" fmla="*/ 111 h 124"/>
              <a:gd name="T12" fmla="*/ 16 w 268"/>
              <a:gd name="T13" fmla="*/ 62 h 124"/>
              <a:gd name="T14" fmla="*/ 40 w 268"/>
              <a:gd name="T15" fmla="*/ 111 h 124"/>
              <a:gd name="T16" fmla="*/ 64 w 268"/>
              <a:gd name="T17" fmla="*/ 62 h 124"/>
              <a:gd name="T18" fmla="*/ 40 w 268"/>
              <a:gd name="T19" fmla="*/ 12 h 124"/>
              <a:gd name="T20" fmla="*/ 16 w 268"/>
              <a:gd name="T21" fmla="*/ 62 h 124"/>
              <a:gd name="T22" fmla="*/ 99 w 268"/>
              <a:gd name="T23" fmla="*/ 27 h 124"/>
              <a:gd name="T24" fmla="*/ 134 w 268"/>
              <a:gd name="T25" fmla="*/ 0 h 124"/>
              <a:gd name="T26" fmla="*/ 163 w 268"/>
              <a:gd name="T27" fmla="*/ 15 h 124"/>
              <a:gd name="T28" fmla="*/ 174 w 268"/>
              <a:gd name="T29" fmla="*/ 62 h 124"/>
              <a:gd name="T30" fmla="*/ 156 w 268"/>
              <a:gd name="T31" fmla="*/ 116 h 124"/>
              <a:gd name="T32" fmla="*/ 107 w 268"/>
              <a:gd name="T33" fmla="*/ 111 h 124"/>
              <a:gd name="T34" fmla="*/ 110 w 268"/>
              <a:gd name="T35" fmla="*/ 62 h 124"/>
              <a:gd name="T36" fmla="*/ 134 w 268"/>
              <a:gd name="T37" fmla="*/ 111 h 124"/>
              <a:gd name="T38" fmla="*/ 158 w 268"/>
              <a:gd name="T39" fmla="*/ 62 h 124"/>
              <a:gd name="T40" fmla="*/ 134 w 268"/>
              <a:gd name="T41" fmla="*/ 12 h 124"/>
              <a:gd name="T42" fmla="*/ 110 w 268"/>
              <a:gd name="T43" fmla="*/ 62 h 124"/>
              <a:gd name="T44" fmla="*/ 193 w 268"/>
              <a:gd name="T45" fmla="*/ 27 h 124"/>
              <a:gd name="T46" fmla="*/ 228 w 268"/>
              <a:gd name="T47" fmla="*/ 0 h 124"/>
              <a:gd name="T48" fmla="*/ 258 w 268"/>
              <a:gd name="T49" fmla="*/ 15 h 124"/>
              <a:gd name="T50" fmla="*/ 268 w 268"/>
              <a:gd name="T51" fmla="*/ 62 h 124"/>
              <a:gd name="T52" fmla="*/ 250 w 268"/>
              <a:gd name="T53" fmla="*/ 116 h 124"/>
              <a:gd name="T54" fmla="*/ 201 w 268"/>
              <a:gd name="T55" fmla="*/ 111 h 124"/>
              <a:gd name="T56" fmla="*/ 204 w 268"/>
              <a:gd name="T57" fmla="*/ 62 h 124"/>
              <a:gd name="T58" fmla="*/ 228 w 268"/>
              <a:gd name="T59" fmla="*/ 111 h 124"/>
              <a:gd name="T60" fmla="*/ 253 w 268"/>
              <a:gd name="T61" fmla="*/ 62 h 124"/>
              <a:gd name="T62" fmla="*/ 228 w 268"/>
              <a:gd name="T63" fmla="*/ 12 h 124"/>
              <a:gd name="T64" fmla="*/ 204 w 268"/>
              <a:gd name="T65" fmla="*/ 62 h 1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</a:cxnLst>
            <a:rect l="0" t="0" r="r" b="b"/>
            <a:pathLst>
              <a:path w="268" h="124">
                <a:moveTo>
                  <a:pt x="0" y="62"/>
                </a:moveTo>
                <a:cubicBezTo>
                  <a:pt x="0" y="47"/>
                  <a:pt x="2" y="36"/>
                  <a:pt x="5" y="27"/>
                </a:cubicBezTo>
                <a:cubicBezTo>
                  <a:pt x="8" y="18"/>
                  <a:pt x="12" y="12"/>
                  <a:pt x="18" y="7"/>
                </a:cubicBezTo>
                <a:cubicBezTo>
                  <a:pt x="24" y="2"/>
                  <a:pt x="31" y="0"/>
                  <a:pt x="40" y="0"/>
                </a:cubicBezTo>
                <a:cubicBezTo>
                  <a:pt x="46" y="0"/>
                  <a:pt x="52" y="1"/>
                  <a:pt x="57" y="4"/>
                </a:cubicBezTo>
                <a:cubicBezTo>
                  <a:pt x="62" y="6"/>
                  <a:pt x="66" y="10"/>
                  <a:pt x="69" y="15"/>
                </a:cubicBezTo>
                <a:cubicBezTo>
                  <a:pt x="72" y="20"/>
                  <a:pt x="75" y="26"/>
                  <a:pt x="77" y="33"/>
                </a:cubicBezTo>
                <a:cubicBezTo>
                  <a:pt x="78" y="40"/>
                  <a:pt x="79" y="50"/>
                  <a:pt x="79" y="62"/>
                </a:cubicBezTo>
                <a:cubicBezTo>
                  <a:pt x="79" y="76"/>
                  <a:pt x="78" y="87"/>
                  <a:pt x="75" y="96"/>
                </a:cubicBezTo>
                <a:cubicBezTo>
                  <a:pt x="72" y="105"/>
                  <a:pt x="68" y="112"/>
                  <a:pt x="62" y="116"/>
                </a:cubicBezTo>
                <a:cubicBezTo>
                  <a:pt x="56" y="121"/>
                  <a:pt x="49" y="124"/>
                  <a:pt x="40" y="124"/>
                </a:cubicBezTo>
                <a:cubicBezTo>
                  <a:pt x="28" y="124"/>
                  <a:pt x="19" y="119"/>
                  <a:pt x="12" y="111"/>
                </a:cubicBezTo>
                <a:cubicBezTo>
                  <a:pt x="4" y="101"/>
                  <a:pt x="0" y="85"/>
                  <a:pt x="0" y="62"/>
                </a:cubicBezTo>
                <a:close/>
                <a:moveTo>
                  <a:pt x="16" y="62"/>
                </a:moveTo>
                <a:cubicBezTo>
                  <a:pt x="16" y="82"/>
                  <a:pt x="18" y="95"/>
                  <a:pt x="23" y="102"/>
                </a:cubicBezTo>
                <a:cubicBezTo>
                  <a:pt x="27" y="108"/>
                  <a:pt x="33" y="111"/>
                  <a:pt x="40" y="111"/>
                </a:cubicBezTo>
                <a:cubicBezTo>
                  <a:pt x="47" y="111"/>
                  <a:pt x="53" y="108"/>
                  <a:pt x="57" y="102"/>
                </a:cubicBezTo>
                <a:cubicBezTo>
                  <a:pt x="62" y="95"/>
                  <a:pt x="64" y="82"/>
                  <a:pt x="64" y="62"/>
                </a:cubicBezTo>
                <a:cubicBezTo>
                  <a:pt x="64" y="42"/>
                  <a:pt x="62" y="29"/>
                  <a:pt x="57" y="22"/>
                </a:cubicBezTo>
                <a:cubicBezTo>
                  <a:pt x="53" y="15"/>
                  <a:pt x="47" y="12"/>
                  <a:pt x="40" y="12"/>
                </a:cubicBezTo>
                <a:cubicBezTo>
                  <a:pt x="33" y="12"/>
                  <a:pt x="27" y="15"/>
                  <a:pt x="23" y="21"/>
                </a:cubicBezTo>
                <a:cubicBezTo>
                  <a:pt x="18" y="28"/>
                  <a:pt x="16" y="42"/>
                  <a:pt x="16" y="62"/>
                </a:cubicBezTo>
                <a:close/>
                <a:moveTo>
                  <a:pt x="95" y="62"/>
                </a:moveTo>
                <a:cubicBezTo>
                  <a:pt x="95" y="47"/>
                  <a:pt x="96" y="36"/>
                  <a:pt x="99" y="27"/>
                </a:cubicBezTo>
                <a:cubicBezTo>
                  <a:pt x="102" y="18"/>
                  <a:pt x="106" y="12"/>
                  <a:pt x="112" y="7"/>
                </a:cubicBezTo>
                <a:cubicBezTo>
                  <a:pt x="118" y="2"/>
                  <a:pt x="125" y="0"/>
                  <a:pt x="134" y="0"/>
                </a:cubicBezTo>
                <a:cubicBezTo>
                  <a:pt x="141" y="0"/>
                  <a:pt x="146" y="1"/>
                  <a:pt x="151" y="4"/>
                </a:cubicBezTo>
                <a:cubicBezTo>
                  <a:pt x="156" y="6"/>
                  <a:pt x="160" y="10"/>
                  <a:pt x="163" y="15"/>
                </a:cubicBezTo>
                <a:cubicBezTo>
                  <a:pt x="167" y="20"/>
                  <a:pt x="169" y="26"/>
                  <a:pt x="171" y="33"/>
                </a:cubicBezTo>
                <a:cubicBezTo>
                  <a:pt x="173" y="40"/>
                  <a:pt x="174" y="50"/>
                  <a:pt x="174" y="62"/>
                </a:cubicBezTo>
                <a:cubicBezTo>
                  <a:pt x="174" y="76"/>
                  <a:pt x="172" y="87"/>
                  <a:pt x="169" y="96"/>
                </a:cubicBezTo>
                <a:cubicBezTo>
                  <a:pt x="166" y="105"/>
                  <a:pt x="162" y="112"/>
                  <a:pt x="156" y="116"/>
                </a:cubicBezTo>
                <a:cubicBezTo>
                  <a:pt x="150" y="121"/>
                  <a:pt x="143" y="124"/>
                  <a:pt x="134" y="124"/>
                </a:cubicBezTo>
                <a:cubicBezTo>
                  <a:pt x="122" y="124"/>
                  <a:pt x="113" y="119"/>
                  <a:pt x="107" y="111"/>
                </a:cubicBezTo>
                <a:cubicBezTo>
                  <a:pt x="99" y="101"/>
                  <a:pt x="95" y="85"/>
                  <a:pt x="95" y="62"/>
                </a:cubicBezTo>
                <a:close/>
                <a:moveTo>
                  <a:pt x="110" y="62"/>
                </a:moveTo>
                <a:cubicBezTo>
                  <a:pt x="110" y="82"/>
                  <a:pt x="112" y="95"/>
                  <a:pt x="117" y="102"/>
                </a:cubicBezTo>
                <a:cubicBezTo>
                  <a:pt x="122" y="108"/>
                  <a:pt x="127" y="111"/>
                  <a:pt x="134" y="111"/>
                </a:cubicBezTo>
                <a:cubicBezTo>
                  <a:pt x="141" y="111"/>
                  <a:pt x="147" y="108"/>
                  <a:pt x="151" y="102"/>
                </a:cubicBezTo>
                <a:cubicBezTo>
                  <a:pt x="156" y="95"/>
                  <a:pt x="158" y="82"/>
                  <a:pt x="158" y="62"/>
                </a:cubicBezTo>
                <a:cubicBezTo>
                  <a:pt x="158" y="42"/>
                  <a:pt x="156" y="29"/>
                  <a:pt x="151" y="22"/>
                </a:cubicBezTo>
                <a:cubicBezTo>
                  <a:pt x="147" y="15"/>
                  <a:pt x="141" y="12"/>
                  <a:pt x="134" y="12"/>
                </a:cubicBezTo>
                <a:cubicBezTo>
                  <a:pt x="127" y="12"/>
                  <a:pt x="122" y="15"/>
                  <a:pt x="118" y="21"/>
                </a:cubicBezTo>
                <a:cubicBezTo>
                  <a:pt x="112" y="28"/>
                  <a:pt x="110" y="42"/>
                  <a:pt x="110" y="62"/>
                </a:cubicBezTo>
                <a:close/>
                <a:moveTo>
                  <a:pt x="189" y="62"/>
                </a:moveTo>
                <a:cubicBezTo>
                  <a:pt x="189" y="47"/>
                  <a:pt x="190" y="36"/>
                  <a:pt x="193" y="27"/>
                </a:cubicBezTo>
                <a:cubicBezTo>
                  <a:pt x="196" y="18"/>
                  <a:pt x="201" y="12"/>
                  <a:pt x="206" y="7"/>
                </a:cubicBezTo>
                <a:cubicBezTo>
                  <a:pt x="212" y="2"/>
                  <a:pt x="220" y="0"/>
                  <a:pt x="228" y="0"/>
                </a:cubicBezTo>
                <a:cubicBezTo>
                  <a:pt x="235" y="0"/>
                  <a:pt x="240" y="1"/>
                  <a:pt x="245" y="4"/>
                </a:cubicBezTo>
                <a:cubicBezTo>
                  <a:pt x="250" y="6"/>
                  <a:pt x="254" y="10"/>
                  <a:pt x="258" y="15"/>
                </a:cubicBezTo>
                <a:cubicBezTo>
                  <a:pt x="261" y="20"/>
                  <a:pt x="263" y="26"/>
                  <a:pt x="265" y="33"/>
                </a:cubicBezTo>
                <a:cubicBezTo>
                  <a:pt x="267" y="40"/>
                  <a:pt x="268" y="50"/>
                  <a:pt x="268" y="62"/>
                </a:cubicBezTo>
                <a:cubicBezTo>
                  <a:pt x="268" y="76"/>
                  <a:pt x="266" y="87"/>
                  <a:pt x="263" y="96"/>
                </a:cubicBezTo>
                <a:cubicBezTo>
                  <a:pt x="260" y="105"/>
                  <a:pt x="256" y="112"/>
                  <a:pt x="250" y="116"/>
                </a:cubicBezTo>
                <a:cubicBezTo>
                  <a:pt x="245" y="121"/>
                  <a:pt x="237" y="124"/>
                  <a:pt x="228" y="124"/>
                </a:cubicBezTo>
                <a:cubicBezTo>
                  <a:pt x="217" y="124"/>
                  <a:pt x="207" y="119"/>
                  <a:pt x="201" y="111"/>
                </a:cubicBezTo>
                <a:cubicBezTo>
                  <a:pt x="193" y="101"/>
                  <a:pt x="189" y="85"/>
                  <a:pt x="189" y="62"/>
                </a:cubicBezTo>
                <a:close/>
                <a:moveTo>
                  <a:pt x="204" y="62"/>
                </a:moveTo>
                <a:cubicBezTo>
                  <a:pt x="204" y="82"/>
                  <a:pt x="206" y="95"/>
                  <a:pt x="211" y="102"/>
                </a:cubicBezTo>
                <a:cubicBezTo>
                  <a:pt x="216" y="108"/>
                  <a:pt x="221" y="111"/>
                  <a:pt x="228" y="111"/>
                </a:cubicBezTo>
                <a:cubicBezTo>
                  <a:pt x="235" y="111"/>
                  <a:pt x="241" y="108"/>
                  <a:pt x="246" y="102"/>
                </a:cubicBezTo>
                <a:cubicBezTo>
                  <a:pt x="250" y="95"/>
                  <a:pt x="253" y="82"/>
                  <a:pt x="253" y="62"/>
                </a:cubicBezTo>
                <a:cubicBezTo>
                  <a:pt x="253" y="42"/>
                  <a:pt x="250" y="29"/>
                  <a:pt x="246" y="22"/>
                </a:cubicBezTo>
                <a:cubicBezTo>
                  <a:pt x="241" y="15"/>
                  <a:pt x="235" y="12"/>
                  <a:pt x="228" y="12"/>
                </a:cubicBezTo>
                <a:cubicBezTo>
                  <a:pt x="221" y="12"/>
                  <a:pt x="216" y="15"/>
                  <a:pt x="212" y="21"/>
                </a:cubicBezTo>
                <a:cubicBezTo>
                  <a:pt x="207" y="28"/>
                  <a:pt x="204" y="42"/>
                  <a:pt x="204" y="62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116" name="Line 67"/>
          <p:cNvSpPr>
            <a:spLocks noChangeShapeType="1"/>
          </p:cNvSpPr>
          <p:nvPr/>
        </p:nvSpPr>
        <p:spPr bwMode="auto">
          <a:xfrm flipV="1">
            <a:off x="646350" y="336044"/>
            <a:ext cx="231775" cy="6156325"/>
          </a:xfrm>
          <a:prstGeom prst="line">
            <a:avLst/>
          </a:prstGeom>
          <a:noFill/>
          <a:ln w="1588" cap="rnd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117" name="Freeform 68"/>
          <p:cNvSpPr>
            <a:spLocks noEditPoints="1"/>
          </p:cNvSpPr>
          <p:nvPr/>
        </p:nvSpPr>
        <p:spPr bwMode="auto">
          <a:xfrm>
            <a:off x="843200" y="209044"/>
            <a:ext cx="74613" cy="58738"/>
          </a:xfrm>
          <a:custGeom>
            <a:avLst/>
            <a:gdLst>
              <a:gd name="T0" fmla="*/ 83 w 301"/>
              <a:gd name="T1" fmla="*/ 225 h 229"/>
              <a:gd name="T2" fmla="*/ 55 w 301"/>
              <a:gd name="T3" fmla="*/ 225 h 229"/>
              <a:gd name="T4" fmla="*/ 55 w 301"/>
              <a:gd name="T5" fmla="*/ 50 h 229"/>
              <a:gd name="T6" fmla="*/ 29 w 301"/>
              <a:gd name="T7" fmla="*/ 69 h 229"/>
              <a:gd name="T8" fmla="*/ 0 w 301"/>
              <a:gd name="T9" fmla="*/ 83 h 229"/>
              <a:gd name="T10" fmla="*/ 0 w 301"/>
              <a:gd name="T11" fmla="*/ 56 h 229"/>
              <a:gd name="T12" fmla="*/ 41 w 301"/>
              <a:gd name="T13" fmla="*/ 30 h 229"/>
              <a:gd name="T14" fmla="*/ 65 w 301"/>
              <a:gd name="T15" fmla="*/ 0 h 229"/>
              <a:gd name="T16" fmla="*/ 83 w 301"/>
              <a:gd name="T17" fmla="*/ 0 h 229"/>
              <a:gd name="T18" fmla="*/ 83 w 301"/>
              <a:gd name="T19" fmla="*/ 225 h 229"/>
              <a:gd name="T20" fmla="*/ 154 w 301"/>
              <a:gd name="T21" fmla="*/ 166 h 229"/>
              <a:gd name="T22" fmla="*/ 181 w 301"/>
              <a:gd name="T23" fmla="*/ 162 h 229"/>
              <a:gd name="T24" fmla="*/ 198 w 301"/>
              <a:gd name="T25" fmla="*/ 196 h 229"/>
              <a:gd name="T26" fmla="*/ 225 w 301"/>
              <a:gd name="T27" fmla="*/ 206 h 229"/>
              <a:gd name="T28" fmla="*/ 258 w 301"/>
              <a:gd name="T29" fmla="*/ 193 h 229"/>
              <a:gd name="T30" fmla="*/ 272 w 301"/>
              <a:gd name="T31" fmla="*/ 159 h 229"/>
              <a:gd name="T32" fmla="*/ 259 w 301"/>
              <a:gd name="T33" fmla="*/ 128 h 229"/>
              <a:gd name="T34" fmla="*/ 228 w 301"/>
              <a:gd name="T35" fmla="*/ 116 h 229"/>
              <a:gd name="T36" fmla="*/ 208 w 301"/>
              <a:gd name="T37" fmla="*/ 119 h 229"/>
              <a:gd name="T38" fmla="*/ 211 w 301"/>
              <a:gd name="T39" fmla="*/ 95 h 229"/>
              <a:gd name="T40" fmla="*/ 216 w 301"/>
              <a:gd name="T41" fmla="*/ 95 h 229"/>
              <a:gd name="T42" fmla="*/ 248 w 301"/>
              <a:gd name="T43" fmla="*/ 86 h 229"/>
              <a:gd name="T44" fmla="*/ 262 w 301"/>
              <a:gd name="T45" fmla="*/ 58 h 229"/>
              <a:gd name="T46" fmla="*/ 251 w 301"/>
              <a:gd name="T47" fmla="*/ 32 h 229"/>
              <a:gd name="T48" fmla="*/ 225 w 301"/>
              <a:gd name="T49" fmla="*/ 23 h 229"/>
              <a:gd name="T50" fmla="*/ 198 w 301"/>
              <a:gd name="T51" fmla="*/ 33 h 229"/>
              <a:gd name="T52" fmla="*/ 184 w 301"/>
              <a:gd name="T53" fmla="*/ 63 h 229"/>
              <a:gd name="T54" fmla="*/ 157 w 301"/>
              <a:gd name="T55" fmla="*/ 58 h 229"/>
              <a:gd name="T56" fmla="*/ 180 w 301"/>
              <a:gd name="T57" fmla="*/ 15 h 229"/>
              <a:gd name="T58" fmla="*/ 224 w 301"/>
              <a:gd name="T59" fmla="*/ 0 h 229"/>
              <a:gd name="T60" fmla="*/ 258 w 301"/>
              <a:gd name="T61" fmla="*/ 8 h 229"/>
              <a:gd name="T62" fmla="*/ 282 w 301"/>
              <a:gd name="T63" fmla="*/ 29 h 229"/>
              <a:gd name="T64" fmla="*/ 290 w 301"/>
              <a:gd name="T65" fmla="*/ 58 h 229"/>
              <a:gd name="T66" fmla="*/ 282 w 301"/>
              <a:gd name="T67" fmla="*/ 84 h 229"/>
              <a:gd name="T68" fmla="*/ 259 w 301"/>
              <a:gd name="T69" fmla="*/ 103 h 229"/>
              <a:gd name="T70" fmla="*/ 290 w 301"/>
              <a:gd name="T71" fmla="*/ 123 h 229"/>
              <a:gd name="T72" fmla="*/ 301 w 301"/>
              <a:gd name="T73" fmla="*/ 159 h 229"/>
              <a:gd name="T74" fmla="*/ 279 w 301"/>
              <a:gd name="T75" fmla="*/ 209 h 229"/>
              <a:gd name="T76" fmla="*/ 225 w 301"/>
              <a:gd name="T77" fmla="*/ 229 h 229"/>
              <a:gd name="T78" fmla="*/ 176 w 301"/>
              <a:gd name="T79" fmla="*/ 211 h 229"/>
              <a:gd name="T80" fmla="*/ 154 w 301"/>
              <a:gd name="T81" fmla="*/ 166 h 2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</a:cxnLst>
            <a:rect l="0" t="0" r="r" b="b"/>
            <a:pathLst>
              <a:path w="301" h="229">
                <a:moveTo>
                  <a:pt x="83" y="225"/>
                </a:moveTo>
                <a:lnTo>
                  <a:pt x="55" y="225"/>
                </a:lnTo>
                <a:lnTo>
                  <a:pt x="55" y="50"/>
                </a:lnTo>
                <a:cubicBezTo>
                  <a:pt x="49" y="56"/>
                  <a:pt x="40" y="62"/>
                  <a:pt x="29" y="69"/>
                </a:cubicBezTo>
                <a:cubicBezTo>
                  <a:pt x="19" y="75"/>
                  <a:pt x="9" y="80"/>
                  <a:pt x="0" y="83"/>
                </a:cubicBezTo>
                <a:lnTo>
                  <a:pt x="0" y="56"/>
                </a:lnTo>
                <a:cubicBezTo>
                  <a:pt x="16" y="49"/>
                  <a:pt x="29" y="40"/>
                  <a:pt x="41" y="30"/>
                </a:cubicBezTo>
                <a:cubicBezTo>
                  <a:pt x="52" y="20"/>
                  <a:pt x="60" y="10"/>
                  <a:pt x="65" y="0"/>
                </a:cubicBezTo>
                <a:lnTo>
                  <a:pt x="83" y="0"/>
                </a:lnTo>
                <a:lnTo>
                  <a:pt x="83" y="225"/>
                </a:lnTo>
                <a:close/>
                <a:moveTo>
                  <a:pt x="154" y="166"/>
                </a:moveTo>
                <a:lnTo>
                  <a:pt x="181" y="162"/>
                </a:lnTo>
                <a:cubicBezTo>
                  <a:pt x="185" y="178"/>
                  <a:pt x="190" y="189"/>
                  <a:pt x="198" y="196"/>
                </a:cubicBezTo>
                <a:cubicBezTo>
                  <a:pt x="205" y="203"/>
                  <a:pt x="214" y="206"/>
                  <a:pt x="225" y="206"/>
                </a:cubicBezTo>
                <a:cubicBezTo>
                  <a:pt x="238" y="206"/>
                  <a:pt x="249" y="202"/>
                  <a:pt x="258" y="193"/>
                </a:cubicBezTo>
                <a:cubicBezTo>
                  <a:pt x="267" y="184"/>
                  <a:pt x="272" y="173"/>
                  <a:pt x="272" y="159"/>
                </a:cubicBezTo>
                <a:cubicBezTo>
                  <a:pt x="272" y="147"/>
                  <a:pt x="268" y="136"/>
                  <a:pt x="259" y="128"/>
                </a:cubicBezTo>
                <a:cubicBezTo>
                  <a:pt x="251" y="120"/>
                  <a:pt x="241" y="116"/>
                  <a:pt x="228" y="116"/>
                </a:cubicBezTo>
                <a:cubicBezTo>
                  <a:pt x="223" y="116"/>
                  <a:pt x="216" y="117"/>
                  <a:pt x="208" y="119"/>
                </a:cubicBezTo>
                <a:lnTo>
                  <a:pt x="211" y="95"/>
                </a:lnTo>
                <a:cubicBezTo>
                  <a:pt x="213" y="95"/>
                  <a:pt x="215" y="95"/>
                  <a:pt x="216" y="95"/>
                </a:cubicBezTo>
                <a:cubicBezTo>
                  <a:pt x="228" y="95"/>
                  <a:pt x="238" y="92"/>
                  <a:pt x="248" y="86"/>
                </a:cubicBezTo>
                <a:cubicBezTo>
                  <a:pt x="257" y="80"/>
                  <a:pt x="262" y="70"/>
                  <a:pt x="262" y="58"/>
                </a:cubicBezTo>
                <a:cubicBezTo>
                  <a:pt x="262" y="47"/>
                  <a:pt x="258" y="39"/>
                  <a:pt x="251" y="32"/>
                </a:cubicBezTo>
                <a:cubicBezTo>
                  <a:pt x="245" y="26"/>
                  <a:pt x="236" y="23"/>
                  <a:pt x="225" y="23"/>
                </a:cubicBezTo>
                <a:cubicBezTo>
                  <a:pt x="214" y="23"/>
                  <a:pt x="205" y="26"/>
                  <a:pt x="198" y="33"/>
                </a:cubicBezTo>
                <a:cubicBezTo>
                  <a:pt x="191" y="39"/>
                  <a:pt x="186" y="50"/>
                  <a:pt x="184" y="63"/>
                </a:cubicBezTo>
                <a:lnTo>
                  <a:pt x="157" y="58"/>
                </a:lnTo>
                <a:cubicBezTo>
                  <a:pt x="160" y="40"/>
                  <a:pt x="168" y="25"/>
                  <a:pt x="180" y="15"/>
                </a:cubicBezTo>
                <a:cubicBezTo>
                  <a:pt x="192" y="5"/>
                  <a:pt x="206" y="0"/>
                  <a:pt x="224" y="0"/>
                </a:cubicBezTo>
                <a:cubicBezTo>
                  <a:pt x="236" y="0"/>
                  <a:pt x="248" y="3"/>
                  <a:pt x="258" y="8"/>
                </a:cubicBezTo>
                <a:cubicBezTo>
                  <a:pt x="268" y="13"/>
                  <a:pt x="276" y="20"/>
                  <a:pt x="282" y="29"/>
                </a:cubicBezTo>
                <a:cubicBezTo>
                  <a:pt x="287" y="38"/>
                  <a:pt x="290" y="48"/>
                  <a:pt x="290" y="58"/>
                </a:cubicBezTo>
                <a:cubicBezTo>
                  <a:pt x="290" y="68"/>
                  <a:pt x="287" y="77"/>
                  <a:pt x="282" y="84"/>
                </a:cubicBezTo>
                <a:cubicBezTo>
                  <a:pt x="277" y="92"/>
                  <a:pt x="269" y="99"/>
                  <a:pt x="259" y="103"/>
                </a:cubicBezTo>
                <a:cubicBezTo>
                  <a:pt x="272" y="106"/>
                  <a:pt x="282" y="113"/>
                  <a:pt x="290" y="123"/>
                </a:cubicBezTo>
                <a:cubicBezTo>
                  <a:pt x="297" y="132"/>
                  <a:pt x="301" y="144"/>
                  <a:pt x="301" y="159"/>
                </a:cubicBezTo>
                <a:cubicBezTo>
                  <a:pt x="301" y="178"/>
                  <a:pt x="294" y="195"/>
                  <a:pt x="279" y="209"/>
                </a:cubicBezTo>
                <a:cubicBezTo>
                  <a:pt x="265" y="222"/>
                  <a:pt x="247" y="229"/>
                  <a:pt x="225" y="229"/>
                </a:cubicBezTo>
                <a:cubicBezTo>
                  <a:pt x="206" y="229"/>
                  <a:pt x="189" y="223"/>
                  <a:pt x="176" y="211"/>
                </a:cubicBezTo>
                <a:cubicBezTo>
                  <a:pt x="163" y="200"/>
                  <a:pt x="156" y="184"/>
                  <a:pt x="154" y="166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118" name="Freeform 69"/>
          <p:cNvSpPr>
            <a:spLocks noEditPoints="1"/>
          </p:cNvSpPr>
          <p:nvPr/>
        </p:nvSpPr>
        <p:spPr bwMode="auto">
          <a:xfrm>
            <a:off x="609838" y="6522532"/>
            <a:ext cx="76200" cy="57150"/>
          </a:xfrm>
          <a:custGeom>
            <a:avLst/>
            <a:gdLst>
              <a:gd name="T0" fmla="*/ 83 w 301"/>
              <a:gd name="T1" fmla="*/ 225 h 229"/>
              <a:gd name="T2" fmla="*/ 56 w 301"/>
              <a:gd name="T3" fmla="*/ 225 h 229"/>
              <a:gd name="T4" fmla="*/ 56 w 301"/>
              <a:gd name="T5" fmla="*/ 49 h 229"/>
              <a:gd name="T6" fmla="*/ 29 w 301"/>
              <a:gd name="T7" fmla="*/ 68 h 229"/>
              <a:gd name="T8" fmla="*/ 0 w 301"/>
              <a:gd name="T9" fmla="*/ 83 h 229"/>
              <a:gd name="T10" fmla="*/ 0 w 301"/>
              <a:gd name="T11" fmla="*/ 56 h 229"/>
              <a:gd name="T12" fmla="*/ 41 w 301"/>
              <a:gd name="T13" fmla="*/ 30 h 229"/>
              <a:gd name="T14" fmla="*/ 65 w 301"/>
              <a:gd name="T15" fmla="*/ 0 h 229"/>
              <a:gd name="T16" fmla="*/ 83 w 301"/>
              <a:gd name="T17" fmla="*/ 0 h 229"/>
              <a:gd name="T18" fmla="*/ 83 w 301"/>
              <a:gd name="T19" fmla="*/ 225 h 229"/>
              <a:gd name="T20" fmla="*/ 154 w 301"/>
              <a:gd name="T21" fmla="*/ 165 h 229"/>
              <a:gd name="T22" fmla="*/ 182 w 301"/>
              <a:gd name="T23" fmla="*/ 162 h 229"/>
              <a:gd name="T24" fmla="*/ 198 w 301"/>
              <a:gd name="T25" fmla="*/ 195 h 229"/>
              <a:gd name="T26" fmla="*/ 226 w 301"/>
              <a:gd name="T27" fmla="*/ 206 h 229"/>
              <a:gd name="T28" fmla="*/ 258 w 301"/>
              <a:gd name="T29" fmla="*/ 192 h 229"/>
              <a:gd name="T30" fmla="*/ 272 w 301"/>
              <a:gd name="T31" fmla="*/ 159 h 229"/>
              <a:gd name="T32" fmla="*/ 259 w 301"/>
              <a:gd name="T33" fmla="*/ 128 h 229"/>
              <a:gd name="T34" fmla="*/ 228 w 301"/>
              <a:gd name="T35" fmla="*/ 115 h 229"/>
              <a:gd name="T36" fmla="*/ 208 w 301"/>
              <a:gd name="T37" fmla="*/ 118 h 229"/>
              <a:gd name="T38" fmla="*/ 211 w 301"/>
              <a:gd name="T39" fmla="*/ 94 h 229"/>
              <a:gd name="T40" fmla="*/ 216 w 301"/>
              <a:gd name="T41" fmla="*/ 95 h 229"/>
              <a:gd name="T42" fmla="*/ 248 w 301"/>
              <a:gd name="T43" fmla="*/ 85 h 229"/>
              <a:gd name="T44" fmla="*/ 262 w 301"/>
              <a:gd name="T45" fmla="*/ 57 h 229"/>
              <a:gd name="T46" fmla="*/ 251 w 301"/>
              <a:gd name="T47" fmla="*/ 32 h 229"/>
              <a:gd name="T48" fmla="*/ 225 w 301"/>
              <a:gd name="T49" fmla="*/ 22 h 229"/>
              <a:gd name="T50" fmla="*/ 198 w 301"/>
              <a:gd name="T51" fmla="*/ 32 h 229"/>
              <a:gd name="T52" fmla="*/ 184 w 301"/>
              <a:gd name="T53" fmla="*/ 63 h 229"/>
              <a:gd name="T54" fmla="*/ 157 w 301"/>
              <a:gd name="T55" fmla="*/ 58 h 229"/>
              <a:gd name="T56" fmla="*/ 180 w 301"/>
              <a:gd name="T57" fmla="*/ 15 h 229"/>
              <a:gd name="T58" fmla="*/ 224 w 301"/>
              <a:gd name="T59" fmla="*/ 0 h 229"/>
              <a:gd name="T60" fmla="*/ 258 w 301"/>
              <a:gd name="T61" fmla="*/ 8 h 229"/>
              <a:gd name="T62" fmla="*/ 282 w 301"/>
              <a:gd name="T63" fmla="*/ 29 h 229"/>
              <a:gd name="T64" fmla="*/ 290 w 301"/>
              <a:gd name="T65" fmla="*/ 58 h 229"/>
              <a:gd name="T66" fmla="*/ 282 w 301"/>
              <a:gd name="T67" fmla="*/ 84 h 229"/>
              <a:gd name="T68" fmla="*/ 259 w 301"/>
              <a:gd name="T69" fmla="*/ 103 h 229"/>
              <a:gd name="T70" fmla="*/ 290 w 301"/>
              <a:gd name="T71" fmla="*/ 122 h 229"/>
              <a:gd name="T72" fmla="*/ 301 w 301"/>
              <a:gd name="T73" fmla="*/ 158 h 229"/>
              <a:gd name="T74" fmla="*/ 280 w 301"/>
              <a:gd name="T75" fmla="*/ 208 h 229"/>
              <a:gd name="T76" fmla="*/ 225 w 301"/>
              <a:gd name="T77" fmla="*/ 229 h 229"/>
              <a:gd name="T78" fmla="*/ 176 w 301"/>
              <a:gd name="T79" fmla="*/ 211 h 229"/>
              <a:gd name="T80" fmla="*/ 154 w 301"/>
              <a:gd name="T81" fmla="*/ 165 h 2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</a:cxnLst>
            <a:rect l="0" t="0" r="r" b="b"/>
            <a:pathLst>
              <a:path w="301" h="229">
                <a:moveTo>
                  <a:pt x="83" y="225"/>
                </a:moveTo>
                <a:lnTo>
                  <a:pt x="56" y="225"/>
                </a:lnTo>
                <a:lnTo>
                  <a:pt x="56" y="49"/>
                </a:lnTo>
                <a:cubicBezTo>
                  <a:pt x="49" y="56"/>
                  <a:pt x="40" y="62"/>
                  <a:pt x="29" y="68"/>
                </a:cubicBezTo>
                <a:cubicBezTo>
                  <a:pt x="19" y="75"/>
                  <a:pt x="9" y="79"/>
                  <a:pt x="0" y="83"/>
                </a:cubicBezTo>
                <a:lnTo>
                  <a:pt x="0" y="56"/>
                </a:lnTo>
                <a:cubicBezTo>
                  <a:pt x="16" y="49"/>
                  <a:pt x="29" y="40"/>
                  <a:pt x="41" y="30"/>
                </a:cubicBezTo>
                <a:cubicBezTo>
                  <a:pt x="52" y="19"/>
                  <a:pt x="61" y="9"/>
                  <a:pt x="65" y="0"/>
                </a:cubicBezTo>
                <a:lnTo>
                  <a:pt x="83" y="0"/>
                </a:lnTo>
                <a:lnTo>
                  <a:pt x="83" y="225"/>
                </a:lnTo>
                <a:close/>
                <a:moveTo>
                  <a:pt x="154" y="165"/>
                </a:moveTo>
                <a:lnTo>
                  <a:pt x="182" y="162"/>
                </a:lnTo>
                <a:cubicBezTo>
                  <a:pt x="185" y="177"/>
                  <a:pt x="190" y="189"/>
                  <a:pt x="198" y="195"/>
                </a:cubicBezTo>
                <a:cubicBezTo>
                  <a:pt x="205" y="202"/>
                  <a:pt x="215" y="206"/>
                  <a:pt x="226" y="206"/>
                </a:cubicBezTo>
                <a:cubicBezTo>
                  <a:pt x="239" y="206"/>
                  <a:pt x="250" y="201"/>
                  <a:pt x="258" y="192"/>
                </a:cubicBezTo>
                <a:cubicBezTo>
                  <a:pt x="267" y="183"/>
                  <a:pt x="272" y="172"/>
                  <a:pt x="272" y="159"/>
                </a:cubicBezTo>
                <a:cubicBezTo>
                  <a:pt x="272" y="146"/>
                  <a:pt x="268" y="136"/>
                  <a:pt x="259" y="128"/>
                </a:cubicBezTo>
                <a:cubicBezTo>
                  <a:pt x="251" y="119"/>
                  <a:pt x="241" y="115"/>
                  <a:pt x="228" y="115"/>
                </a:cubicBezTo>
                <a:cubicBezTo>
                  <a:pt x="223" y="115"/>
                  <a:pt x="216" y="116"/>
                  <a:pt x="208" y="118"/>
                </a:cubicBezTo>
                <a:lnTo>
                  <a:pt x="211" y="94"/>
                </a:lnTo>
                <a:cubicBezTo>
                  <a:pt x="213" y="94"/>
                  <a:pt x="215" y="95"/>
                  <a:pt x="216" y="95"/>
                </a:cubicBezTo>
                <a:cubicBezTo>
                  <a:pt x="228" y="95"/>
                  <a:pt x="238" y="91"/>
                  <a:pt x="248" y="85"/>
                </a:cubicBezTo>
                <a:cubicBezTo>
                  <a:pt x="257" y="79"/>
                  <a:pt x="262" y="70"/>
                  <a:pt x="262" y="57"/>
                </a:cubicBezTo>
                <a:cubicBezTo>
                  <a:pt x="262" y="47"/>
                  <a:pt x="258" y="39"/>
                  <a:pt x="251" y="32"/>
                </a:cubicBezTo>
                <a:cubicBezTo>
                  <a:pt x="245" y="25"/>
                  <a:pt x="236" y="22"/>
                  <a:pt x="225" y="22"/>
                </a:cubicBezTo>
                <a:cubicBezTo>
                  <a:pt x="214" y="22"/>
                  <a:pt x="205" y="26"/>
                  <a:pt x="198" y="32"/>
                </a:cubicBezTo>
                <a:cubicBezTo>
                  <a:pt x="191" y="39"/>
                  <a:pt x="186" y="49"/>
                  <a:pt x="184" y="63"/>
                </a:cubicBezTo>
                <a:lnTo>
                  <a:pt x="157" y="58"/>
                </a:lnTo>
                <a:cubicBezTo>
                  <a:pt x="160" y="39"/>
                  <a:pt x="168" y="25"/>
                  <a:pt x="180" y="15"/>
                </a:cubicBezTo>
                <a:cubicBezTo>
                  <a:pt x="192" y="5"/>
                  <a:pt x="207" y="0"/>
                  <a:pt x="224" y="0"/>
                </a:cubicBezTo>
                <a:cubicBezTo>
                  <a:pt x="237" y="0"/>
                  <a:pt x="248" y="2"/>
                  <a:pt x="258" y="8"/>
                </a:cubicBezTo>
                <a:cubicBezTo>
                  <a:pt x="268" y="13"/>
                  <a:pt x="276" y="20"/>
                  <a:pt x="282" y="29"/>
                </a:cubicBezTo>
                <a:cubicBezTo>
                  <a:pt x="287" y="38"/>
                  <a:pt x="290" y="48"/>
                  <a:pt x="290" y="58"/>
                </a:cubicBezTo>
                <a:cubicBezTo>
                  <a:pt x="290" y="67"/>
                  <a:pt x="287" y="76"/>
                  <a:pt x="282" y="84"/>
                </a:cubicBezTo>
                <a:cubicBezTo>
                  <a:pt x="277" y="92"/>
                  <a:pt x="269" y="98"/>
                  <a:pt x="259" y="103"/>
                </a:cubicBezTo>
                <a:cubicBezTo>
                  <a:pt x="272" y="106"/>
                  <a:pt x="283" y="112"/>
                  <a:pt x="290" y="122"/>
                </a:cubicBezTo>
                <a:cubicBezTo>
                  <a:pt x="297" y="132"/>
                  <a:pt x="301" y="144"/>
                  <a:pt x="301" y="158"/>
                </a:cubicBezTo>
                <a:cubicBezTo>
                  <a:pt x="301" y="178"/>
                  <a:pt x="294" y="195"/>
                  <a:pt x="280" y="208"/>
                </a:cubicBezTo>
                <a:cubicBezTo>
                  <a:pt x="265" y="222"/>
                  <a:pt x="247" y="229"/>
                  <a:pt x="225" y="229"/>
                </a:cubicBezTo>
                <a:cubicBezTo>
                  <a:pt x="206" y="229"/>
                  <a:pt x="189" y="223"/>
                  <a:pt x="176" y="211"/>
                </a:cubicBezTo>
                <a:cubicBezTo>
                  <a:pt x="163" y="199"/>
                  <a:pt x="156" y="184"/>
                  <a:pt x="154" y="165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119" name="Line 70"/>
          <p:cNvSpPr>
            <a:spLocks noChangeShapeType="1"/>
          </p:cNvSpPr>
          <p:nvPr/>
        </p:nvSpPr>
        <p:spPr bwMode="auto">
          <a:xfrm flipV="1">
            <a:off x="865425" y="336044"/>
            <a:ext cx="231775" cy="6156325"/>
          </a:xfrm>
          <a:prstGeom prst="line">
            <a:avLst/>
          </a:prstGeom>
          <a:noFill/>
          <a:ln w="1588" cap="rnd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120" name="Freeform 71"/>
          <p:cNvSpPr>
            <a:spLocks noEditPoints="1"/>
          </p:cNvSpPr>
          <p:nvPr/>
        </p:nvSpPr>
        <p:spPr bwMode="auto">
          <a:xfrm>
            <a:off x="1060688" y="209044"/>
            <a:ext cx="76200" cy="57150"/>
          </a:xfrm>
          <a:custGeom>
            <a:avLst/>
            <a:gdLst>
              <a:gd name="T0" fmla="*/ 83 w 300"/>
              <a:gd name="T1" fmla="*/ 225 h 225"/>
              <a:gd name="T2" fmla="*/ 55 w 300"/>
              <a:gd name="T3" fmla="*/ 225 h 225"/>
              <a:gd name="T4" fmla="*/ 55 w 300"/>
              <a:gd name="T5" fmla="*/ 50 h 225"/>
              <a:gd name="T6" fmla="*/ 29 w 300"/>
              <a:gd name="T7" fmla="*/ 69 h 225"/>
              <a:gd name="T8" fmla="*/ 0 w 300"/>
              <a:gd name="T9" fmla="*/ 83 h 225"/>
              <a:gd name="T10" fmla="*/ 0 w 300"/>
              <a:gd name="T11" fmla="*/ 56 h 225"/>
              <a:gd name="T12" fmla="*/ 40 w 300"/>
              <a:gd name="T13" fmla="*/ 30 h 225"/>
              <a:gd name="T14" fmla="*/ 65 w 300"/>
              <a:gd name="T15" fmla="*/ 0 h 225"/>
              <a:gd name="T16" fmla="*/ 83 w 300"/>
              <a:gd name="T17" fmla="*/ 0 h 225"/>
              <a:gd name="T18" fmla="*/ 83 w 300"/>
              <a:gd name="T19" fmla="*/ 225 h 225"/>
              <a:gd name="T20" fmla="*/ 242 w 300"/>
              <a:gd name="T21" fmla="*/ 225 h 225"/>
              <a:gd name="T22" fmla="*/ 242 w 300"/>
              <a:gd name="T23" fmla="*/ 172 h 225"/>
              <a:gd name="T24" fmla="*/ 144 w 300"/>
              <a:gd name="T25" fmla="*/ 172 h 225"/>
              <a:gd name="T26" fmla="*/ 144 w 300"/>
              <a:gd name="T27" fmla="*/ 146 h 225"/>
              <a:gd name="T28" fmla="*/ 247 w 300"/>
              <a:gd name="T29" fmla="*/ 1 h 225"/>
              <a:gd name="T30" fmla="*/ 269 w 300"/>
              <a:gd name="T31" fmla="*/ 1 h 225"/>
              <a:gd name="T32" fmla="*/ 269 w 300"/>
              <a:gd name="T33" fmla="*/ 146 h 225"/>
              <a:gd name="T34" fmla="*/ 300 w 300"/>
              <a:gd name="T35" fmla="*/ 146 h 225"/>
              <a:gd name="T36" fmla="*/ 300 w 300"/>
              <a:gd name="T37" fmla="*/ 172 h 225"/>
              <a:gd name="T38" fmla="*/ 269 w 300"/>
              <a:gd name="T39" fmla="*/ 172 h 225"/>
              <a:gd name="T40" fmla="*/ 269 w 300"/>
              <a:gd name="T41" fmla="*/ 225 h 225"/>
              <a:gd name="T42" fmla="*/ 242 w 300"/>
              <a:gd name="T43" fmla="*/ 225 h 225"/>
              <a:gd name="T44" fmla="*/ 242 w 300"/>
              <a:gd name="T45" fmla="*/ 146 h 225"/>
              <a:gd name="T46" fmla="*/ 242 w 300"/>
              <a:gd name="T47" fmla="*/ 45 h 225"/>
              <a:gd name="T48" fmla="*/ 171 w 300"/>
              <a:gd name="T49" fmla="*/ 146 h 225"/>
              <a:gd name="T50" fmla="*/ 242 w 300"/>
              <a:gd name="T51" fmla="*/ 146 h 2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</a:cxnLst>
            <a:rect l="0" t="0" r="r" b="b"/>
            <a:pathLst>
              <a:path w="300" h="225">
                <a:moveTo>
                  <a:pt x="83" y="225"/>
                </a:moveTo>
                <a:lnTo>
                  <a:pt x="55" y="225"/>
                </a:lnTo>
                <a:lnTo>
                  <a:pt x="55" y="50"/>
                </a:lnTo>
                <a:cubicBezTo>
                  <a:pt x="48" y="56"/>
                  <a:pt x="40" y="62"/>
                  <a:pt x="29" y="69"/>
                </a:cubicBezTo>
                <a:cubicBezTo>
                  <a:pt x="18" y="75"/>
                  <a:pt x="9" y="80"/>
                  <a:pt x="0" y="83"/>
                </a:cubicBezTo>
                <a:lnTo>
                  <a:pt x="0" y="56"/>
                </a:lnTo>
                <a:cubicBezTo>
                  <a:pt x="15" y="49"/>
                  <a:pt x="29" y="40"/>
                  <a:pt x="40" y="30"/>
                </a:cubicBezTo>
                <a:cubicBezTo>
                  <a:pt x="52" y="20"/>
                  <a:pt x="60" y="10"/>
                  <a:pt x="65" y="0"/>
                </a:cubicBezTo>
                <a:lnTo>
                  <a:pt x="83" y="0"/>
                </a:lnTo>
                <a:lnTo>
                  <a:pt x="83" y="225"/>
                </a:lnTo>
                <a:close/>
                <a:moveTo>
                  <a:pt x="242" y="225"/>
                </a:moveTo>
                <a:lnTo>
                  <a:pt x="242" y="172"/>
                </a:lnTo>
                <a:lnTo>
                  <a:pt x="144" y="172"/>
                </a:lnTo>
                <a:lnTo>
                  <a:pt x="144" y="146"/>
                </a:lnTo>
                <a:lnTo>
                  <a:pt x="247" y="1"/>
                </a:lnTo>
                <a:lnTo>
                  <a:pt x="269" y="1"/>
                </a:lnTo>
                <a:lnTo>
                  <a:pt x="269" y="146"/>
                </a:lnTo>
                <a:lnTo>
                  <a:pt x="300" y="146"/>
                </a:lnTo>
                <a:lnTo>
                  <a:pt x="300" y="172"/>
                </a:lnTo>
                <a:lnTo>
                  <a:pt x="269" y="172"/>
                </a:lnTo>
                <a:lnTo>
                  <a:pt x="269" y="225"/>
                </a:lnTo>
                <a:lnTo>
                  <a:pt x="242" y="225"/>
                </a:lnTo>
                <a:close/>
                <a:moveTo>
                  <a:pt x="242" y="146"/>
                </a:moveTo>
                <a:lnTo>
                  <a:pt x="242" y="45"/>
                </a:lnTo>
                <a:lnTo>
                  <a:pt x="171" y="146"/>
                </a:lnTo>
                <a:lnTo>
                  <a:pt x="242" y="14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121" name="Freeform 72"/>
          <p:cNvSpPr>
            <a:spLocks noEditPoints="1"/>
          </p:cNvSpPr>
          <p:nvPr/>
        </p:nvSpPr>
        <p:spPr bwMode="auto">
          <a:xfrm>
            <a:off x="830500" y="6522532"/>
            <a:ext cx="74613" cy="57150"/>
          </a:xfrm>
          <a:custGeom>
            <a:avLst/>
            <a:gdLst>
              <a:gd name="T0" fmla="*/ 82 w 299"/>
              <a:gd name="T1" fmla="*/ 225 h 225"/>
              <a:gd name="T2" fmla="*/ 55 w 299"/>
              <a:gd name="T3" fmla="*/ 225 h 225"/>
              <a:gd name="T4" fmla="*/ 55 w 299"/>
              <a:gd name="T5" fmla="*/ 49 h 225"/>
              <a:gd name="T6" fmla="*/ 29 w 299"/>
              <a:gd name="T7" fmla="*/ 68 h 225"/>
              <a:gd name="T8" fmla="*/ 0 w 299"/>
              <a:gd name="T9" fmla="*/ 83 h 225"/>
              <a:gd name="T10" fmla="*/ 0 w 299"/>
              <a:gd name="T11" fmla="*/ 56 h 225"/>
              <a:gd name="T12" fmla="*/ 40 w 299"/>
              <a:gd name="T13" fmla="*/ 30 h 225"/>
              <a:gd name="T14" fmla="*/ 64 w 299"/>
              <a:gd name="T15" fmla="*/ 0 h 225"/>
              <a:gd name="T16" fmla="*/ 82 w 299"/>
              <a:gd name="T17" fmla="*/ 0 h 225"/>
              <a:gd name="T18" fmla="*/ 82 w 299"/>
              <a:gd name="T19" fmla="*/ 225 h 225"/>
              <a:gd name="T20" fmla="*/ 241 w 299"/>
              <a:gd name="T21" fmla="*/ 225 h 225"/>
              <a:gd name="T22" fmla="*/ 241 w 299"/>
              <a:gd name="T23" fmla="*/ 171 h 225"/>
              <a:gd name="T24" fmla="*/ 144 w 299"/>
              <a:gd name="T25" fmla="*/ 171 h 225"/>
              <a:gd name="T26" fmla="*/ 144 w 299"/>
              <a:gd name="T27" fmla="*/ 146 h 225"/>
              <a:gd name="T28" fmla="*/ 246 w 299"/>
              <a:gd name="T29" fmla="*/ 1 h 225"/>
              <a:gd name="T30" fmla="*/ 269 w 299"/>
              <a:gd name="T31" fmla="*/ 1 h 225"/>
              <a:gd name="T32" fmla="*/ 269 w 299"/>
              <a:gd name="T33" fmla="*/ 146 h 225"/>
              <a:gd name="T34" fmla="*/ 299 w 299"/>
              <a:gd name="T35" fmla="*/ 146 h 225"/>
              <a:gd name="T36" fmla="*/ 299 w 299"/>
              <a:gd name="T37" fmla="*/ 171 h 225"/>
              <a:gd name="T38" fmla="*/ 269 w 299"/>
              <a:gd name="T39" fmla="*/ 171 h 225"/>
              <a:gd name="T40" fmla="*/ 269 w 299"/>
              <a:gd name="T41" fmla="*/ 225 h 225"/>
              <a:gd name="T42" fmla="*/ 241 w 299"/>
              <a:gd name="T43" fmla="*/ 225 h 225"/>
              <a:gd name="T44" fmla="*/ 241 w 299"/>
              <a:gd name="T45" fmla="*/ 146 h 225"/>
              <a:gd name="T46" fmla="*/ 241 w 299"/>
              <a:gd name="T47" fmla="*/ 45 h 225"/>
              <a:gd name="T48" fmla="*/ 171 w 299"/>
              <a:gd name="T49" fmla="*/ 146 h 225"/>
              <a:gd name="T50" fmla="*/ 241 w 299"/>
              <a:gd name="T51" fmla="*/ 146 h 2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</a:cxnLst>
            <a:rect l="0" t="0" r="r" b="b"/>
            <a:pathLst>
              <a:path w="299" h="225">
                <a:moveTo>
                  <a:pt x="82" y="225"/>
                </a:moveTo>
                <a:lnTo>
                  <a:pt x="55" y="225"/>
                </a:lnTo>
                <a:lnTo>
                  <a:pt x="55" y="49"/>
                </a:lnTo>
                <a:cubicBezTo>
                  <a:pt x="48" y="56"/>
                  <a:pt x="39" y="62"/>
                  <a:pt x="29" y="68"/>
                </a:cubicBezTo>
                <a:cubicBezTo>
                  <a:pt x="18" y="75"/>
                  <a:pt x="8" y="79"/>
                  <a:pt x="0" y="83"/>
                </a:cubicBezTo>
                <a:lnTo>
                  <a:pt x="0" y="56"/>
                </a:lnTo>
                <a:cubicBezTo>
                  <a:pt x="15" y="49"/>
                  <a:pt x="28" y="40"/>
                  <a:pt x="40" y="30"/>
                </a:cubicBezTo>
                <a:cubicBezTo>
                  <a:pt x="51" y="19"/>
                  <a:pt x="60" y="9"/>
                  <a:pt x="64" y="0"/>
                </a:cubicBezTo>
                <a:lnTo>
                  <a:pt x="82" y="0"/>
                </a:lnTo>
                <a:lnTo>
                  <a:pt x="82" y="225"/>
                </a:lnTo>
                <a:close/>
                <a:moveTo>
                  <a:pt x="241" y="225"/>
                </a:moveTo>
                <a:lnTo>
                  <a:pt x="241" y="171"/>
                </a:lnTo>
                <a:lnTo>
                  <a:pt x="144" y="171"/>
                </a:lnTo>
                <a:lnTo>
                  <a:pt x="144" y="146"/>
                </a:lnTo>
                <a:lnTo>
                  <a:pt x="246" y="1"/>
                </a:lnTo>
                <a:lnTo>
                  <a:pt x="269" y="1"/>
                </a:lnTo>
                <a:lnTo>
                  <a:pt x="269" y="146"/>
                </a:lnTo>
                <a:lnTo>
                  <a:pt x="299" y="146"/>
                </a:lnTo>
                <a:lnTo>
                  <a:pt x="299" y="171"/>
                </a:lnTo>
                <a:lnTo>
                  <a:pt x="269" y="171"/>
                </a:lnTo>
                <a:lnTo>
                  <a:pt x="269" y="225"/>
                </a:lnTo>
                <a:lnTo>
                  <a:pt x="241" y="225"/>
                </a:lnTo>
                <a:close/>
                <a:moveTo>
                  <a:pt x="241" y="146"/>
                </a:moveTo>
                <a:lnTo>
                  <a:pt x="241" y="45"/>
                </a:lnTo>
                <a:lnTo>
                  <a:pt x="171" y="146"/>
                </a:lnTo>
                <a:lnTo>
                  <a:pt x="241" y="14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122" name="Line 73"/>
          <p:cNvSpPr>
            <a:spLocks noChangeShapeType="1"/>
          </p:cNvSpPr>
          <p:nvPr/>
        </p:nvSpPr>
        <p:spPr bwMode="auto">
          <a:xfrm flipV="1">
            <a:off x="1084500" y="336044"/>
            <a:ext cx="231775" cy="6156325"/>
          </a:xfrm>
          <a:prstGeom prst="line">
            <a:avLst/>
          </a:prstGeom>
          <a:noFill/>
          <a:ln w="1588" cap="rnd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123" name="Freeform 74"/>
          <p:cNvSpPr>
            <a:spLocks noEditPoints="1"/>
          </p:cNvSpPr>
          <p:nvPr/>
        </p:nvSpPr>
        <p:spPr bwMode="auto">
          <a:xfrm>
            <a:off x="1279763" y="209044"/>
            <a:ext cx="76200" cy="58738"/>
          </a:xfrm>
          <a:custGeom>
            <a:avLst/>
            <a:gdLst>
              <a:gd name="T0" fmla="*/ 83 w 302"/>
              <a:gd name="T1" fmla="*/ 225 h 229"/>
              <a:gd name="T2" fmla="*/ 55 w 302"/>
              <a:gd name="T3" fmla="*/ 225 h 229"/>
              <a:gd name="T4" fmla="*/ 55 w 302"/>
              <a:gd name="T5" fmla="*/ 50 h 229"/>
              <a:gd name="T6" fmla="*/ 29 w 302"/>
              <a:gd name="T7" fmla="*/ 69 h 229"/>
              <a:gd name="T8" fmla="*/ 0 w 302"/>
              <a:gd name="T9" fmla="*/ 83 h 229"/>
              <a:gd name="T10" fmla="*/ 0 w 302"/>
              <a:gd name="T11" fmla="*/ 56 h 229"/>
              <a:gd name="T12" fmla="*/ 40 w 302"/>
              <a:gd name="T13" fmla="*/ 30 h 229"/>
              <a:gd name="T14" fmla="*/ 65 w 302"/>
              <a:gd name="T15" fmla="*/ 0 h 229"/>
              <a:gd name="T16" fmla="*/ 83 w 302"/>
              <a:gd name="T17" fmla="*/ 0 h 229"/>
              <a:gd name="T18" fmla="*/ 83 w 302"/>
              <a:gd name="T19" fmla="*/ 225 h 229"/>
              <a:gd name="T20" fmla="*/ 154 w 302"/>
              <a:gd name="T21" fmla="*/ 166 h 229"/>
              <a:gd name="T22" fmla="*/ 182 w 302"/>
              <a:gd name="T23" fmla="*/ 164 h 229"/>
              <a:gd name="T24" fmla="*/ 197 w 302"/>
              <a:gd name="T25" fmla="*/ 196 h 229"/>
              <a:gd name="T26" fmla="*/ 226 w 302"/>
              <a:gd name="T27" fmla="*/ 206 h 229"/>
              <a:gd name="T28" fmla="*/ 259 w 302"/>
              <a:gd name="T29" fmla="*/ 191 h 229"/>
              <a:gd name="T30" fmla="*/ 273 w 302"/>
              <a:gd name="T31" fmla="*/ 152 h 229"/>
              <a:gd name="T32" fmla="*/ 260 w 302"/>
              <a:gd name="T33" fmla="*/ 114 h 229"/>
              <a:gd name="T34" fmla="*/ 225 w 302"/>
              <a:gd name="T35" fmla="*/ 101 h 229"/>
              <a:gd name="T36" fmla="*/ 201 w 302"/>
              <a:gd name="T37" fmla="*/ 107 h 229"/>
              <a:gd name="T38" fmla="*/ 185 w 302"/>
              <a:gd name="T39" fmla="*/ 123 h 229"/>
              <a:gd name="T40" fmla="*/ 159 w 302"/>
              <a:gd name="T41" fmla="*/ 119 h 229"/>
              <a:gd name="T42" fmla="*/ 180 w 302"/>
              <a:gd name="T43" fmla="*/ 4 h 229"/>
              <a:gd name="T44" fmla="*/ 291 w 302"/>
              <a:gd name="T45" fmla="*/ 4 h 229"/>
              <a:gd name="T46" fmla="*/ 291 w 302"/>
              <a:gd name="T47" fmla="*/ 30 h 229"/>
              <a:gd name="T48" fmla="*/ 202 w 302"/>
              <a:gd name="T49" fmla="*/ 30 h 229"/>
              <a:gd name="T50" fmla="*/ 190 w 302"/>
              <a:gd name="T51" fmla="*/ 91 h 229"/>
              <a:gd name="T52" fmla="*/ 233 w 302"/>
              <a:gd name="T53" fmla="*/ 76 h 229"/>
              <a:gd name="T54" fmla="*/ 282 w 302"/>
              <a:gd name="T55" fmla="*/ 97 h 229"/>
              <a:gd name="T56" fmla="*/ 302 w 302"/>
              <a:gd name="T57" fmla="*/ 149 h 229"/>
              <a:gd name="T58" fmla="*/ 284 w 302"/>
              <a:gd name="T59" fmla="*/ 202 h 229"/>
              <a:gd name="T60" fmla="*/ 226 w 302"/>
              <a:gd name="T61" fmla="*/ 229 h 229"/>
              <a:gd name="T62" fmla="*/ 176 w 302"/>
              <a:gd name="T63" fmla="*/ 212 h 229"/>
              <a:gd name="T64" fmla="*/ 154 w 302"/>
              <a:gd name="T65" fmla="*/ 166 h 2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</a:cxnLst>
            <a:rect l="0" t="0" r="r" b="b"/>
            <a:pathLst>
              <a:path w="302" h="229">
                <a:moveTo>
                  <a:pt x="83" y="225"/>
                </a:moveTo>
                <a:lnTo>
                  <a:pt x="55" y="225"/>
                </a:lnTo>
                <a:lnTo>
                  <a:pt x="55" y="50"/>
                </a:lnTo>
                <a:cubicBezTo>
                  <a:pt x="49" y="56"/>
                  <a:pt x="40" y="62"/>
                  <a:pt x="29" y="69"/>
                </a:cubicBezTo>
                <a:cubicBezTo>
                  <a:pt x="18" y="75"/>
                  <a:pt x="9" y="80"/>
                  <a:pt x="0" y="83"/>
                </a:cubicBezTo>
                <a:lnTo>
                  <a:pt x="0" y="56"/>
                </a:lnTo>
                <a:cubicBezTo>
                  <a:pt x="15" y="49"/>
                  <a:pt x="29" y="40"/>
                  <a:pt x="40" y="30"/>
                </a:cubicBezTo>
                <a:cubicBezTo>
                  <a:pt x="52" y="20"/>
                  <a:pt x="60" y="10"/>
                  <a:pt x="65" y="0"/>
                </a:cubicBezTo>
                <a:lnTo>
                  <a:pt x="83" y="0"/>
                </a:lnTo>
                <a:lnTo>
                  <a:pt x="83" y="225"/>
                </a:lnTo>
                <a:close/>
                <a:moveTo>
                  <a:pt x="154" y="166"/>
                </a:moveTo>
                <a:lnTo>
                  <a:pt x="182" y="164"/>
                </a:lnTo>
                <a:cubicBezTo>
                  <a:pt x="185" y="178"/>
                  <a:pt x="190" y="189"/>
                  <a:pt x="197" y="196"/>
                </a:cubicBezTo>
                <a:cubicBezTo>
                  <a:pt x="205" y="203"/>
                  <a:pt x="214" y="206"/>
                  <a:pt x="226" y="206"/>
                </a:cubicBezTo>
                <a:cubicBezTo>
                  <a:pt x="239" y="206"/>
                  <a:pt x="250" y="201"/>
                  <a:pt x="259" y="191"/>
                </a:cubicBezTo>
                <a:cubicBezTo>
                  <a:pt x="268" y="181"/>
                  <a:pt x="273" y="168"/>
                  <a:pt x="273" y="152"/>
                </a:cubicBezTo>
                <a:cubicBezTo>
                  <a:pt x="273" y="136"/>
                  <a:pt x="269" y="124"/>
                  <a:pt x="260" y="114"/>
                </a:cubicBezTo>
                <a:cubicBezTo>
                  <a:pt x="251" y="105"/>
                  <a:pt x="240" y="101"/>
                  <a:pt x="225" y="101"/>
                </a:cubicBezTo>
                <a:cubicBezTo>
                  <a:pt x="216" y="101"/>
                  <a:pt x="208" y="103"/>
                  <a:pt x="201" y="107"/>
                </a:cubicBezTo>
                <a:cubicBezTo>
                  <a:pt x="194" y="111"/>
                  <a:pt x="189" y="116"/>
                  <a:pt x="185" y="123"/>
                </a:cubicBezTo>
                <a:lnTo>
                  <a:pt x="159" y="119"/>
                </a:lnTo>
                <a:lnTo>
                  <a:pt x="180" y="4"/>
                </a:lnTo>
                <a:lnTo>
                  <a:pt x="291" y="4"/>
                </a:lnTo>
                <a:lnTo>
                  <a:pt x="291" y="30"/>
                </a:lnTo>
                <a:lnTo>
                  <a:pt x="202" y="30"/>
                </a:lnTo>
                <a:lnTo>
                  <a:pt x="190" y="91"/>
                </a:lnTo>
                <a:cubicBezTo>
                  <a:pt x="204" y="81"/>
                  <a:pt x="218" y="76"/>
                  <a:pt x="233" y="76"/>
                </a:cubicBezTo>
                <a:cubicBezTo>
                  <a:pt x="252" y="76"/>
                  <a:pt x="269" y="83"/>
                  <a:pt x="282" y="97"/>
                </a:cubicBezTo>
                <a:cubicBezTo>
                  <a:pt x="295" y="110"/>
                  <a:pt x="302" y="128"/>
                  <a:pt x="302" y="149"/>
                </a:cubicBezTo>
                <a:cubicBezTo>
                  <a:pt x="302" y="169"/>
                  <a:pt x="296" y="187"/>
                  <a:pt x="284" y="202"/>
                </a:cubicBezTo>
                <a:cubicBezTo>
                  <a:pt x="270" y="220"/>
                  <a:pt x="250" y="229"/>
                  <a:pt x="226" y="229"/>
                </a:cubicBezTo>
                <a:cubicBezTo>
                  <a:pt x="205" y="229"/>
                  <a:pt x="189" y="223"/>
                  <a:pt x="176" y="212"/>
                </a:cubicBezTo>
                <a:cubicBezTo>
                  <a:pt x="163" y="200"/>
                  <a:pt x="155" y="185"/>
                  <a:pt x="154" y="166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124" name="Freeform 75"/>
          <p:cNvSpPr>
            <a:spLocks noEditPoints="1"/>
          </p:cNvSpPr>
          <p:nvPr/>
        </p:nvSpPr>
        <p:spPr bwMode="auto">
          <a:xfrm>
            <a:off x="1047988" y="6522532"/>
            <a:ext cx="76200" cy="57150"/>
          </a:xfrm>
          <a:custGeom>
            <a:avLst/>
            <a:gdLst>
              <a:gd name="T0" fmla="*/ 83 w 302"/>
              <a:gd name="T1" fmla="*/ 225 h 229"/>
              <a:gd name="T2" fmla="*/ 55 w 302"/>
              <a:gd name="T3" fmla="*/ 225 h 229"/>
              <a:gd name="T4" fmla="*/ 55 w 302"/>
              <a:gd name="T5" fmla="*/ 49 h 229"/>
              <a:gd name="T6" fmla="*/ 29 w 302"/>
              <a:gd name="T7" fmla="*/ 68 h 229"/>
              <a:gd name="T8" fmla="*/ 0 w 302"/>
              <a:gd name="T9" fmla="*/ 83 h 229"/>
              <a:gd name="T10" fmla="*/ 0 w 302"/>
              <a:gd name="T11" fmla="*/ 56 h 229"/>
              <a:gd name="T12" fmla="*/ 41 w 302"/>
              <a:gd name="T13" fmla="*/ 30 h 229"/>
              <a:gd name="T14" fmla="*/ 65 w 302"/>
              <a:gd name="T15" fmla="*/ 0 h 229"/>
              <a:gd name="T16" fmla="*/ 83 w 302"/>
              <a:gd name="T17" fmla="*/ 0 h 229"/>
              <a:gd name="T18" fmla="*/ 83 w 302"/>
              <a:gd name="T19" fmla="*/ 225 h 229"/>
              <a:gd name="T20" fmla="*/ 154 w 302"/>
              <a:gd name="T21" fmla="*/ 166 h 229"/>
              <a:gd name="T22" fmla="*/ 183 w 302"/>
              <a:gd name="T23" fmla="*/ 164 h 229"/>
              <a:gd name="T24" fmla="*/ 197 w 302"/>
              <a:gd name="T25" fmla="*/ 195 h 229"/>
              <a:gd name="T26" fmla="*/ 226 w 302"/>
              <a:gd name="T27" fmla="*/ 206 h 229"/>
              <a:gd name="T28" fmla="*/ 259 w 302"/>
              <a:gd name="T29" fmla="*/ 191 h 229"/>
              <a:gd name="T30" fmla="*/ 273 w 302"/>
              <a:gd name="T31" fmla="*/ 151 h 229"/>
              <a:gd name="T32" fmla="*/ 260 w 302"/>
              <a:gd name="T33" fmla="*/ 114 h 229"/>
              <a:gd name="T34" fmla="*/ 225 w 302"/>
              <a:gd name="T35" fmla="*/ 100 h 229"/>
              <a:gd name="T36" fmla="*/ 201 w 302"/>
              <a:gd name="T37" fmla="*/ 107 h 229"/>
              <a:gd name="T38" fmla="*/ 185 w 302"/>
              <a:gd name="T39" fmla="*/ 122 h 229"/>
              <a:gd name="T40" fmla="*/ 159 w 302"/>
              <a:gd name="T41" fmla="*/ 119 h 229"/>
              <a:gd name="T42" fmla="*/ 180 w 302"/>
              <a:gd name="T43" fmla="*/ 3 h 229"/>
              <a:gd name="T44" fmla="*/ 292 w 302"/>
              <a:gd name="T45" fmla="*/ 3 h 229"/>
              <a:gd name="T46" fmla="*/ 292 w 302"/>
              <a:gd name="T47" fmla="*/ 30 h 229"/>
              <a:gd name="T48" fmla="*/ 202 w 302"/>
              <a:gd name="T49" fmla="*/ 30 h 229"/>
              <a:gd name="T50" fmla="*/ 190 w 302"/>
              <a:gd name="T51" fmla="*/ 90 h 229"/>
              <a:gd name="T52" fmla="*/ 233 w 302"/>
              <a:gd name="T53" fmla="*/ 76 h 229"/>
              <a:gd name="T54" fmla="*/ 282 w 302"/>
              <a:gd name="T55" fmla="*/ 96 h 229"/>
              <a:gd name="T56" fmla="*/ 302 w 302"/>
              <a:gd name="T57" fmla="*/ 149 h 229"/>
              <a:gd name="T58" fmla="*/ 285 w 302"/>
              <a:gd name="T59" fmla="*/ 201 h 229"/>
              <a:gd name="T60" fmla="*/ 226 w 302"/>
              <a:gd name="T61" fmla="*/ 229 h 229"/>
              <a:gd name="T62" fmla="*/ 176 w 302"/>
              <a:gd name="T63" fmla="*/ 211 h 229"/>
              <a:gd name="T64" fmla="*/ 154 w 302"/>
              <a:gd name="T65" fmla="*/ 166 h 2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</a:cxnLst>
            <a:rect l="0" t="0" r="r" b="b"/>
            <a:pathLst>
              <a:path w="302" h="229">
                <a:moveTo>
                  <a:pt x="83" y="225"/>
                </a:moveTo>
                <a:lnTo>
                  <a:pt x="55" y="225"/>
                </a:lnTo>
                <a:lnTo>
                  <a:pt x="55" y="49"/>
                </a:lnTo>
                <a:cubicBezTo>
                  <a:pt x="49" y="56"/>
                  <a:pt x="40" y="62"/>
                  <a:pt x="29" y="68"/>
                </a:cubicBezTo>
                <a:cubicBezTo>
                  <a:pt x="18" y="75"/>
                  <a:pt x="9" y="79"/>
                  <a:pt x="0" y="83"/>
                </a:cubicBezTo>
                <a:lnTo>
                  <a:pt x="0" y="56"/>
                </a:lnTo>
                <a:cubicBezTo>
                  <a:pt x="16" y="49"/>
                  <a:pt x="29" y="40"/>
                  <a:pt x="41" y="30"/>
                </a:cubicBezTo>
                <a:cubicBezTo>
                  <a:pt x="52" y="19"/>
                  <a:pt x="60" y="9"/>
                  <a:pt x="65" y="0"/>
                </a:cubicBezTo>
                <a:lnTo>
                  <a:pt x="83" y="0"/>
                </a:lnTo>
                <a:lnTo>
                  <a:pt x="83" y="225"/>
                </a:lnTo>
                <a:close/>
                <a:moveTo>
                  <a:pt x="154" y="166"/>
                </a:moveTo>
                <a:lnTo>
                  <a:pt x="183" y="164"/>
                </a:lnTo>
                <a:cubicBezTo>
                  <a:pt x="185" y="178"/>
                  <a:pt x="190" y="188"/>
                  <a:pt x="197" y="195"/>
                </a:cubicBezTo>
                <a:cubicBezTo>
                  <a:pt x="205" y="203"/>
                  <a:pt x="215" y="206"/>
                  <a:pt x="226" y="206"/>
                </a:cubicBezTo>
                <a:cubicBezTo>
                  <a:pt x="239" y="206"/>
                  <a:pt x="250" y="201"/>
                  <a:pt x="259" y="191"/>
                </a:cubicBezTo>
                <a:cubicBezTo>
                  <a:pt x="269" y="181"/>
                  <a:pt x="273" y="168"/>
                  <a:pt x="273" y="151"/>
                </a:cubicBezTo>
                <a:cubicBezTo>
                  <a:pt x="273" y="136"/>
                  <a:pt x="269" y="123"/>
                  <a:pt x="260" y="114"/>
                </a:cubicBezTo>
                <a:cubicBezTo>
                  <a:pt x="251" y="105"/>
                  <a:pt x="240" y="100"/>
                  <a:pt x="225" y="100"/>
                </a:cubicBezTo>
                <a:cubicBezTo>
                  <a:pt x="216" y="100"/>
                  <a:pt x="208" y="103"/>
                  <a:pt x="201" y="107"/>
                </a:cubicBezTo>
                <a:cubicBezTo>
                  <a:pt x="194" y="111"/>
                  <a:pt x="189" y="116"/>
                  <a:pt x="185" y="122"/>
                </a:cubicBezTo>
                <a:lnTo>
                  <a:pt x="159" y="119"/>
                </a:lnTo>
                <a:lnTo>
                  <a:pt x="180" y="3"/>
                </a:lnTo>
                <a:lnTo>
                  <a:pt x="292" y="3"/>
                </a:lnTo>
                <a:lnTo>
                  <a:pt x="292" y="30"/>
                </a:lnTo>
                <a:lnTo>
                  <a:pt x="202" y="30"/>
                </a:lnTo>
                <a:lnTo>
                  <a:pt x="190" y="90"/>
                </a:lnTo>
                <a:cubicBezTo>
                  <a:pt x="204" y="81"/>
                  <a:pt x="218" y="76"/>
                  <a:pt x="233" y="76"/>
                </a:cubicBezTo>
                <a:cubicBezTo>
                  <a:pt x="252" y="76"/>
                  <a:pt x="269" y="83"/>
                  <a:pt x="282" y="96"/>
                </a:cubicBezTo>
                <a:cubicBezTo>
                  <a:pt x="295" y="110"/>
                  <a:pt x="302" y="127"/>
                  <a:pt x="302" y="149"/>
                </a:cubicBezTo>
                <a:cubicBezTo>
                  <a:pt x="302" y="169"/>
                  <a:pt x="296" y="187"/>
                  <a:pt x="285" y="201"/>
                </a:cubicBezTo>
                <a:cubicBezTo>
                  <a:pt x="270" y="220"/>
                  <a:pt x="251" y="229"/>
                  <a:pt x="226" y="229"/>
                </a:cubicBezTo>
                <a:cubicBezTo>
                  <a:pt x="205" y="229"/>
                  <a:pt x="189" y="223"/>
                  <a:pt x="176" y="211"/>
                </a:cubicBezTo>
                <a:cubicBezTo>
                  <a:pt x="163" y="200"/>
                  <a:pt x="156" y="185"/>
                  <a:pt x="154" y="166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125" name="Line 76"/>
          <p:cNvSpPr>
            <a:spLocks noChangeShapeType="1"/>
          </p:cNvSpPr>
          <p:nvPr/>
        </p:nvSpPr>
        <p:spPr bwMode="auto">
          <a:xfrm flipV="1">
            <a:off x="1303575" y="336044"/>
            <a:ext cx="233363" cy="6156325"/>
          </a:xfrm>
          <a:prstGeom prst="line">
            <a:avLst/>
          </a:prstGeom>
          <a:noFill/>
          <a:ln w="1588" cap="rnd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126" name="Freeform 77"/>
          <p:cNvSpPr>
            <a:spLocks noEditPoints="1"/>
          </p:cNvSpPr>
          <p:nvPr/>
        </p:nvSpPr>
        <p:spPr bwMode="auto">
          <a:xfrm>
            <a:off x="1500425" y="209044"/>
            <a:ext cx="76200" cy="58738"/>
          </a:xfrm>
          <a:custGeom>
            <a:avLst/>
            <a:gdLst>
              <a:gd name="T0" fmla="*/ 83 w 301"/>
              <a:gd name="T1" fmla="*/ 225 h 229"/>
              <a:gd name="T2" fmla="*/ 55 w 301"/>
              <a:gd name="T3" fmla="*/ 225 h 229"/>
              <a:gd name="T4" fmla="*/ 55 w 301"/>
              <a:gd name="T5" fmla="*/ 50 h 229"/>
              <a:gd name="T6" fmla="*/ 29 w 301"/>
              <a:gd name="T7" fmla="*/ 69 h 229"/>
              <a:gd name="T8" fmla="*/ 0 w 301"/>
              <a:gd name="T9" fmla="*/ 83 h 229"/>
              <a:gd name="T10" fmla="*/ 0 w 301"/>
              <a:gd name="T11" fmla="*/ 56 h 229"/>
              <a:gd name="T12" fmla="*/ 41 w 301"/>
              <a:gd name="T13" fmla="*/ 30 h 229"/>
              <a:gd name="T14" fmla="*/ 65 w 301"/>
              <a:gd name="T15" fmla="*/ 0 h 229"/>
              <a:gd name="T16" fmla="*/ 83 w 301"/>
              <a:gd name="T17" fmla="*/ 0 h 229"/>
              <a:gd name="T18" fmla="*/ 83 w 301"/>
              <a:gd name="T19" fmla="*/ 225 h 229"/>
              <a:gd name="T20" fmla="*/ 297 w 301"/>
              <a:gd name="T21" fmla="*/ 56 h 229"/>
              <a:gd name="T22" fmla="*/ 270 w 301"/>
              <a:gd name="T23" fmla="*/ 58 h 229"/>
              <a:gd name="T24" fmla="*/ 259 w 301"/>
              <a:gd name="T25" fmla="*/ 34 h 229"/>
              <a:gd name="T26" fmla="*/ 231 w 301"/>
              <a:gd name="T27" fmla="*/ 23 h 229"/>
              <a:gd name="T28" fmla="*/ 208 w 301"/>
              <a:gd name="T29" fmla="*/ 30 h 229"/>
              <a:gd name="T30" fmla="*/ 188 w 301"/>
              <a:gd name="T31" fmla="*/ 58 h 229"/>
              <a:gd name="T32" fmla="*/ 180 w 301"/>
              <a:gd name="T33" fmla="*/ 109 h 229"/>
              <a:gd name="T34" fmla="*/ 204 w 301"/>
              <a:gd name="T35" fmla="*/ 87 h 229"/>
              <a:gd name="T36" fmla="*/ 234 w 301"/>
              <a:gd name="T37" fmla="*/ 80 h 229"/>
              <a:gd name="T38" fmla="*/ 281 w 301"/>
              <a:gd name="T39" fmla="*/ 100 h 229"/>
              <a:gd name="T40" fmla="*/ 301 w 301"/>
              <a:gd name="T41" fmla="*/ 152 h 229"/>
              <a:gd name="T42" fmla="*/ 292 w 301"/>
              <a:gd name="T43" fmla="*/ 192 h 229"/>
              <a:gd name="T44" fmla="*/ 266 w 301"/>
              <a:gd name="T45" fmla="*/ 219 h 229"/>
              <a:gd name="T46" fmla="*/ 230 w 301"/>
              <a:gd name="T47" fmla="*/ 229 h 229"/>
              <a:gd name="T48" fmla="*/ 174 w 301"/>
              <a:gd name="T49" fmla="*/ 204 h 229"/>
              <a:gd name="T50" fmla="*/ 152 w 301"/>
              <a:gd name="T51" fmla="*/ 120 h 229"/>
              <a:gd name="T52" fmla="*/ 177 w 301"/>
              <a:gd name="T53" fmla="*/ 26 h 229"/>
              <a:gd name="T54" fmla="*/ 233 w 301"/>
              <a:gd name="T55" fmla="*/ 0 h 229"/>
              <a:gd name="T56" fmla="*/ 277 w 301"/>
              <a:gd name="T57" fmla="*/ 15 h 229"/>
              <a:gd name="T58" fmla="*/ 297 w 301"/>
              <a:gd name="T59" fmla="*/ 56 h 229"/>
              <a:gd name="T60" fmla="*/ 184 w 301"/>
              <a:gd name="T61" fmla="*/ 153 h 229"/>
              <a:gd name="T62" fmla="*/ 190 w 301"/>
              <a:gd name="T63" fmla="*/ 180 h 229"/>
              <a:gd name="T64" fmla="*/ 207 w 301"/>
              <a:gd name="T65" fmla="*/ 200 h 229"/>
              <a:gd name="T66" fmla="*/ 230 w 301"/>
              <a:gd name="T67" fmla="*/ 206 h 229"/>
              <a:gd name="T68" fmla="*/ 260 w 301"/>
              <a:gd name="T69" fmla="*/ 192 h 229"/>
              <a:gd name="T70" fmla="*/ 272 w 301"/>
              <a:gd name="T71" fmla="*/ 154 h 229"/>
              <a:gd name="T72" fmla="*/ 260 w 301"/>
              <a:gd name="T73" fmla="*/ 117 h 229"/>
              <a:gd name="T74" fmla="*/ 229 w 301"/>
              <a:gd name="T75" fmla="*/ 104 h 229"/>
              <a:gd name="T76" fmla="*/ 197 w 301"/>
              <a:gd name="T77" fmla="*/ 117 h 229"/>
              <a:gd name="T78" fmla="*/ 184 w 301"/>
              <a:gd name="T79" fmla="*/ 153 h 2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</a:cxnLst>
            <a:rect l="0" t="0" r="r" b="b"/>
            <a:pathLst>
              <a:path w="301" h="229">
                <a:moveTo>
                  <a:pt x="83" y="225"/>
                </a:moveTo>
                <a:lnTo>
                  <a:pt x="55" y="225"/>
                </a:lnTo>
                <a:lnTo>
                  <a:pt x="55" y="50"/>
                </a:lnTo>
                <a:cubicBezTo>
                  <a:pt x="49" y="56"/>
                  <a:pt x="40" y="62"/>
                  <a:pt x="29" y="69"/>
                </a:cubicBezTo>
                <a:cubicBezTo>
                  <a:pt x="18" y="75"/>
                  <a:pt x="9" y="80"/>
                  <a:pt x="0" y="83"/>
                </a:cubicBezTo>
                <a:lnTo>
                  <a:pt x="0" y="56"/>
                </a:lnTo>
                <a:cubicBezTo>
                  <a:pt x="16" y="49"/>
                  <a:pt x="29" y="40"/>
                  <a:pt x="41" y="30"/>
                </a:cubicBezTo>
                <a:cubicBezTo>
                  <a:pt x="52" y="20"/>
                  <a:pt x="60" y="10"/>
                  <a:pt x="65" y="0"/>
                </a:cubicBezTo>
                <a:lnTo>
                  <a:pt x="83" y="0"/>
                </a:lnTo>
                <a:lnTo>
                  <a:pt x="83" y="225"/>
                </a:lnTo>
                <a:close/>
                <a:moveTo>
                  <a:pt x="297" y="56"/>
                </a:moveTo>
                <a:lnTo>
                  <a:pt x="270" y="58"/>
                </a:lnTo>
                <a:cubicBezTo>
                  <a:pt x="267" y="47"/>
                  <a:pt x="264" y="39"/>
                  <a:pt x="259" y="34"/>
                </a:cubicBezTo>
                <a:cubicBezTo>
                  <a:pt x="252" y="26"/>
                  <a:pt x="242" y="23"/>
                  <a:pt x="231" y="23"/>
                </a:cubicBezTo>
                <a:cubicBezTo>
                  <a:pt x="223" y="23"/>
                  <a:pt x="215" y="25"/>
                  <a:pt x="208" y="30"/>
                </a:cubicBezTo>
                <a:cubicBezTo>
                  <a:pt x="199" y="36"/>
                  <a:pt x="193" y="45"/>
                  <a:pt x="188" y="58"/>
                </a:cubicBezTo>
                <a:cubicBezTo>
                  <a:pt x="183" y="70"/>
                  <a:pt x="180" y="87"/>
                  <a:pt x="180" y="109"/>
                </a:cubicBezTo>
                <a:cubicBezTo>
                  <a:pt x="186" y="99"/>
                  <a:pt x="194" y="92"/>
                  <a:pt x="204" y="87"/>
                </a:cubicBezTo>
                <a:cubicBezTo>
                  <a:pt x="214" y="82"/>
                  <a:pt x="224" y="80"/>
                  <a:pt x="234" y="80"/>
                </a:cubicBezTo>
                <a:cubicBezTo>
                  <a:pt x="253" y="80"/>
                  <a:pt x="268" y="86"/>
                  <a:pt x="281" y="100"/>
                </a:cubicBezTo>
                <a:cubicBezTo>
                  <a:pt x="294" y="113"/>
                  <a:pt x="301" y="131"/>
                  <a:pt x="301" y="152"/>
                </a:cubicBezTo>
                <a:cubicBezTo>
                  <a:pt x="301" y="166"/>
                  <a:pt x="298" y="179"/>
                  <a:pt x="292" y="192"/>
                </a:cubicBezTo>
                <a:cubicBezTo>
                  <a:pt x="285" y="204"/>
                  <a:pt x="277" y="213"/>
                  <a:pt x="266" y="219"/>
                </a:cubicBezTo>
                <a:cubicBezTo>
                  <a:pt x="256" y="226"/>
                  <a:pt x="244" y="229"/>
                  <a:pt x="230" y="229"/>
                </a:cubicBezTo>
                <a:cubicBezTo>
                  <a:pt x="207" y="229"/>
                  <a:pt x="189" y="220"/>
                  <a:pt x="174" y="204"/>
                </a:cubicBezTo>
                <a:cubicBezTo>
                  <a:pt x="160" y="187"/>
                  <a:pt x="152" y="159"/>
                  <a:pt x="152" y="120"/>
                </a:cubicBezTo>
                <a:cubicBezTo>
                  <a:pt x="152" y="77"/>
                  <a:pt x="160" y="45"/>
                  <a:pt x="177" y="26"/>
                </a:cubicBezTo>
                <a:cubicBezTo>
                  <a:pt x="191" y="9"/>
                  <a:pt x="209" y="0"/>
                  <a:pt x="233" y="0"/>
                </a:cubicBezTo>
                <a:cubicBezTo>
                  <a:pt x="251" y="0"/>
                  <a:pt x="265" y="5"/>
                  <a:pt x="277" y="15"/>
                </a:cubicBezTo>
                <a:cubicBezTo>
                  <a:pt x="288" y="25"/>
                  <a:pt x="295" y="38"/>
                  <a:pt x="297" y="56"/>
                </a:cubicBezTo>
                <a:close/>
                <a:moveTo>
                  <a:pt x="184" y="153"/>
                </a:moveTo>
                <a:cubicBezTo>
                  <a:pt x="184" y="162"/>
                  <a:pt x="186" y="171"/>
                  <a:pt x="190" y="180"/>
                </a:cubicBezTo>
                <a:cubicBezTo>
                  <a:pt x="194" y="188"/>
                  <a:pt x="200" y="195"/>
                  <a:pt x="207" y="200"/>
                </a:cubicBezTo>
                <a:cubicBezTo>
                  <a:pt x="214" y="204"/>
                  <a:pt x="222" y="206"/>
                  <a:pt x="230" y="206"/>
                </a:cubicBezTo>
                <a:cubicBezTo>
                  <a:pt x="242" y="206"/>
                  <a:pt x="252" y="202"/>
                  <a:pt x="260" y="192"/>
                </a:cubicBezTo>
                <a:cubicBezTo>
                  <a:pt x="268" y="183"/>
                  <a:pt x="272" y="170"/>
                  <a:pt x="272" y="154"/>
                </a:cubicBezTo>
                <a:cubicBezTo>
                  <a:pt x="272" y="139"/>
                  <a:pt x="268" y="126"/>
                  <a:pt x="260" y="117"/>
                </a:cubicBezTo>
                <a:cubicBezTo>
                  <a:pt x="252" y="108"/>
                  <a:pt x="241" y="104"/>
                  <a:pt x="229" y="104"/>
                </a:cubicBezTo>
                <a:cubicBezTo>
                  <a:pt x="216" y="104"/>
                  <a:pt x="206" y="108"/>
                  <a:pt x="197" y="117"/>
                </a:cubicBezTo>
                <a:cubicBezTo>
                  <a:pt x="188" y="126"/>
                  <a:pt x="184" y="138"/>
                  <a:pt x="184" y="153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127" name="Freeform 78"/>
          <p:cNvSpPr>
            <a:spLocks noEditPoints="1"/>
          </p:cNvSpPr>
          <p:nvPr/>
        </p:nvSpPr>
        <p:spPr bwMode="auto">
          <a:xfrm>
            <a:off x="1267063" y="6522532"/>
            <a:ext cx="76200" cy="57150"/>
          </a:xfrm>
          <a:custGeom>
            <a:avLst/>
            <a:gdLst>
              <a:gd name="T0" fmla="*/ 83 w 301"/>
              <a:gd name="T1" fmla="*/ 225 h 229"/>
              <a:gd name="T2" fmla="*/ 55 w 301"/>
              <a:gd name="T3" fmla="*/ 225 h 229"/>
              <a:gd name="T4" fmla="*/ 55 w 301"/>
              <a:gd name="T5" fmla="*/ 49 h 229"/>
              <a:gd name="T6" fmla="*/ 29 w 301"/>
              <a:gd name="T7" fmla="*/ 68 h 229"/>
              <a:gd name="T8" fmla="*/ 0 w 301"/>
              <a:gd name="T9" fmla="*/ 83 h 229"/>
              <a:gd name="T10" fmla="*/ 0 w 301"/>
              <a:gd name="T11" fmla="*/ 56 h 229"/>
              <a:gd name="T12" fmla="*/ 41 w 301"/>
              <a:gd name="T13" fmla="*/ 30 h 229"/>
              <a:gd name="T14" fmla="*/ 65 w 301"/>
              <a:gd name="T15" fmla="*/ 0 h 229"/>
              <a:gd name="T16" fmla="*/ 83 w 301"/>
              <a:gd name="T17" fmla="*/ 0 h 229"/>
              <a:gd name="T18" fmla="*/ 83 w 301"/>
              <a:gd name="T19" fmla="*/ 225 h 229"/>
              <a:gd name="T20" fmla="*/ 297 w 301"/>
              <a:gd name="T21" fmla="*/ 55 h 229"/>
              <a:gd name="T22" fmla="*/ 270 w 301"/>
              <a:gd name="T23" fmla="*/ 58 h 229"/>
              <a:gd name="T24" fmla="*/ 259 w 301"/>
              <a:gd name="T25" fmla="*/ 34 h 229"/>
              <a:gd name="T26" fmla="*/ 232 w 301"/>
              <a:gd name="T27" fmla="*/ 22 h 229"/>
              <a:gd name="T28" fmla="*/ 208 w 301"/>
              <a:gd name="T29" fmla="*/ 30 h 229"/>
              <a:gd name="T30" fmla="*/ 188 w 301"/>
              <a:gd name="T31" fmla="*/ 57 h 229"/>
              <a:gd name="T32" fmla="*/ 180 w 301"/>
              <a:gd name="T33" fmla="*/ 109 h 229"/>
              <a:gd name="T34" fmla="*/ 204 w 301"/>
              <a:gd name="T35" fmla="*/ 87 h 229"/>
              <a:gd name="T36" fmla="*/ 234 w 301"/>
              <a:gd name="T37" fmla="*/ 79 h 229"/>
              <a:gd name="T38" fmla="*/ 281 w 301"/>
              <a:gd name="T39" fmla="*/ 99 h 229"/>
              <a:gd name="T40" fmla="*/ 301 w 301"/>
              <a:gd name="T41" fmla="*/ 152 h 229"/>
              <a:gd name="T42" fmla="*/ 292 w 301"/>
              <a:gd name="T43" fmla="*/ 191 h 229"/>
              <a:gd name="T44" fmla="*/ 267 w 301"/>
              <a:gd name="T45" fmla="*/ 219 h 229"/>
              <a:gd name="T46" fmla="*/ 230 w 301"/>
              <a:gd name="T47" fmla="*/ 229 h 229"/>
              <a:gd name="T48" fmla="*/ 174 w 301"/>
              <a:gd name="T49" fmla="*/ 203 h 229"/>
              <a:gd name="T50" fmla="*/ 153 w 301"/>
              <a:gd name="T51" fmla="*/ 120 h 229"/>
              <a:gd name="T52" fmla="*/ 177 w 301"/>
              <a:gd name="T53" fmla="*/ 25 h 229"/>
              <a:gd name="T54" fmla="*/ 233 w 301"/>
              <a:gd name="T55" fmla="*/ 0 h 229"/>
              <a:gd name="T56" fmla="*/ 277 w 301"/>
              <a:gd name="T57" fmla="*/ 14 h 229"/>
              <a:gd name="T58" fmla="*/ 297 w 301"/>
              <a:gd name="T59" fmla="*/ 55 h 229"/>
              <a:gd name="T60" fmla="*/ 184 w 301"/>
              <a:gd name="T61" fmla="*/ 152 h 229"/>
              <a:gd name="T62" fmla="*/ 190 w 301"/>
              <a:gd name="T63" fmla="*/ 179 h 229"/>
              <a:gd name="T64" fmla="*/ 207 w 301"/>
              <a:gd name="T65" fmla="*/ 199 h 229"/>
              <a:gd name="T66" fmla="*/ 230 w 301"/>
              <a:gd name="T67" fmla="*/ 206 h 229"/>
              <a:gd name="T68" fmla="*/ 260 w 301"/>
              <a:gd name="T69" fmla="*/ 192 h 229"/>
              <a:gd name="T70" fmla="*/ 273 w 301"/>
              <a:gd name="T71" fmla="*/ 154 h 229"/>
              <a:gd name="T72" fmla="*/ 260 w 301"/>
              <a:gd name="T73" fmla="*/ 117 h 229"/>
              <a:gd name="T74" fmla="*/ 229 w 301"/>
              <a:gd name="T75" fmla="*/ 104 h 229"/>
              <a:gd name="T76" fmla="*/ 197 w 301"/>
              <a:gd name="T77" fmla="*/ 117 h 229"/>
              <a:gd name="T78" fmla="*/ 184 w 301"/>
              <a:gd name="T79" fmla="*/ 152 h 2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</a:cxnLst>
            <a:rect l="0" t="0" r="r" b="b"/>
            <a:pathLst>
              <a:path w="301" h="229">
                <a:moveTo>
                  <a:pt x="83" y="225"/>
                </a:moveTo>
                <a:lnTo>
                  <a:pt x="55" y="225"/>
                </a:lnTo>
                <a:lnTo>
                  <a:pt x="55" y="49"/>
                </a:lnTo>
                <a:cubicBezTo>
                  <a:pt x="49" y="56"/>
                  <a:pt x="40" y="62"/>
                  <a:pt x="29" y="68"/>
                </a:cubicBezTo>
                <a:cubicBezTo>
                  <a:pt x="19" y="75"/>
                  <a:pt x="9" y="79"/>
                  <a:pt x="0" y="83"/>
                </a:cubicBezTo>
                <a:lnTo>
                  <a:pt x="0" y="56"/>
                </a:lnTo>
                <a:cubicBezTo>
                  <a:pt x="16" y="49"/>
                  <a:pt x="29" y="40"/>
                  <a:pt x="41" y="30"/>
                </a:cubicBezTo>
                <a:cubicBezTo>
                  <a:pt x="52" y="19"/>
                  <a:pt x="60" y="9"/>
                  <a:pt x="65" y="0"/>
                </a:cubicBezTo>
                <a:lnTo>
                  <a:pt x="83" y="0"/>
                </a:lnTo>
                <a:lnTo>
                  <a:pt x="83" y="225"/>
                </a:lnTo>
                <a:close/>
                <a:moveTo>
                  <a:pt x="297" y="55"/>
                </a:moveTo>
                <a:lnTo>
                  <a:pt x="270" y="58"/>
                </a:lnTo>
                <a:cubicBezTo>
                  <a:pt x="267" y="47"/>
                  <a:pt x="264" y="39"/>
                  <a:pt x="259" y="34"/>
                </a:cubicBezTo>
                <a:cubicBezTo>
                  <a:pt x="252" y="26"/>
                  <a:pt x="243" y="22"/>
                  <a:pt x="232" y="22"/>
                </a:cubicBezTo>
                <a:cubicBezTo>
                  <a:pt x="223" y="22"/>
                  <a:pt x="215" y="25"/>
                  <a:pt x="208" y="30"/>
                </a:cubicBezTo>
                <a:cubicBezTo>
                  <a:pt x="200" y="36"/>
                  <a:pt x="193" y="45"/>
                  <a:pt x="188" y="57"/>
                </a:cubicBezTo>
                <a:cubicBezTo>
                  <a:pt x="183" y="69"/>
                  <a:pt x="180" y="87"/>
                  <a:pt x="180" y="109"/>
                </a:cubicBezTo>
                <a:cubicBezTo>
                  <a:pt x="186" y="99"/>
                  <a:pt x="195" y="91"/>
                  <a:pt x="204" y="87"/>
                </a:cubicBezTo>
                <a:cubicBezTo>
                  <a:pt x="214" y="82"/>
                  <a:pt x="224" y="79"/>
                  <a:pt x="234" y="79"/>
                </a:cubicBezTo>
                <a:cubicBezTo>
                  <a:pt x="253" y="79"/>
                  <a:pt x="268" y="86"/>
                  <a:pt x="281" y="99"/>
                </a:cubicBezTo>
                <a:cubicBezTo>
                  <a:pt x="294" y="113"/>
                  <a:pt x="301" y="130"/>
                  <a:pt x="301" y="152"/>
                </a:cubicBezTo>
                <a:cubicBezTo>
                  <a:pt x="301" y="166"/>
                  <a:pt x="298" y="179"/>
                  <a:pt x="292" y="191"/>
                </a:cubicBezTo>
                <a:cubicBezTo>
                  <a:pt x="286" y="203"/>
                  <a:pt x="277" y="213"/>
                  <a:pt x="267" y="219"/>
                </a:cubicBezTo>
                <a:cubicBezTo>
                  <a:pt x="256" y="225"/>
                  <a:pt x="244" y="229"/>
                  <a:pt x="230" y="229"/>
                </a:cubicBezTo>
                <a:cubicBezTo>
                  <a:pt x="208" y="229"/>
                  <a:pt x="189" y="220"/>
                  <a:pt x="174" y="203"/>
                </a:cubicBezTo>
                <a:cubicBezTo>
                  <a:pt x="160" y="186"/>
                  <a:pt x="153" y="159"/>
                  <a:pt x="153" y="120"/>
                </a:cubicBezTo>
                <a:cubicBezTo>
                  <a:pt x="153" y="77"/>
                  <a:pt x="161" y="45"/>
                  <a:pt x="177" y="25"/>
                </a:cubicBezTo>
                <a:cubicBezTo>
                  <a:pt x="191" y="8"/>
                  <a:pt x="209" y="0"/>
                  <a:pt x="233" y="0"/>
                </a:cubicBezTo>
                <a:cubicBezTo>
                  <a:pt x="251" y="0"/>
                  <a:pt x="265" y="5"/>
                  <a:pt x="277" y="14"/>
                </a:cubicBezTo>
                <a:cubicBezTo>
                  <a:pt x="288" y="24"/>
                  <a:pt x="295" y="38"/>
                  <a:pt x="297" y="55"/>
                </a:cubicBezTo>
                <a:close/>
                <a:moveTo>
                  <a:pt x="184" y="152"/>
                </a:moveTo>
                <a:cubicBezTo>
                  <a:pt x="184" y="162"/>
                  <a:pt x="186" y="171"/>
                  <a:pt x="190" y="179"/>
                </a:cubicBezTo>
                <a:cubicBezTo>
                  <a:pt x="194" y="188"/>
                  <a:pt x="200" y="195"/>
                  <a:pt x="207" y="199"/>
                </a:cubicBezTo>
                <a:cubicBezTo>
                  <a:pt x="214" y="204"/>
                  <a:pt x="222" y="206"/>
                  <a:pt x="230" y="206"/>
                </a:cubicBezTo>
                <a:cubicBezTo>
                  <a:pt x="242" y="206"/>
                  <a:pt x="252" y="201"/>
                  <a:pt x="260" y="192"/>
                </a:cubicBezTo>
                <a:cubicBezTo>
                  <a:pt x="268" y="183"/>
                  <a:pt x="273" y="170"/>
                  <a:pt x="273" y="154"/>
                </a:cubicBezTo>
                <a:cubicBezTo>
                  <a:pt x="273" y="138"/>
                  <a:pt x="268" y="126"/>
                  <a:pt x="260" y="117"/>
                </a:cubicBezTo>
                <a:cubicBezTo>
                  <a:pt x="252" y="108"/>
                  <a:pt x="242" y="104"/>
                  <a:pt x="229" y="104"/>
                </a:cubicBezTo>
                <a:cubicBezTo>
                  <a:pt x="216" y="104"/>
                  <a:pt x="206" y="108"/>
                  <a:pt x="197" y="117"/>
                </a:cubicBezTo>
                <a:cubicBezTo>
                  <a:pt x="189" y="126"/>
                  <a:pt x="184" y="138"/>
                  <a:pt x="184" y="152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128" name="Line 79"/>
          <p:cNvSpPr>
            <a:spLocks noChangeShapeType="1"/>
          </p:cNvSpPr>
          <p:nvPr/>
        </p:nvSpPr>
        <p:spPr bwMode="auto">
          <a:xfrm flipV="1">
            <a:off x="1524238" y="336044"/>
            <a:ext cx="231775" cy="6156325"/>
          </a:xfrm>
          <a:prstGeom prst="line">
            <a:avLst/>
          </a:prstGeom>
          <a:noFill/>
          <a:ln w="1588" cap="rnd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129" name="Freeform 80"/>
          <p:cNvSpPr>
            <a:spLocks noEditPoints="1"/>
          </p:cNvSpPr>
          <p:nvPr/>
        </p:nvSpPr>
        <p:spPr bwMode="auto">
          <a:xfrm>
            <a:off x="1721088" y="209044"/>
            <a:ext cx="74613" cy="57150"/>
          </a:xfrm>
          <a:custGeom>
            <a:avLst/>
            <a:gdLst>
              <a:gd name="T0" fmla="*/ 83 w 300"/>
              <a:gd name="T1" fmla="*/ 225 h 225"/>
              <a:gd name="T2" fmla="*/ 55 w 300"/>
              <a:gd name="T3" fmla="*/ 225 h 225"/>
              <a:gd name="T4" fmla="*/ 55 w 300"/>
              <a:gd name="T5" fmla="*/ 50 h 225"/>
              <a:gd name="T6" fmla="*/ 29 w 300"/>
              <a:gd name="T7" fmla="*/ 69 h 225"/>
              <a:gd name="T8" fmla="*/ 0 w 300"/>
              <a:gd name="T9" fmla="*/ 83 h 225"/>
              <a:gd name="T10" fmla="*/ 0 w 300"/>
              <a:gd name="T11" fmla="*/ 56 h 225"/>
              <a:gd name="T12" fmla="*/ 41 w 300"/>
              <a:gd name="T13" fmla="*/ 30 h 225"/>
              <a:gd name="T14" fmla="*/ 65 w 300"/>
              <a:gd name="T15" fmla="*/ 0 h 225"/>
              <a:gd name="T16" fmla="*/ 83 w 300"/>
              <a:gd name="T17" fmla="*/ 0 h 225"/>
              <a:gd name="T18" fmla="*/ 83 w 300"/>
              <a:gd name="T19" fmla="*/ 225 h 225"/>
              <a:gd name="T20" fmla="*/ 155 w 300"/>
              <a:gd name="T21" fmla="*/ 30 h 225"/>
              <a:gd name="T22" fmla="*/ 155 w 300"/>
              <a:gd name="T23" fmla="*/ 4 h 225"/>
              <a:gd name="T24" fmla="*/ 300 w 300"/>
              <a:gd name="T25" fmla="*/ 4 h 225"/>
              <a:gd name="T26" fmla="*/ 300 w 300"/>
              <a:gd name="T27" fmla="*/ 25 h 225"/>
              <a:gd name="T28" fmla="*/ 258 w 300"/>
              <a:gd name="T29" fmla="*/ 86 h 225"/>
              <a:gd name="T30" fmla="*/ 225 w 300"/>
              <a:gd name="T31" fmla="*/ 163 h 225"/>
              <a:gd name="T32" fmla="*/ 215 w 300"/>
              <a:gd name="T33" fmla="*/ 225 h 225"/>
              <a:gd name="T34" fmla="*/ 187 w 300"/>
              <a:gd name="T35" fmla="*/ 225 h 225"/>
              <a:gd name="T36" fmla="*/ 197 w 300"/>
              <a:gd name="T37" fmla="*/ 161 h 225"/>
              <a:gd name="T38" fmla="*/ 226 w 300"/>
              <a:gd name="T39" fmla="*/ 89 h 225"/>
              <a:gd name="T40" fmla="*/ 265 w 300"/>
              <a:gd name="T41" fmla="*/ 30 h 225"/>
              <a:gd name="T42" fmla="*/ 155 w 300"/>
              <a:gd name="T43" fmla="*/ 30 h 2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</a:cxnLst>
            <a:rect l="0" t="0" r="r" b="b"/>
            <a:pathLst>
              <a:path w="300" h="225">
                <a:moveTo>
                  <a:pt x="83" y="225"/>
                </a:moveTo>
                <a:lnTo>
                  <a:pt x="55" y="225"/>
                </a:lnTo>
                <a:lnTo>
                  <a:pt x="55" y="50"/>
                </a:lnTo>
                <a:cubicBezTo>
                  <a:pt x="49" y="56"/>
                  <a:pt x="40" y="62"/>
                  <a:pt x="29" y="69"/>
                </a:cubicBezTo>
                <a:cubicBezTo>
                  <a:pt x="19" y="75"/>
                  <a:pt x="9" y="80"/>
                  <a:pt x="0" y="83"/>
                </a:cubicBezTo>
                <a:lnTo>
                  <a:pt x="0" y="56"/>
                </a:lnTo>
                <a:cubicBezTo>
                  <a:pt x="16" y="49"/>
                  <a:pt x="29" y="40"/>
                  <a:pt x="41" y="30"/>
                </a:cubicBezTo>
                <a:cubicBezTo>
                  <a:pt x="52" y="20"/>
                  <a:pt x="60" y="10"/>
                  <a:pt x="65" y="0"/>
                </a:cubicBezTo>
                <a:lnTo>
                  <a:pt x="83" y="0"/>
                </a:lnTo>
                <a:lnTo>
                  <a:pt x="83" y="225"/>
                </a:lnTo>
                <a:close/>
                <a:moveTo>
                  <a:pt x="155" y="30"/>
                </a:moveTo>
                <a:lnTo>
                  <a:pt x="155" y="4"/>
                </a:lnTo>
                <a:lnTo>
                  <a:pt x="300" y="4"/>
                </a:lnTo>
                <a:lnTo>
                  <a:pt x="300" y="25"/>
                </a:lnTo>
                <a:cubicBezTo>
                  <a:pt x="286" y="40"/>
                  <a:pt x="272" y="60"/>
                  <a:pt x="258" y="86"/>
                </a:cubicBezTo>
                <a:cubicBezTo>
                  <a:pt x="244" y="111"/>
                  <a:pt x="233" y="137"/>
                  <a:pt x="225" y="163"/>
                </a:cubicBezTo>
                <a:cubicBezTo>
                  <a:pt x="220" y="182"/>
                  <a:pt x="216" y="203"/>
                  <a:pt x="215" y="225"/>
                </a:cubicBezTo>
                <a:lnTo>
                  <a:pt x="187" y="225"/>
                </a:lnTo>
                <a:cubicBezTo>
                  <a:pt x="187" y="208"/>
                  <a:pt x="190" y="186"/>
                  <a:pt x="197" y="161"/>
                </a:cubicBezTo>
                <a:cubicBezTo>
                  <a:pt x="204" y="136"/>
                  <a:pt x="213" y="112"/>
                  <a:pt x="226" y="89"/>
                </a:cubicBezTo>
                <a:cubicBezTo>
                  <a:pt x="238" y="66"/>
                  <a:pt x="251" y="46"/>
                  <a:pt x="265" y="30"/>
                </a:cubicBezTo>
                <a:lnTo>
                  <a:pt x="155" y="3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130" name="Freeform 81"/>
          <p:cNvSpPr>
            <a:spLocks noEditPoints="1"/>
          </p:cNvSpPr>
          <p:nvPr/>
        </p:nvSpPr>
        <p:spPr bwMode="auto">
          <a:xfrm>
            <a:off x="1487725" y="6522532"/>
            <a:ext cx="76200" cy="57150"/>
          </a:xfrm>
          <a:custGeom>
            <a:avLst/>
            <a:gdLst>
              <a:gd name="T0" fmla="*/ 83 w 301"/>
              <a:gd name="T1" fmla="*/ 225 h 225"/>
              <a:gd name="T2" fmla="*/ 55 w 301"/>
              <a:gd name="T3" fmla="*/ 225 h 225"/>
              <a:gd name="T4" fmla="*/ 55 w 301"/>
              <a:gd name="T5" fmla="*/ 49 h 225"/>
              <a:gd name="T6" fmla="*/ 29 w 301"/>
              <a:gd name="T7" fmla="*/ 68 h 225"/>
              <a:gd name="T8" fmla="*/ 0 w 301"/>
              <a:gd name="T9" fmla="*/ 83 h 225"/>
              <a:gd name="T10" fmla="*/ 0 w 301"/>
              <a:gd name="T11" fmla="*/ 56 h 225"/>
              <a:gd name="T12" fmla="*/ 41 w 301"/>
              <a:gd name="T13" fmla="*/ 30 h 225"/>
              <a:gd name="T14" fmla="*/ 65 w 301"/>
              <a:gd name="T15" fmla="*/ 0 h 225"/>
              <a:gd name="T16" fmla="*/ 83 w 301"/>
              <a:gd name="T17" fmla="*/ 0 h 225"/>
              <a:gd name="T18" fmla="*/ 83 w 301"/>
              <a:gd name="T19" fmla="*/ 225 h 225"/>
              <a:gd name="T20" fmla="*/ 155 w 301"/>
              <a:gd name="T21" fmla="*/ 30 h 225"/>
              <a:gd name="T22" fmla="*/ 155 w 301"/>
              <a:gd name="T23" fmla="*/ 3 h 225"/>
              <a:gd name="T24" fmla="*/ 301 w 301"/>
              <a:gd name="T25" fmla="*/ 3 h 225"/>
              <a:gd name="T26" fmla="*/ 301 w 301"/>
              <a:gd name="T27" fmla="*/ 25 h 225"/>
              <a:gd name="T28" fmla="*/ 258 w 301"/>
              <a:gd name="T29" fmla="*/ 85 h 225"/>
              <a:gd name="T30" fmla="*/ 226 w 301"/>
              <a:gd name="T31" fmla="*/ 163 h 225"/>
              <a:gd name="T32" fmla="*/ 215 w 301"/>
              <a:gd name="T33" fmla="*/ 225 h 225"/>
              <a:gd name="T34" fmla="*/ 187 w 301"/>
              <a:gd name="T35" fmla="*/ 225 h 225"/>
              <a:gd name="T36" fmla="*/ 197 w 301"/>
              <a:gd name="T37" fmla="*/ 161 h 225"/>
              <a:gd name="T38" fmla="*/ 226 w 301"/>
              <a:gd name="T39" fmla="*/ 88 h 225"/>
              <a:gd name="T40" fmla="*/ 265 w 301"/>
              <a:gd name="T41" fmla="*/ 30 h 225"/>
              <a:gd name="T42" fmla="*/ 155 w 301"/>
              <a:gd name="T43" fmla="*/ 30 h 2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</a:cxnLst>
            <a:rect l="0" t="0" r="r" b="b"/>
            <a:pathLst>
              <a:path w="301" h="225">
                <a:moveTo>
                  <a:pt x="83" y="225"/>
                </a:moveTo>
                <a:lnTo>
                  <a:pt x="55" y="225"/>
                </a:lnTo>
                <a:lnTo>
                  <a:pt x="55" y="49"/>
                </a:lnTo>
                <a:cubicBezTo>
                  <a:pt x="49" y="56"/>
                  <a:pt x="40" y="62"/>
                  <a:pt x="29" y="68"/>
                </a:cubicBezTo>
                <a:cubicBezTo>
                  <a:pt x="19" y="75"/>
                  <a:pt x="9" y="79"/>
                  <a:pt x="0" y="83"/>
                </a:cubicBezTo>
                <a:lnTo>
                  <a:pt x="0" y="56"/>
                </a:lnTo>
                <a:cubicBezTo>
                  <a:pt x="16" y="49"/>
                  <a:pt x="29" y="40"/>
                  <a:pt x="41" y="30"/>
                </a:cubicBezTo>
                <a:cubicBezTo>
                  <a:pt x="52" y="19"/>
                  <a:pt x="61" y="9"/>
                  <a:pt x="65" y="0"/>
                </a:cubicBezTo>
                <a:lnTo>
                  <a:pt x="83" y="0"/>
                </a:lnTo>
                <a:lnTo>
                  <a:pt x="83" y="225"/>
                </a:lnTo>
                <a:close/>
                <a:moveTo>
                  <a:pt x="155" y="30"/>
                </a:moveTo>
                <a:lnTo>
                  <a:pt x="155" y="3"/>
                </a:lnTo>
                <a:lnTo>
                  <a:pt x="301" y="3"/>
                </a:lnTo>
                <a:lnTo>
                  <a:pt x="301" y="25"/>
                </a:lnTo>
                <a:cubicBezTo>
                  <a:pt x="286" y="40"/>
                  <a:pt x="272" y="60"/>
                  <a:pt x="258" y="85"/>
                </a:cubicBezTo>
                <a:cubicBezTo>
                  <a:pt x="244" y="111"/>
                  <a:pt x="233" y="136"/>
                  <a:pt x="226" y="163"/>
                </a:cubicBezTo>
                <a:cubicBezTo>
                  <a:pt x="220" y="182"/>
                  <a:pt x="217" y="203"/>
                  <a:pt x="215" y="225"/>
                </a:cubicBezTo>
                <a:lnTo>
                  <a:pt x="187" y="225"/>
                </a:lnTo>
                <a:cubicBezTo>
                  <a:pt x="187" y="207"/>
                  <a:pt x="191" y="186"/>
                  <a:pt x="197" y="161"/>
                </a:cubicBezTo>
                <a:cubicBezTo>
                  <a:pt x="204" y="136"/>
                  <a:pt x="213" y="112"/>
                  <a:pt x="226" y="88"/>
                </a:cubicBezTo>
                <a:cubicBezTo>
                  <a:pt x="238" y="65"/>
                  <a:pt x="251" y="46"/>
                  <a:pt x="265" y="30"/>
                </a:cubicBezTo>
                <a:lnTo>
                  <a:pt x="155" y="3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131" name="Line 82"/>
          <p:cNvSpPr>
            <a:spLocks noChangeShapeType="1"/>
          </p:cNvSpPr>
          <p:nvPr/>
        </p:nvSpPr>
        <p:spPr bwMode="auto">
          <a:xfrm flipV="1">
            <a:off x="1743313" y="336044"/>
            <a:ext cx="233363" cy="6156325"/>
          </a:xfrm>
          <a:prstGeom prst="line">
            <a:avLst/>
          </a:prstGeom>
          <a:noFill/>
          <a:ln w="1588" cap="rnd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132" name="Freeform 83"/>
          <p:cNvSpPr>
            <a:spLocks noEditPoints="1"/>
          </p:cNvSpPr>
          <p:nvPr/>
        </p:nvSpPr>
        <p:spPr bwMode="auto">
          <a:xfrm>
            <a:off x="1940163" y="209044"/>
            <a:ext cx="76200" cy="58738"/>
          </a:xfrm>
          <a:custGeom>
            <a:avLst/>
            <a:gdLst>
              <a:gd name="T0" fmla="*/ 83 w 301"/>
              <a:gd name="T1" fmla="*/ 225 h 229"/>
              <a:gd name="T2" fmla="*/ 55 w 301"/>
              <a:gd name="T3" fmla="*/ 225 h 229"/>
              <a:gd name="T4" fmla="*/ 55 w 301"/>
              <a:gd name="T5" fmla="*/ 50 h 229"/>
              <a:gd name="T6" fmla="*/ 29 w 301"/>
              <a:gd name="T7" fmla="*/ 69 h 229"/>
              <a:gd name="T8" fmla="*/ 0 w 301"/>
              <a:gd name="T9" fmla="*/ 83 h 229"/>
              <a:gd name="T10" fmla="*/ 0 w 301"/>
              <a:gd name="T11" fmla="*/ 56 h 229"/>
              <a:gd name="T12" fmla="*/ 41 w 301"/>
              <a:gd name="T13" fmla="*/ 30 h 229"/>
              <a:gd name="T14" fmla="*/ 65 w 301"/>
              <a:gd name="T15" fmla="*/ 0 h 229"/>
              <a:gd name="T16" fmla="*/ 83 w 301"/>
              <a:gd name="T17" fmla="*/ 0 h 229"/>
              <a:gd name="T18" fmla="*/ 83 w 301"/>
              <a:gd name="T19" fmla="*/ 225 h 229"/>
              <a:gd name="T20" fmla="*/ 196 w 301"/>
              <a:gd name="T21" fmla="*/ 104 h 229"/>
              <a:gd name="T22" fmla="*/ 171 w 301"/>
              <a:gd name="T23" fmla="*/ 86 h 229"/>
              <a:gd name="T24" fmla="*/ 163 w 301"/>
              <a:gd name="T25" fmla="*/ 58 h 229"/>
              <a:gd name="T26" fmla="*/ 180 w 301"/>
              <a:gd name="T27" fmla="*/ 17 h 229"/>
              <a:gd name="T28" fmla="*/ 227 w 301"/>
              <a:gd name="T29" fmla="*/ 0 h 229"/>
              <a:gd name="T30" fmla="*/ 274 w 301"/>
              <a:gd name="T31" fmla="*/ 17 h 229"/>
              <a:gd name="T32" fmla="*/ 292 w 301"/>
              <a:gd name="T33" fmla="*/ 59 h 229"/>
              <a:gd name="T34" fmla="*/ 284 w 301"/>
              <a:gd name="T35" fmla="*/ 86 h 229"/>
              <a:gd name="T36" fmla="*/ 259 w 301"/>
              <a:gd name="T37" fmla="*/ 104 h 229"/>
              <a:gd name="T38" fmla="*/ 290 w 301"/>
              <a:gd name="T39" fmla="*/ 125 h 229"/>
              <a:gd name="T40" fmla="*/ 301 w 301"/>
              <a:gd name="T41" fmla="*/ 161 h 229"/>
              <a:gd name="T42" fmla="*/ 281 w 301"/>
              <a:gd name="T43" fmla="*/ 209 h 229"/>
              <a:gd name="T44" fmla="*/ 227 w 301"/>
              <a:gd name="T45" fmla="*/ 229 h 229"/>
              <a:gd name="T46" fmla="*/ 174 w 301"/>
              <a:gd name="T47" fmla="*/ 209 h 229"/>
              <a:gd name="T48" fmla="*/ 154 w 301"/>
              <a:gd name="T49" fmla="*/ 160 h 229"/>
              <a:gd name="T50" fmla="*/ 165 w 301"/>
              <a:gd name="T51" fmla="*/ 124 h 229"/>
              <a:gd name="T52" fmla="*/ 196 w 301"/>
              <a:gd name="T53" fmla="*/ 104 h 229"/>
              <a:gd name="T54" fmla="*/ 191 w 301"/>
              <a:gd name="T55" fmla="*/ 57 h 229"/>
              <a:gd name="T56" fmla="*/ 201 w 301"/>
              <a:gd name="T57" fmla="*/ 83 h 229"/>
              <a:gd name="T58" fmla="*/ 228 w 301"/>
              <a:gd name="T59" fmla="*/ 93 h 229"/>
              <a:gd name="T60" fmla="*/ 254 w 301"/>
              <a:gd name="T61" fmla="*/ 83 h 229"/>
              <a:gd name="T62" fmla="*/ 264 w 301"/>
              <a:gd name="T63" fmla="*/ 58 h 229"/>
              <a:gd name="T64" fmla="*/ 253 w 301"/>
              <a:gd name="T65" fmla="*/ 33 h 229"/>
              <a:gd name="T66" fmla="*/ 227 w 301"/>
              <a:gd name="T67" fmla="*/ 23 h 229"/>
              <a:gd name="T68" fmla="*/ 201 w 301"/>
              <a:gd name="T69" fmla="*/ 33 h 229"/>
              <a:gd name="T70" fmla="*/ 191 w 301"/>
              <a:gd name="T71" fmla="*/ 57 h 229"/>
              <a:gd name="T72" fmla="*/ 182 w 301"/>
              <a:gd name="T73" fmla="*/ 161 h 229"/>
              <a:gd name="T74" fmla="*/ 187 w 301"/>
              <a:gd name="T75" fmla="*/ 183 h 229"/>
              <a:gd name="T76" fmla="*/ 204 w 301"/>
              <a:gd name="T77" fmla="*/ 200 h 229"/>
              <a:gd name="T78" fmla="*/ 228 w 301"/>
              <a:gd name="T79" fmla="*/ 206 h 229"/>
              <a:gd name="T80" fmla="*/ 260 w 301"/>
              <a:gd name="T81" fmla="*/ 194 h 229"/>
              <a:gd name="T82" fmla="*/ 273 w 301"/>
              <a:gd name="T83" fmla="*/ 161 h 229"/>
              <a:gd name="T84" fmla="*/ 260 w 301"/>
              <a:gd name="T85" fmla="*/ 129 h 229"/>
              <a:gd name="T86" fmla="*/ 227 w 301"/>
              <a:gd name="T87" fmla="*/ 116 h 229"/>
              <a:gd name="T88" fmla="*/ 194 w 301"/>
              <a:gd name="T89" fmla="*/ 128 h 229"/>
              <a:gd name="T90" fmla="*/ 182 w 301"/>
              <a:gd name="T91" fmla="*/ 161 h 2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</a:cxnLst>
            <a:rect l="0" t="0" r="r" b="b"/>
            <a:pathLst>
              <a:path w="301" h="229">
                <a:moveTo>
                  <a:pt x="83" y="225"/>
                </a:moveTo>
                <a:lnTo>
                  <a:pt x="55" y="225"/>
                </a:lnTo>
                <a:lnTo>
                  <a:pt x="55" y="50"/>
                </a:lnTo>
                <a:cubicBezTo>
                  <a:pt x="49" y="56"/>
                  <a:pt x="40" y="62"/>
                  <a:pt x="29" y="69"/>
                </a:cubicBezTo>
                <a:cubicBezTo>
                  <a:pt x="19" y="75"/>
                  <a:pt x="9" y="80"/>
                  <a:pt x="0" y="83"/>
                </a:cubicBezTo>
                <a:lnTo>
                  <a:pt x="0" y="56"/>
                </a:lnTo>
                <a:cubicBezTo>
                  <a:pt x="16" y="49"/>
                  <a:pt x="29" y="40"/>
                  <a:pt x="41" y="30"/>
                </a:cubicBezTo>
                <a:cubicBezTo>
                  <a:pt x="52" y="20"/>
                  <a:pt x="61" y="10"/>
                  <a:pt x="65" y="0"/>
                </a:cubicBezTo>
                <a:lnTo>
                  <a:pt x="83" y="0"/>
                </a:lnTo>
                <a:lnTo>
                  <a:pt x="83" y="225"/>
                </a:lnTo>
                <a:close/>
                <a:moveTo>
                  <a:pt x="196" y="104"/>
                </a:moveTo>
                <a:cubicBezTo>
                  <a:pt x="185" y="99"/>
                  <a:pt x="176" y="93"/>
                  <a:pt x="171" y="86"/>
                </a:cubicBezTo>
                <a:cubicBezTo>
                  <a:pt x="165" y="78"/>
                  <a:pt x="163" y="69"/>
                  <a:pt x="163" y="58"/>
                </a:cubicBezTo>
                <a:cubicBezTo>
                  <a:pt x="163" y="41"/>
                  <a:pt x="169" y="28"/>
                  <a:pt x="180" y="17"/>
                </a:cubicBezTo>
                <a:cubicBezTo>
                  <a:pt x="192" y="6"/>
                  <a:pt x="208" y="0"/>
                  <a:pt x="227" y="0"/>
                </a:cubicBezTo>
                <a:cubicBezTo>
                  <a:pt x="247" y="0"/>
                  <a:pt x="262" y="6"/>
                  <a:pt x="274" y="17"/>
                </a:cubicBezTo>
                <a:cubicBezTo>
                  <a:pt x="286" y="28"/>
                  <a:pt x="292" y="42"/>
                  <a:pt x="292" y="59"/>
                </a:cubicBezTo>
                <a:cubicBezTo>
                  <a:pt x="292" y="69"/>
                  <a:pt x="289" y="78"/>
                  <a:pt x="284" y="86"/>
                </a:cubicBezTo>
                <a:cubicBezTo>
                  <a:pt x="278" y="93"/>
                  <a:pt x="270" y="99"/>
                  <a:pt x="259" y="104"/>
                </a:cubicBezTo>
                <a:cubicBezTo>
                  <a:pt x="273" y="108"/>
                  <a:pt x="283" y="115"/>
                  <a:pt x="290" y="125"/>
                </a:cubicBezTo>
                <a:cubicBezTo>
                  <a:pt x="298" y="135"/>
                  <a:pt x="301" y="147"/>
                  <a:pt x="301" y="161"/>
                </a:cubicBezTo>
                <a:cubicBezTo>
                  <a:pt x="301" y="180"/>
                  <a:pt x="294" y="196"/>
                  <a:pt x="281" y="209"/>
                </a:cubicBezTo>
                <a:cubicBezTo>
                  <a:pt x="267" y="222"/>
                  <a:pt x="249" y="229"/>
                  <a:pt x="227" y="229"/>
                </a:cubicBezTo>
                <a:cubicBezTo>
                  <a:pt x="205" y="229"/>
                  <a:pt x="187" y="222"/>
                  <a:pt x="174" y="209"/>
                </a:cubicBezTo>
                <a:cubicBezTo>
                  <a:pt x="160" y="196"/>
                  <a:pt x="154" y="180"/>
                  <a:pt x="154" y="160"/>
                </a:cubicBezTo>
                <a:cubicBezTo>
                  <a:pt x="154" y="146"/>
                  <a:pt x="157" y="134"/>
                  <a:pt x="165" y="124"/>
                </a:cubicBezTo>
                <a:cubicBezTo>
                  <a:pt x="172" y="114"/>
                  <a:pt x="183" y="107"/>
                  <a:pt x="196" y="104"/>
                </a:cubicBezTo>
                <a:close/>
                <a:moveTo>
                  <a:pt x="191" y="57"/>
                </a:moveTo>
                <a:cubicBezTo>
                  <a:pt x="191" y="67"/>
                  <a:pt x="194" y="76"/>
                  <a:pt x="201" y="83"/>
                </a:cubicBezTo>
                <a:cubicBezTo>
                  <a:pt x="208" y="90"/>
                  <a:pt x="217" y="93"/>
                  <a:pt x="228" y="93"/>
                </a:cubicBezTo>
                <a:cubicBezTo>
                  <a:pt x="238" y="93"/>
                  <a:pt x="247" y="90"/>
                  <a:pt x="254" y="83"/>
                </a:cubicBezTo>
                <a:cubicBezTo>
                  <a:pt x="261" y="76"/>
                  <a:pt x="264" y="68"/>
                  <a:pt x="264" y="58"/>
                </a:cubicBezTo>
                <a:cubicBezTo>
                  <a:pt x="264" y="48"/>
                  <a:pt x="260" y="40"/>
                  <a:pt x="253" y="33"/>
                </a:cubicBezTo>
                <a:cubicBezTo>
                  <a:pt x="247" y="26"/>
                  <a:pt x="238" y="23"/>
                  <a:pt x="227" y="23"/>
                </a:cubicBezTo>
                <a:cubicBezTo>
                  <a:pt x="217" y="23"/>
                  <a:pt x="208" y="26"/>
                  <a:pt x="201" y="33"/>
                </a:cubicBezTo>
                <a:cubicBezTo>
                  <a:pt x="194" y="39"/>
                  <a:pt x="191" y="47"/>
                  <a:pt x="191" y="57"/>
                </a:cubicBezTo>
                <a:close/>
                <a:moveTo>
                  <a:pt x="182" y="161"/>
                </a:moveTo>
                <a:cubicBezTo>
                  <a:pt x="182" y="168"/>
                  <a:pt x="184" y="176"/>
                  <a:pt x="187" y="183"/>
                </a:cubicBezTo>
                <a:cubicBezTo>
                  <a:pt x="191" y="191"/>
                  <a:pt x="196" y="196"/>
                  <a:pt x="204" y="200"/>
                </a:cubicBezTo>
                <a:cubicBezTo>
                  <a:pt x="211" y="204"/>
                  <a:pt x="219" y="206"/>
                  <a:pt x="228" y="206"/>
                </a:cubicBezTo>
                <a:cubicBezTo>
                  <a:pt x="241" y="206"/>
                  <a:pt x="252" y="202"/>
                  <a:pt x="260" y="194"/>
                </a:cubicBezTo>
                <a:cubicBezTo>
                  <a:pt x="269" y="185"/>
                  <a:pt x="273" y="175"/>
                  <a:pt x="273" y="161"/>
                </a:cubicBezTo>
                <a:cubicBezTo>
                  <a:pt x="273" y="148"/>
                  <a:pt x="269" y="137"/>
                  <a:pt x="260" y="129"/>
                </a:cubicBezTo>
                <a:cubicBezTo>
                  <a:pt x="251" y="120"/>
                  <a:pt x="240" y="116"/>
                  <a:pt x="227" y="116"/>
                </a:cubicBezTo>
                <a:cubicBezTo>
                  <a:pt x="214" y="116"/>
                  <a:pt x="203" y="120"/>
                  <a:pt x="194" y="128"/>
                </a:cubicBezTo>
                <a:cubicBezTo>
                  <a:pt x="186" y="137"/>
                  <a:pt x="182" y="148"/>
                  <a:pt x="182" y="161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133" name="Freeform 84"/>
          <p:cNvSpPr>
            <a:spLocks noEditPoints="1"/>
          </p:cNvSpPr>
          <p:nvPr/>
        </p:nvSpPr>
        <p:spPr bwMode="auto">
          <a:xfrm>
            <a:off x="1706800" y="6522532"/>
            <a:ext cx="76200" cy="57150"/>
          </a:xfrm>
          <a:custGeom>
            <a:avLst/>
            <a:gdLst>
              <a:gd name="T0" fmla="*/ 83 w 301"/>
              <a:gd name="T1" fmla="*/ 225 h 229"/>
              <a:gd name="T2" fmla="*/ 56 w 301"/>
              <a:gd name="T3" fmla="*/ 225 h 229"/>
              <a:gd name="T4" fmla="*/ 56 w 301"/>
              <a:gd name="T5" fmla="*/ 49 h 229"/>
              <a:gd name="T6" fmla="*/ 29 w 301"/>
              <a:gd name="T7" fmla="*/ 68 h 229"/>
              <a:gd name="T8" fmla="*/ 0 w 301"/>
              <a:gd name="T9" fmla="*/ 83 h 229"/>
              <a:gd name="T10" fmla="*/ 0 w 301"/>
              <a:gd name="T11" fmla="*/ 56 h 229"/>
              <a:gd name="T12" fmla="*/ 41 w 301"/>
              <a:gd name="T13" fmla="*/ 30 h 229"/>
              <a:gd name="T14" fmla="*/ 65 w 301"/>
              <a:gd name="T15" fmla="*/ 0 h 229"/>
              <a:gd name="T16" fmla="*/ 83 w 301"/>
              <a:gd name="T17" fmla="*/ 0 h 229"/>
              <a:gd name="T18" fmla="*/ 83 w 301"/>
              <a:gd name="T19" fmla="*/ 225 h 229"/>
              <a:gd name="T20" fmla="*/ 196 w 301"/>
              <a:gd name="T21" fmla="*/ 103 h 229"/>
              <a:gd name="T22" fmla="*/ 171 w 301"/>
              <a:gd name="T23" fmla="*/ 85 h 229"/>
              <a:gd name="T24" fmla="*/ 163 w 301"/>
              <a:gd name="T25" fmla="*/ 57 h 229"/>
              <a:gd name="T26" fmla="*/ 180 w 301"/>
              <a:gd name="T27" fmla="*/ 16 h 229"/>
              <a:gd name="T28" fmla="*/ 227 w 301"/>
              <a:gd name="T29" fmla="*/ 0 h 229"/>
              <a:gd name="T30" fmla="*/ 274 w 301"/>
              <a:gd name="T31" fmla="*/ 17 h 229"/>
              <a:gd name="T32" fmla="*/ 292 w 301"/>
              <a:gd name="T33" fmla="*/ 58 h 229"/>
              <a:gd name="T34" fmla="*/ 284 w 301"/>
              <a:gd name="T35" fmla="*/ 85 h 229"/>
              <a:gd name="T36" fmla="*/ 259 w 301"/>
              <a:gd name="T37" fmla="*/ 103 h 229"/>
              <a:gd name="T38" fmla="*/ 290 w 301"/>
              <a:gd name="T39" fmla="*/ 125 h 229"/>
              <a:gd name="T40" fmla="*/ 301 w 301"/>
              <a:gd name="T41" fmla="*/ 161 h 229"/>
              <a:gd name="T42" fmla="*/ 281 w 301"/>
              <a:gd name="T43" fmla="*/ 209 h 229"/>
              <a:gd name="T44" fmla="*/ 227 w 301"/>
              <a:gd name="T45" fmla="*/ 229 h 229"/>
              <a:gd name="T46" fmla="*/ 174 w 301"/>
              <a:gd name="T47" fmla="*/ 209 h 229"/>
              <a:gd name="T48" fmla="*/ 154 w 301"/>
              <a:gd name="T49" fmla="*/ 160 h 229"/>
              <a:gd name="T50" fmla="*/ 165 w 301"/>
              <a:gd name="T51" fmla="*/ 123 h 229"/>
              <a:gd name="T52" fmla="*/ 196 w 301"/>
              <a:gd name="T53" fmla="*/ 103 h 229"/>
              <a:gd name="T54" fmla="*/ 191 w 301"/>
              <a:gd name="T55" fmla="*/ 56 h 229"/>
              <a:gd name="T56" fmla="*/ 201 w 301"/>
              <a:gd name="T57" fmla="*/ 83 h 229"/>
              <a:gd name="T58" fmla="*/ 228 w 301"/>
              <a:gd name="T59" fmla="*/ 93 h 229"/>
              <a:gd name="T60" fmla="*/ 254 w 301"/>
              <a:gd name="T61" fmla="*/ 83 h 229"/>
              <a:gd name="T62" fmla="*/ 264 w 301"/>
              <a:gd name="T63" fmla="*/ 58 h 229"/>
              <a:gd name="T64" fmla="*/ 254 w 301"/>
              <a:gd name="T65" fmla="*/ 33 h 229"/>
              <a:gd name="T66" fmla="*/ 227 w 301"/>
              <a:gd name="T67" fmla="*/ 22 h 229"/>
              <a:gd name="T68" fmla="*/ 201 w 301"/>
              <a:gd name="T69" fmla="*/ 32 h 229"/>
              <a:gd name="T70" fmla="*/ 191 w 301"/>
              <a:gd name="T71" fmla="*/ 56 h 229"/>
              <a:gd name="T72" fmla="*/ 182 w 301"/>
              <a:gd name="T73" fmla="*/ 160 h 229"/>
              <a:gd name="T74" fmla="*/ 187 w 301"/>
              <a:gd name="T75" fmla="*/ 183 h 229"/>
              <a:gd name="T76" fmla="*/ 204 w 301"/>
              <a:gd name="T77" fmla="*/ 200 h 229"/>
              <a:gd name="T78" fmla="*/ 228 w 301"/>
              <a:gd name="T79" fmla="*/ 206 h 229"/>
              <a:gd name="T80" fmla="*/ 260 w 301"/>
              <a:gd name="T81" fmla="*/ 193 h 229"/>
              <a:gd name="T82" fmla="*/ 273 w 301"/>
              <a:gd name="T83" fmla="*/ 161 h 229"/>
              <a:gd name="T84" fmla="*/ 260 w 301"/>
              <a:gd name="T85" fmla="*/ 128 h 229"/>
              <a:gd name="T86" fmla="*/ 227 w 301"/>
              <a:gd name="T87" fmla="*/ 115 h 229"/>
              <a:gd name="T88" fmla="*/ 195 w 301"/>
              <a:gd name="T89" fmla="*/ 128 h 229"/>
              <a:gd name="T90" fmla="*/ 182 w 301"/>
              <a:gd name="T91" fmla="*/ 160 h 2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</a:cxnLst>
            <a:rect l="0" t="0" r="r" b="b"/>
            <a:pathLst>
              <a:path w="301" h="229">
                <a:moveTo>
                  <a:pt x="83" y="225"/>
                </a:moveTo>
                <a:lnTo>
                  <a:pt x="56" y="225"/>
                </a:lnTo>
                <a:lnTo>
                  <a:pt x="56" y="49"/>
                </a:lnTo>
                <a:cubicBezTo>
                  <a:pt x="49" y="56"/>
                  <a:pt x="40" y="62"/>
                  <a:pt x="29" y="68"/>
                </a:cubicBezTo>
                <a:cubicBezTo>
                  <a:pt x="19" y="75"/>
                  <a:pt x="9" y="79"/>
                  <a:pt x="0" y="83"/>
                </a:cubicBezTo>
                <a:lnTo>
                  <a:pt x="0" y="56"/>
                </a:lnTo>
                <a:cubicBezTo>
                  <a:pt x="16" y="49"/>
                  <a:pt x="29" y="40"/>
                  <a:pt x="41" y="30"/>
                </a:cubicBezTo>
                <a:cubicBezTo>
                  <a:pt x="52" y="19"/>
                  <a:pt x="61" y="9"/>
                  <a:pt x="65" y="0"/>
                </a:cubicBezTo>
                <a:lnTo>
                  <a:pt x="83" y="0"/>
                </a:lnTo>
                <a:lnTo>
                  <a:pt x="83" y="225"/>
                </a:lnTo>
                <a:close/>
                <a:moveTo>
                  <a:pt x="196" y="103"/>
                </a:moveTo>
                <a:cubicBezTo>
                  <a:pt x="185" y="99"/>
                  <a:pt x="177" y="93"/>
                  <a:pt x="171" y="85"/>
                </a:cubicBezTo>
                <a:cubicBezTo>
                  <a:pt x="166" y="78"/>
                  <a:pt x="163" y="68"/>
                  <a:pt x="163" y="57"/>
                </a:cubicBezTo>
                <a:cubicBezTo>
                  <a:pt x="163" y="41"/>
                  <a:pt x="169" y="27"/>
                  <a:pt x="180" y="16"/>
                </a:cubicBezTo>
                <a:cubicBezTo>
                  <a:pt x="192" y="5"/>
                  <a:pt x="208" y="0"/>
                  <a:pt x="227" y="0"/>
                </a:cubicBezTo>
                <a:cubicBezTo>
                  <a:pt x="247" y="0"/>
                  <a:pt x="262" y="5"/>
                  <a:pt x="274" y="17"/>
                </a:cubicBezTo>
                <a:cubicBezTo>
                  <a:pt x="286" y="28"/>
                  <a:pt x="292" y="42"/>
                  <a:pt x="292" y="58"/>
                </a:cubicBezTo>
                <a:cubicBezTo>
                  <a:pt x="292" y="69"/>
                  <a:pt x="289" y="78"/>
                  <a:pt x="284" y="85"/>
                </a:cubicBezTo>
                <a:cubicBezTo>
                  <a:pt x="279" y="93"/>
                  <a:pt x="270" y="99"/>
                  <a:pt x="259" y="103"/>
                </a:cubicBezTo>
                <a:cubicBezTo>
                  <a:pt x="273" y="108"/>
                  <a:pt x="283" y="115"/>
                  <a:pt x="290" y="125"/>
                </a:cubicBezTo>
                <a:cubicBezTo>
                  <a:pt x="298" y="135"/>
                  <a:pt x="301" y="147"/>
                  <a:pt x="301" y="161"/>
                </a:cubicBezTo>
                <a:cubicBezTo>
                  <a:pt x="301" y="180"/>
                  <a:pt x="294" y="196"/>
                  <a:pt x="281" y="209"/>
                </a:cubicBezTo>
                <a:cubicBezTo>
                  <a:pt x="267" y="222"/>
                  <a:pt x="250" y="229"/>
                  <a:pt x="227" y="229"/>
                </a:cubicBezTo>
                <a:cubicBezTo>
                  <a:pt x="205" y="229"/>
                  <a:pt x="188" y="222"/>
                  <a:pt x="174" y="209"/>
                </a:cubicBezTo>
                <a:cubicBezTo>
                  <a:pt x="160" y="196"/>
                  <a:pt x="154" y="180"/>
                  <a:pt x="154" y="160"/>
                </a:cubicBezTo>
                <a:cubicBezTo>
                  <a:pt x="154" y="145"/>
                  <a:pt x="157" y="133"/>
                  <a:pt x="165" y="123"/>
                </a:cubicBezTo>
                <a:cubicBezTo>
                  <a:pt x="172" y="113"/>
                  <a:pt x="183" y="107"/>
                  <a:pt x="196" y="103"/>
                </a:cubicBezTo>
                <a:close/>
                <a:moveTo>
                  <a:pt x="191" y="56"/>
                </a:moveTo>
                <a:cubicBezTo>
                  <a:pt x="191" y="67"/>
                  <a:pt x="194" y="76"/>
                  <a:pt x="201" y="83"/>
                </a:cubicBezTo>
                <a:cubicBezTo>
                  <a:pt x="208" y="89"/>
                  <a:pt x="217" y="93"/>
                  <a:pt x="228" y="93"/>
                </a:cubicBezTo>
                <a:cubicBezTo>
                  <a:pt x="238" y="93"/>
                  <a:pt x="247" y="89"/>
                  <a:pt x="254" y="83"/>
                </a:cubicBezTo>
                <a:cubicBezTo>
                  <a:pt x="261" y="76"/>
                  <a:pt x="264" y="68"/>
                  <a:pt x="264" y="58"/>
                </a:cubicBezTo>
                <a:cubicBezTo>
                  <a:pt x="264" y="48"/>
                  <a:pt x="261" y="39"/>
                  <a:pt x="254" y="33"/>
                </a:cubicBezTo>
                <a:cubicBezTo>
                  <a:pt x="247" y="26"/>
                  <a:pt x="238" y="22"/>
                  <a:pt x="227" y="22"/>
                </a:cubicBezTo>
                <a:cubicBezTo>
                  <a:pt x="217" y="22"/>
                  <a:pt x="208" y="26"/>
                  <a:pt x="201" y="32"/>
                </a:cubicBezTo>
                <a:cubicBezTo>
                  <a:pt x="194" y="39"/>
                  <a:pt x="191" y="47"/>
                  <a:pt x="191" y="56"/>
                </a:cubicBezTo>
                <a:close/>
                <a:moveTo>
                  <a:pt x="182" y="160"/>
                </a:moveTo>
                <a:cubicBezTo>
                  <a:pt x="182" y="168"/>
                  <a:pt x="184" y="176"/>
                  <a:pt x="187" y="183"/>
                </a:cubicBezTo>
                <a:cubicBezTo>
                  <a:pt x="191" y="190"/>
                  <a:pt x="197" y="196"/>
                  <a:pt x="204" y="200"/>
                </a:cubicBezTo>
                <a:cubicBezTo>
                  <a:pt x="211" y="204"/>
                  <a:pt x="219" y="206"/>
                  <a:pt x="228" y="206"/>
                </a:cubicBezTo>
                <a:cubicBezTo>
                  <a:pt x="241" y="206"/>
                  <a:pt x="252" y="202"/>
                  <a:pt x="260" y="193"/>
                </a:cubicBezTo>
                <a:cubicBezTo>
                  <a:pt x="269" y="185"/>
                  <a:pt x="273" y="174"/>
                  <a:pt x="273" y="161"/>
                </a:cubicBezTo>
                <a:cubicBezTo>
                  <a:pt x="273" y="148"/>
                  <a:pt x="269" y="137"/>
                  <a:pt x="260" y="128"/>
                </a:cubicBezTo>
                <a:cubicBezTo>
                  <a:pt x="251" y="120"/>
                  <a:pt x="240" y="115"/>
                  <a:pt x="227" y="115"/>
                </a:cubicBezTo>
                <a:cubicBezTo>
                  <a:pt x="214" y="115"/>
                  <a:pt x="203" y="119"/>
                  <a:pt x="195" y="128"/>
                </a:cubicBezTo>
                <a:cubicBezTo>
                  <a:pt x="186" y="137"/>
                  <a:pt x="182" y="147"/>
                  <a:pt x="182" y="160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134" name="Line 85"/>
          <p:cNvSpPr>
            <a:spLocks noChangeShapeType="1"/>
          </p:cNvSpPr>
          <p:nvPr/>
        </p:nvSpPr>
        <p:spPr bwMode="auto">
          <a:xfrm flipV="1">
            <a:off x="1963975" y="336044"/>
            <a:ext cx="233363" cy="6156325"/>
          </a:xfrm>
          <a:prstGeom prst="line">
            <a:avLst/>
          </a:prstGeom>
          <a:noFill/>
          <a:ln w="1588" cap="rnd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135" name="Freeform 86"/>
          <p:cNvSpPr>
            <a:spLocks noEditPoints="1"/>
          </p:cNvSpPr>
          <p:nvPr/>
        </p:nvSpPr>
        <p:spPr bwMode="auto">
          <a:xfrm>
            <a:off x="2160825" y="209044"/>
            <a:ext cx="76200" cy="58738"/>
          </a:xfrm>
          <a:custGeom>
            <a:avLst/>
            <a:gdLst>
              <a:gd name="T0" fmla="*/ 83 w 301"/>
              <a:gd name="T1" fmla="*/ 225 h 229"/>
              <a:gd name="T2" fmla="*/ 56 w 301"/>
              <a:gd name="T3" fmla="*/ 225 h 229"/>
              <a:gd name="T4" fmla="*/ 56 w 301"/>
              <a:gd name="T5" fmla="*/ 50 h 229"/>
              <a:gd name="T6" fmla="*/ 29 w 301"/>
              <a:gd name="T7" fmla="*/ 69 h 229"/>
              <a:gd name="T8" fmla="*/ 0 w 301"/>
              <a:gd name="T9" fmla="*/ 83 h 229"/>
              <a:gd name="T10" fmla="*/ 0 w 301"/>
              <a:gd name="T11" fmla="*/ 56 h 229"/>
              <a:gd name="T12" fmla="*/ 41 w 301"/>
              <a:gd name="T13" fmla="*/ 30 h 229"/>
              <a:gd name="T14" fmla="*/ 65 w 301"/>
              <a:gd name="T15" fmla="*/ 0 h 229"/>
              <a:gd name="T16" fmla="*/ 83 w 301"/>
              <a:gd name="T17" fmla="*/ 0 h 229"/>
              <a:gd name="T18" fmla="*/ 83 w 301"/>
              <a:gd name="T19" fmla="*/ 225 h 229"/>
              <a:gd name="T20" fmla="*/ 158 w 301"/>
              <a:gd name="T21" fmla="*/ 173 h 229"/>
              <a:gd name="T22" fmla="*/ 184 w 301"/>
              <a:gd name="T23" fmla="*/ 171 h 229"/>
              <a:gd name="T24" fmla="*/ 197 w 301"/>
              <a:gd name="T25" fmla="*/ 198 h 229"/>
              <a:gd name="T26" fmla="*/ 222 w 301"/>
              <a:gd name="T27" fmla="*/ 206 h 229"/>
              <a:gd name="T28" fmla="*/ 244 w 301"/>
              <a:gd name="T29" fmla="*/ 201 h 229"/>
              <a:gd name="T30" fmla="*/ 260 w 301"/>
              <a:gd name="T31" fmla="*/ 185 h 229"/>
              <a:gd name="T32" fmla="*/ 270 w 301"/>
              <a:gd name="T33" fmla="*/ 159 h 229"/>
              <a:gd name="T34" fmla="*/ 274 w 301"/>
              <a:gd name="T35" fmla="*/ 125 h 229"/>
              <a:gd name="T36" fmla="*/ 274 w 301"/>
              <a:gd name="T37" fmla="*/ 120 h 229"/>
              <a:gd name="T38" fmla="*/ 251 w 301"/>
              <a:gd name="T39" fmla="*/ 141 h 229"/>
              <a:gd name="T40" fmla="*/ 220 w 301"/>
              <a:gd name="T41" fmla="*/ 149 h 229"/>
              <a:gd name="T42" fmla="*/ 173 w 301"/>
              <a:gd name="T43" fmla="*/ 129 h 229"/>
              <a:gd name="T44" fmla="*/ 154 w 301"/>
              <a:gd name="T45" fmla="*/ 76 h 229"/>
              <a:gd name="T46" fmla="*/ 174 w 301"/>
              <a:gd name="T47" fmla="*/ 21 h 229"/>
              <a:gd name="T48" fmla="*/ 224 w 301"/>
              <a:gd name="T49" fmla="*/ 0 h 229"/>
              <a:gd name="T50" fmla="*/ 264 w 301"/>
              <a:gd name="T51" fmla="*/ 12 h 229"/>
              <a:gd name="T52" fmla="*/ 292 w 301"/>
              <a:gd name="T53" fmla="*/ 45 h 229"/>
              <a:gd name="T54" fmla="*/ 301 w 301"/>
              <a:gd name="T55" fmla="*/ 108 h 229"/>
              <a:gd name="T56" fmla="*/ 292 w 301"/>
              <a:gd name="T57" fmla="*/ 177 h 229"/>
              <a:gd name="T58" fmla="*/ 264 w 301"/>
              <a:gd name="T59" fmla="*/ 216 h 229"/>
              <a:gd name="T60" fmla="*/ 221 w 301"/>
              <a:gd name="T61" fmla="*/ 229 h 229"/>
              <a:gd name="T62" fmla="*/ 178 w 301"/>
              <a:gd name="T63" fmla="*/ 214 h 229"/>
              <a:gd name="T64" fmla="*/ 158 w 301"/>
              <a:gd name="T65" fmla="*/ 173 h 229"/>
              <a:gd name="T66" fmla="*/ 271 w 301"/>
              <a:gd name="T67" fmla="*/ 74 h 229"/>
              <a:gd name="T68" fmla="*/ 258 w 301"/>
              <a:gd name="T69" fmla="*/ 37 h 229"/>
              <a:gd name="T70" fmla="*/ 228 w 301"/>
              <a:gd name="T71" fmla="*/ 23 h 229"/>
              <a:gd name="T72" fmla="*/ 196 w 301"/>
              <a:gd name="T73" fmla="*/ 38 h 229"/>
              <a:gd name="T74" fmla="*/ 182 w 301"/>
              <a:gd name="T75" fmla="*/ 77 h 229"/>
              <a:gd name="T76" fmla="*/ 195 w 301"/>
              <a:gd name="T77" fmla="*/ 111 h 229"/>
              <a:gd name="T78" fmla="*/ 227 w 301"/>
              <a:gd name="T79" fmla="*/ 125 h 229"/>
              <a:gd name="T80" fmla="*/ 258 w 301"/>
              <a:gd name="T81" fmla="*/ 111 h 229"/>
              <a:gd name="T82" fmla="*/ 271 w 301"/>
              <a:gd name="T83" fmla="*/ 74 h 2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</a:cxnLst>
            <a:rect l="0" t="0" r="r" b="b"/>
            <a:pathLst>
              <a:path w="301" h="229">
                <a:moveTo>
                  <a:pt x="83" y="225"/>
                </a:moveTo>
                <a:lnTo>
                  <a:pt x="56" y="225"/>
                </a:lnTo>
                <a:lnTo>
                  <a:pt x="56" y="50"/>
                </a:lnTo>
                <a:cubicBezTo>
                  <a:pt x="49" y="56"/>
                  <a:pt x="40" y="62"/>
                  <a:pt x="29" y="69"/>
                </a:cubicBezTo>
                <a:cubicBezTo>
                  <a:pt x="19" y="75"/>
                  <a:pt x="9" y="80"/>
                  <a:pt x="0" y="83"/>
                </a:cubicBezTo>
                <a:lnTo>
                  <a:pt x="0" y="56"/>
                </a:lnTo>
                <a:cubicBezTo>
                  <a:pt x="16" y="49"/>
                  <a:pt x="29" y="40"/>
                  <a:pt x="41" y="30"/>
                </a:cubicBezTo>
                <a:cubicBezTo>
                  <a:pt x="52" y="20"/>
                  <a:pt x="61" y="10"/>
                  <a:pt x="65" y="0"/>
                </a:cubicBezTo>
                <a:lnTo>
                  <a:pt x="83" y="0"/>
                </a:lnTo>
                <a:lnTo>
                  <a:pt x="83" y="225"/>
                </a:lnTo>
                <a:close/>
                <a:moveTo>
                  <a:pt x="158" y="173"/>
                </a:moveTo>
                <a:lnTo>
                  <a:pt x="184" y="171"/>
                </a:lnTo>
                <a:cubicBezTo>
                  <a:pt x="187" y="183"/>
                  <a:pt x="191" y="192"/>
                  <a:pt x="197" y="198"/>
                </a:cubicBezTo>
                <a:cubicBezTo>
                  <a:pt x="204" y="204"/>
                  <a:pt x="212" y="206"/>
                  <a:pt x="222" y="206"/>
                </a:cubicBezTo>
                <a:cubicBezTo>
                  <a:pt x="230" y="206"/>
                  <a:pt x="237" y="204"/>
                  <a:pt x="244" y="201"/>
                </a:cubicBezTo>
                <a:cubicBezTo>
                  <a:pt x="250" y="197"/>
                  <a:pt x="256" y="192"/>
                  <a:pt x="260" y="185"/>
                </a:cubicBezTo>
                <a:cubicBezTo>
                  <a:pt x="264" y="179"/>
                  <a:pt x="267" y="170"/>
                  <a:pt x="270" y="159"/>
                </a:cubicBezTo>
                <a:cubicBezTo>
                  <a:pt x="272" y="148"/>
                  <a:pt x="274" y="136"/>
                  <a:pt x="274" y="125"/>
                </a:cubicBezTo>
                <a:cubicBezTo>
                  <a:pt x="274" y="124"/>
                  <a:pt x="274" y="122"/>
                  <a:pt x="274" y="120"/>
                </a:cubicBezTo>
                <a:cubicBezTo>
                  <a:pt x="268" y="128"/>
                  <a:pt x="261" y="135"/>
                  <a:pt x="251" y="141"/>
                </a:cubicBezTo>
                <a:cubicBezTo>
                  <a:pt x="242" y="146"/>
                  <a:pt x="231" y="149"/>
                  <a:pt x="220" y="149"/>
                </a:cubicBezTo>
                <a:cubicBezTo>
                  <a:pt x="202" y="149"/>
                  <a:pt x="186" y="142"/>
                  <a:pt x="173" y="129"/>
                </a:cubicBezTo>
                <a:cubicBezTo>
                  <a:pt x="160" y="115"/>
                  <a:pt x="154" y="98"/>
                  <a:pt x="154" y="76"/>
                </a:cubicBezTo>
                <a:cubicBezTo>
                  <a:pt x="154" y="53"/>
                  <a:pt x="161" y="35"/>
                  <a:pt x="174" y="21"/>
                </a:cubicBezTo>
                <a:cubicBezTo>
                  <a:pt x="187" y="7"/>
                  <a:pt x="204" y="0"/>
                  <a:pt x="224" y="0"/>
                </a:cubicBezTo>
                <a:cubicBezTo>
                  <a:pt x="239" y="0"/>
                  <a:pt x="252" y="4"/>
                  <a:pt x="264" y="12"/>
                </a:cubicBezTo>
                <a:cubicBezTo>
                  <a:pt x="276" y="20"/>
                  <a:pt x="286" y="31"/>
                  <a:pt x="292" y="45"/>
                </a:cubicBezTo>
                <a:cubicBezTo>
                  <a:pt x="298" y="60"/>
                  <a:pt x="301" y="81"/>
                  <a:pt x="301" y="108"/>
                </a:cubicBezTo>
                <a:cubicBezTo>
                  <a:pt x="301" y="137"/>
                  <a:pt x="298" y="160"/>
                  <a:pt x="292" y="177"/>
                </a:cubicBezTo>
                <a:cubicBezTo>
                  <a:pt x="286" y="194"/>
                  <a:pt x="276" y="207"/>
                  <a:pt x="264" y="216"/>
                </a:cubicBezTo>
                <a:cubicBezTo>
                  <a:pt x="252" y="225"/>
                  <a:pt x="238" y="229"/>
                  <a:pt x="221" y="229"/>
                </a:cubicBezTo>
                <a:cubicBezTo>
                  <a:pt x="204" y="229"/>
                  <a:pt x="189" y="224"/>
                  <a:pt x="178" y="214"/>
                </a:cubicBezTo>
                <a:cubicBezTo>
                  <a:pt x="167" y="205"/>
                  <a:pt x="160" y="191"/>
                  <a:pt x="158" y="173"/>
                </a:cubicBezTo>
                <a:close/>
                <a:moveTo>
                  <a:pt x="271" y="74"/>
                </a:moveTo>
                <a:cubicBezTo>
                  <a:pt x="271" y="58"/>
                  <a:pt x="266" y="46"/>
                  <a:pt x="258" y="37"/>
                </a:cubicBezTo>
                <a:cubicBezTo>
                  <a:pt x="250" y="27"/>
                  <a:pt x="240" y="23"/>
                  <a:pt x="228" y="23"/>
                </a:cubicBezTo>
                <a:cubicBezTo>
                  <a:pt x="215" y="23"/>
                  <a:pt x="205" y="28"/>
                  <a:pt x="196" y="38"/>
                </a:cubicBezTo>
                <a:cubicBezTo>
                  <a:pt x="187" y="48"/>
                  <a:pt x="182" y="61"/>
                  <a:pt x="182" y="77"/>
                </a:cubicBezTo>
                <a:cubicBezTo>
                  <a:pt x="182" y="91"/>
                  <a:pt x="186" y="102"/>
                  <a:pt x="195" y="111"/>
                </a:cubicBezTo>
                <a:cubicBezTo>
                  <a:pt x="204" y="120"/>
                  <a:pt x="214" y="125"/>
                  <a:pt x="227" y="125"/>
                </a:cubicBezTo>
                <a:cubicBezTo>
                  <a:pt x="240" y="125"/>
                  <a:pt x="250" y="120"/>
                  <a:pt x="258" y="111"/>
                </a:cubicBezTo>
                <a:cubicBezTo>
                  <a:pt x="266" y="102"/>
                  <a:pt x="271" y="90"/>
                  <a:pt x="271" y="74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136" name="Freeform 87"/>
          <p:cNvSpPr>
            <a:spLocks noEditPoints="1"/>
          </p:cNvSpPr>
          <p:nvPr/>
        </p:nvSpPr>
        <p:spPr bwMode="auto">
          <a:xfrm>
            <a:off x="1927463" y="6522532"/>
            <a:ext cx="76200" cy="57150"/>
          </a:xfrm>
          <a:custGeom>
            <a:avLst/>
            <a:gdLst>
              <a:gd name="T0" fmla="*/ 82 w 300"/>
              <a:gd name="T1" fmla="*/ 225 h 229"/>
              <a:gd name="T2" fmla="*/ 55 w 300"/>
              <a:gd name="T3" fmla="*/ 225 h 229"/>
              <a:gd name="T4" fmla="*/ 55 w 300"/>
              <a:gd name="T5" fmla="*/ 49 h 229"/>
              <a:gd name="T6" fmla="*/ 29 w 300"/>
              <a:gd name="T7" fmla="*/ 68 h 229"/>
              <a:gd name="T8" fmla="*/ 0 w 300"/>
              <a:gd name="T9" fmla="*/ 83 h 229"/>
              <a:gd name="T10" fmla="*/ 0 w 300"/>
              <a:gd name="T11" fmla="*/ 56 h 229"/>
              <a:gd name="T12" fmla="*/ 40 w 300"/>
              <a:gd name="T13" fmla="*/ 30 h 229"/>
              <a:gd name="T14" fmla="*/ 65 w 300"/>
              <a:gd name="T15" fmla="*/ 0 h 229"/>
              <a:gd name="T16" fmla="*/ 82 w 300"/>
              <a:gd name="T17" fmla="*/ 0 h 229"/>
              <a:gd name="T18" fmla="*/ 82 w 300"/>
              <a:gd name="T19" fmla="*/ 225 h 229"/>
              <a:gd name="T20" fmla="*/ 157 w 300"/>
              <a:gd name="T21" fmla="*/ 173 h 229"/>
              <a:gd name="T22" fmla="*/ 183 w 300"/>
              <a:gd name="T23" fmla="*/ 171 h 229"/>
              <a:gd name="T24" fmla="*/ 196 w 300"/>
              <a:gd name="T25" fmla="*/ 198 h 229"/>
              <a:gd name="T26" fmla="*/ 221 w 300"/>
              <a:gd name="T27" fmla="*/ 206 h 229"/>
              <a:gd name="T28" fmla="*/ 243 w 300"/>
              <a:gd name="T29" fmla="*/ 200 h 229"/>
              <a:gd name="T30" fmla="*/ 259 w 300"/>
              <a:gd name="T31" fmla="*/ 185 h 229"/>
              <a:gd name="T32" fmla="*/ 269 w 300"/>
              <a:gd name="T33" fmla="*/ 158 h 229"/>
              <a:gd name="T34" fmla="*/ 273 w 300"/>
              <a:gd name="T35" fmla="*/ 125 h 229"/>
              <a:gd name="T36" fmla="*/ 273 w 300"/>
              <a:gd name="T37" fmla="*/ 119 h 229"/>
              <a:gd name="T38" fmla="*/ 250 w 300"/>
              <a:gd name="T39" fmla="*/ 141 h 229"/>
              <a:gd name="T40" fmla="*/ 219 w 300"/>
              <a:gd name="T41" fmla="*/ 149 h 229"/>
              <a:gd name="T42" fmla="*/ 172 w 300"/>
              <a:gd name="T43" fmla="*/ 129 h 229"/>
              <a:gd name="T44" fmla="*/ 153 w 300"/>
              <a:gd name="T45" fmla="*/ 75 h 229"/>
              <a:gd name="T46" fmla="*/ 173 w 300"/>
              <a:gd name="T47" fmla="*/ 20 h 229"/>
              <a:gd name="T48" fmla="*/ 224 w 300"/>
              <a:gd name="T49" fmla="*/ 0 h 229"/>
              <a:gd name="T50" fmla="*/ 263 w 300"/>
              <a:gd name="T51" fmla="*/ 11 h 229"/>
              <a:gd name="T52" fmla="*/ 291 w 300"/>
              <a:gd name="T53" fmla="*/ 45 h 229"/>
              <a:gd name="T54" fmla="*/ 300 w 300"/>
              <a:gd name="T55" fmla="*/ 108 h 229"/>
              <a:gd name="T56" fmla="*/ 291 w 300"/>
              <a:gd name="T57" fmla="*/ 177 h 229"/>
              <a:gd name="T58" fmla="*/ 263 w 300"/>
              <a:gd name="T59" fmla="*/ 215 h 229"/>
              <a:gd name="T60" fmla="*/ 220 w 300"/>
              <a:gd name="T61" fmla="*/ 229 h 229"/>
              <a:gd name="T62" fmla="*/ 177 w 300"/>
              <a:gd name="T63" fmla="*/ 214 h 229"/>
              <a:gd name="T64" fmla="*/ 157 w 300"/>
              <a:gd name="T65" fmla="*/ 173 h 229"/>
              <a:gd name="T66" fmla="*/ 270 w 300"/>
              <a:gd name="T67" fmla="*/ 74 h 229"/>
              <a:gd name="T68" fmla="*/ 257 w 300"/>
              <a:gd name="T69" fmla="*/ 36 h 229"/>
              <a:gd name="T70" fmla="*/ 227 w 300"/>
              <a:gd name="T71" fmla="*/ 22 h 229"/>
              <a:gd name="T72" fmla="*/ 195 w 300"/>
              <a:gd name="T73" fmla="*/ 37 h 229"/>
              <a:gd name="T74" fmla="*/ 181 w 300"/>
              <a:gd name="T75" fmla="*/ 76 h 229"/>
              <a:gd name="T76" fmla="*/ 194 w 300"/>
              <a:gd name="T77" fmla="*/ 111 h 229"/>
              <a:gd name="T78" fmla="*/ 226 w 300"/>
              <a:gd name="T79" fmla="*/ 124 h 229"/>
              <a:gd name="T80" fmla="*/ 257 w 300"/>
              <a:gd name="T81" fmla="*/ 111 h 229"/>
              <a:gd name="T82" fmla="*/ 270 w 300"/>
              <a:gd name="T83" fmla="*/ 74 h 2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</a:cxnLst>
            <a:rect l="0" t="0" r="r" b="b"/>
            <a:pathLst>
              <a:path w="300" h="229">
                <a:moveTo>
                  <a:pt x="82" y="225"/>
                </a:moveTo>
                <a:lnTo>
                  <a:pt x="55" y="225"/>
                </a:lnTo>
                <a:lnTo>
                  <a:pt x="55" y="49"/>
                </a:lnTo>
                <a:cubicBezTo>
                  <a:pt x="48" y="56"/>
                  <a:pt x="39" y="62"/>
                  <a:pt x="29" y="68"/>
                </a:cubicBezTo>
                <a:cubicBezTo>
                  <a:pt x="18" y="75"/>
                  <a:pt x="8" y="79"/>
                  <a:pt x="0" y="83"/>
                </a:cubicBezTo>
                <a:lnTo>
                  <a:pt x="0" y="56"/>
                </a:lnTo>
                <a:cubicBezTo>
                  <a:pt x="15" y="49"/>
                  <a:pt x="28" y="40"/>
                  <a:pt x="40" y="30"/>
                </a:cubicBezTo>
                <a:cubicBezTo>
                  <a:pt x="52" y="19"/>
                  <a:pt x="60" y="9"/>
                  <a:pt x="65" y="0"/>
                </a:cubicBezTo>
                <a:lnTo>
                  <a:pt x="82" y="0"/>
                </a:lnTo>
                <a:lnTo>
                  <a:pt x="82" y="225"/>
                </a:lnTo>
                <a:close/>
                <a:moveTo>
                  <a:pt x="157" y="173"/>
                </a:moveTo>
                <a:lnTo>
                  <a:pt x="183" y="171"/>
                </a:lnTo>
                <a:cubicBezTo>
                  <a:pt x="186" y="183"/>
                  <a:pt x="190" y="192"/>
                  <a:pt x="196" y="198"/>
                </a:cubicBezTo>
                <a:cubicBezTo>
                  <a:pt x="203" y="203"/>
                  <a:pt x="211" y="206"/>
                  <a:pt x="221" y="206"/>
                </a:cubicBezTo>
                <a:cubicBezTo>
                  <a:pt x="229" y="206"/>
                  <a:pt x="237" y="204"/>
                  <a:pt x="243" y="200"/>
                </a:cubicBezTo>
                <a:cubicBezTo>
                  <a:pt x="249" y="196"/>
                  <a:pt x="255" y="191"/>
                  <a:pt x="259" y="185"/>
                </a:cubicBezTo>
                <a:cubicBezTo>
                  <a:pt x="263" y="178"/>
                  <a:pt x="266" y="169"/>
                  <a:pt x="269" y="158"/>
                </a:cubicBezTo>
                <a:cubicBezTo>
                  <a:pt x="272" y="147"/>
                  <a:pt x="273" y="136"/>
                  <a:pt x="273" y="125"/>
                </a:cubicBezTo>
                <a:cubicBezTo>
                  <a:pt x="273" y="124"/>
                  <a:pt x="273" y="122"/>
                  <a:pt x="273" y="119"/>
                </a:cubicBezTo>
                <a:cubicBezTo>
                  <a:pt x="267" y="128"/>
                  <a:pt x="260" y="135"/>
                  <a:pt x="250" y="141"/>
                </a:cubicBezTo>
                <a:cubicBezTo>
                  <a:pt x="241" y="146"/>
                  <a:pt x="230" y="149"/>
                  <a:pt x="219" y="149"/>
                </a:cubicBezTo>
                <a:cubicBezTo>
                  <a:pt x="201" y="149"/>
                  <a:pt x="185" y="142"/>
                  <a:pt x="172" y="129"/>
                </a:cubicBezTo>
                <a:cubicBezTo>
                  <a:pt x="160" y="115"/>
                  <a:pt x="153" y="97"/>
                  <a:pt x="153" y="75"/>
                </a:cubicBezTo>
                <a:cubicBezTo>
                  <a:pt x="153" y="53"/>
                  <a:pt x="160" y="34"/>
                  <a:pt x="173" y="20"/>
                </a:cubicBezTo>
                <a:cubicBezTo>
                  <a:pt x="187" y="7"/>
                  <a:pt x="203" y="0"/>
                  <a:pt x="224" y="0"/>
                </a:cubicBezTo>
                <a:cubicBezTo>
                  <a:pt x="238" y="0"/>
                  <a:pt x="251" y="4"/>
                  <a:pt x="263" y="11"/>
                </a:cubicBezTo>
                <a:cubicBezTo>
                  <a:pt x="276" y="19"/>
                  <a:pt x="285" y="30"/>
                  <a:pt x="291" y="45"/>
                </a:cubicBezTo>
                <a:cubicBezTo>
                  <a:pt x="297" y="60"/>
                  <a:pt x="300" y="81"/>
                  <a:pt x="300" y="108"/>
                </a:cubicBezTo>
                <a:cubicBezTo>
                  <a:pt x="300" y="137"/>
                  <a:pt x="297" y="160"/>
                  <a:pt x="291" y="177"/>
                </a:cubicBezTo>
                <a:cubicBezTo>
                  <a:pt x="285" y="194"/>
                  <a:pt x="276" y="206"/>
                  <a:pt x="263" y="215"/>
                </a:cubicBezTo>
                <a:cubicBezTo>
                  <a:pt x="251" y="224"/>
                  <a:pt x="237" y="229"/>
                  <a:pt x="220" y="229"/>
                </a:cubicBezTo>
                <a:cubicBezTo>
                  <a:pt x="203" y="229"/>
                  <a:pt x="188" y="224"/>
                  <a:pt x="177" y="214"/>
                </a:cubicBezTo>
                <a:cubicBezTo>
                  <a:pt x="166" y="204"/>
                  <a:pt x="159" y="190"/>
                  <a:pt x="157" y="173"/>
                </a:cubicBezTo>
                <a:close/>
                <a:moveTo>
                  <a:pt x="270" y="74"/>
                </a:moveTo>
                <a:cubicBezTo>
                  <a:pt x="270" y="58"/>
                  <a:pt x="265" y="46"/>
                  <a:pt x="257" y="36"/>
                </a:cubicBezTo>
                <a:cubicBezTo>
                  <a:pt x="249" y="27"/>
                  <a:pt x="239" y="22"/>
                  <a:pt x="227" y="22"/>
                </a:cubicBezTo>
                <a:cubicBezTo>
                  <a:pt x="214" y="22"/>
                  <a:pt x="204" y="27"/>
                  <a:pt x="195" y="37"/>
                </a:cubicBezTo>
                <a:cubicBezTo>
                  <a:pt x="186" y="47"/>
                  <a:pt x="181" y="60"/>
                  <a:pt x="181" y="76"/>
                </a:cubicBezTo>
                <a:cubicBezTo>
                  <a:pt x="181" y="90"/>
                  <a:pt x="186" y="102"/>
                  <a:pt x="194" y="111"/>
                </a:cubicBezTo>
                <a:cubicBezTo>
                  <a:pt x="203" y="120"/>
                  <a:pt x="213" y="124"/>
                  <a:pt x="226" y="124"/>
                </a:cubicBezTo>
                <a:cubicBezTo>
                  <a:pt x="239" y="124"/>
                  <a:pt x="249" y="120"/>
                  <a:pt x="257" y="111"/>
                </a:cubicBezTo>
                <a:cubicBezTo>
                  <a:pt x="266" y="102"/>
                  <a:pt x="270" y="90"/>
                  <a:pt x="270" y="74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137" name="Line 88"/>
          <p:cNvSpPr>
            <a:spLocks noChangeShapeType="1"/>
          </p:cNvSpPr>
          <p:nvPr/>
        </p:nvSpPr>
        <p:spPr bwMode="auto">
          <a:xfrm flipV="1">
            <a:off x="2184638" y="336044"/>
            <a:ext cx="230188" cy="6156325"/>
          </a:xfrm>
          <a:prstGeom prst="line">
            <a:avLst/>
          </a:prstGeom>
          <a:noFill/>
          <a:ln w="1588" cap="rnd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138" name="Freeform 90"/>
          <p:cNvSpPr>
            <a:spLocks noEditPoints="1"/>
          </p:cNvSpPr>
          <p:nvPr/>
        </p:nvSpPr>
        <p:spPr bwMode="auto">
          <a:xfrm>
            <a:off x="2359263" y="209044"/>
            <a:ext cx="82550" cy="58738"/>
          </a:xfrm>
          <a:custGeom>
            <a:avLst/>
            <a:gdLst>
              <a:gd name="T0" fmla="*/ 149 w 325"/>
              <a:gd name="T1" fmla="*/ 199 h 229"/>
              <a:gd name="T2" fmla="*/ 149 w 325"/>
              <a:gd name="T3" fmla="*/ 225 h 229"/>
              <a:gd name="T4" fmla="*/ 1 w 325"/>
              <a:gd name="T5" fmla="*/ 225 h 229"/>
              <a:gd name="T6" fmla="*/ 4 w 325"/>
              <a:gd name="T7" fmla="*/ 206 h 229"/>
              <a:gd name="T8" fmla="*/ 22 w 325"/>
              <a:gd name="T9" fmla="*/ 176 h 229"/>
              <a:gd name="T10" fmla="*/ 58 w 325"/>
              <a:gd name="T11" fmla="*/ 142 h 229"/>
              <a:gd name="T12" fmla="*/ 108 w 325"/>
              <a:gd name="T13" fmla="*/ 95 h 229"/>
              <a:gd name="T14" fmla="*/ 121 w 325"/>
              <a:gd name="T15" fmla="*/ 62 h 229"/>
              <a:gd name="T16" fmla="*/ 109 w 325"/>
              <a:gd name="T17" fmla="*/ 34 h 229"/>
              <a:gd name="T18" fmla="*/ 78 w 325"/>
              <a:gd name="T19" fmla="*/ 23 h 229"/>
              <a:gd name="T20" fmla="*/ 46 w 325"/>
              <a:gd name="T21" fmla="*/ 35 h 229"/>
              <a:gd name="T22" fmla="*/ 34 w 325"/>
              <a:gd name="T23" fmla="*/ 68 h 229"/>
              <a:gd name="T24" fmla="*/ 6 w 325"/>
              <a:gd name="T25" fmla="*/ 65 h 229"/>
              <a:gd name="T26" fmla="*/ 28 w 325"/>
              <a:gd name="T27" fmla="*/ 17 h 229"/>
              <a:gd name="T28" fmla="*/ 79 w 325"/>
              <a:gd name="T29" fmla="*/ 0 h 229"/>
              <a:gd name="T30" fmla="*/ 130 w 325"/>
              <a:gd name="T31" fmla="*/ 18 h 229"/>
              <a:gd name="T32" fmla="*/ 149 w 325"/>
              <a:gd name="T33" fmla="*/ 62 h 229"/>
              <a:gd name="T34" fmla="*/ 143 w 325"/>
              <a:gd name="T35" fmla="*/ 89 h 229"/>
              <a:gd name="T36" fmla="*/ 125 w 325"/>
              <a:gd name="T37" fmla="*/ 116 h 229"/>
              <a:gd name="T38" fmla="*/ 82 w 325"/>
              <a:gd name="T39" fmla="*/ 156 h 229"/>
              <a:gd name="T40" fmla="*/ 51 w 325"/>
              <a:gd name="T41" fmla="*/ 184 h 229"/>
              <a:gd name="T42" fmla="*/ 39 w 325"/>
              <a:gd name="T43" fmla="*/ 199 h 229"/>
              <a:gd name="T44" fmla="*/ 149 w 325"/>
              <a:gd name="T45" fmla="*/ 199 h 229"/>
              <a:gd name="T46" fmla="*/ 179 w 325"/>
              <a:gd name="T47" fmla="*/ 115 h 229"/>
              <a:gd name="T48" fmla="*/ 187 w 325"/>
              <a:gd name="T49" fmla="*/ 50 h 229"/>
              <a:gd name="T50" fmla="*/ 211 w 325"/>
              <a:gd name="T51" fmla="*/ 13 h 229"/>
              <a:gd name="T52" fmla="*/ 252 w 325"/>
              <a:gd name="T53" fmla="*/ 0 h 229"/>
              <a:gd name="T54" fmla="*/ 284 w 325"/>
              <a:gd name="T55" fmla="*/ 7 h 229"/>
              <a:gd name="T56" fmla="*/ 306 w 325"/>
              <a:gd name="T57" fmla="*/ 28 h 229"/>
              <a:gd name="T58" fmla="*/ 320 w 325"/>
              <a:gd name="T59" fmla="*/ 62 h 229"/>
              <a:gd name="T60" fmla="*/ 325 w 325"/>
              <a:gd name="T61" fmla="*/ 115 h 229"/>
              <a:gd name="T62" fmla="*/ 317 w 325"/>
              <a:gd name="T63" fmla="*/ 178 h 229"/>
              <a:gd name="T64" fmla="*/ 293 w 325"/>
              <a:gd name="T65" fmla="*/ 216 h 229"/>
              <a:gd name="T66" fmla="*/ 252 w 325"/>
              <a:gd name="T67" fmla="*/ 229 h 229"/>
              <a:gd name="T68" fmla="*/ 201 w 325"/>
              <a:gd name="T69" fmla="*/ 206 h 229"/>
              <a:gd name="T70" fmla="*/ 179 w 325"/>
              <a:gd name="T71" fmla="*/ 115 h 229"/>
              <a:gd name="T72" fmla="*/ 207 w 325"/>
              <a:gd name="T73" fmla="*/ 115 h 229"/>
              <a:gd name="T74" fmla="*/ 220 w 325"/>
              <a:gd name="T75" fmla="*/ 188 h 229"/>
              <a:gd name="T76" fmla="*/ 252 w 325"/>
              <a:gd name="T77" fmla="*/ 206 h 229"/>
              <a:gd name="T78" fmla="*/ 284 w 325"/>
              <a:gd name="T79" fmla="*/ 188 h 229"/>
              <a:gd name="T80" fmla="*/ 297 w 325"/>
              <a:gd name="T81" fmla="*/ 115 h 229"/>
              <a:gd name="T82" fmla="*/ 284 w 325"/>
              <a:gd name="T83" fmla="*/ 41 h 229"/>
              <a:gd name="T84" fmla="*/ 252 w 325"/>
              <a:gd name="T85" fmla="*/ 23 h 229"/>
              <a:gd name="T86" fmla="*/ 221 w 325"/>
              <a:gd name="T87" fmla="*/ 39 h 229"/>
              <a:gd name="T88" fmla="*/ 207 w 325"/>
              <a:gd name="T89" fmla="*/ 115 h 2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</a:cxnLst>
            <a:rect l="0" t="0" r="r" b="b"/>
            <a:pathLst>
              <a:path w="325" h="229">
                <a:moveTo>
                  <a:pt x="149" y="199"/>
                </a:moveTo>
                <a:lnTo>
                  <a:pt x="149" y="225"/>
                </a:lnTo>
                <a:lnTo>
                  <a:pt x="1" y="225"/>
                </a:lnTo>
                <a:cubicBezTo>
                  <a:pt x="0" y="219"/>
                  <a:pt x="1" y="212"/>
                  <a:pt x="4" y="206"/>
                </a:cubicBezTo>
                <a:cubicBezTo>
                  <a:pt x="8" y="196"/>
                  <a:pt x="14" y="186"/>
                  <a:pt x="22" y="176"/>
                </a:cubicBezTo>
                <a:cubicBezTo>
                  <a:pt x="30" y="166"/>
                  <a:pt x="43" y="155"/>
                  <a:pt x="58" y="142"/>
                </a:cubicBezTo>
                <a:cubicBezTo>
                  <a:pt x="82" y="122"/>
                  <a:pt x="99" y="107"/>
                  <a:pt x="108" y="95"/>
                </a:cubicBezTo>
                <a:cubicBezTo>
                  <a:pt x="116" y="83"/>
                  <a:pt x="121" y="72"/>
                  <a:pt x="121" y="62"/>
                </a:cubicBezTo>
                <a:cubicBezTo>
                  <a:pt x="121" y="51"/>
                  <a:pt x="117" y="42"/>
                  <a:pt x="109" y="34"/>
                </a:cubicBezTo>
                <a:cubicBezTo>
                  <a:pt x="101" y="27"/>
                  <a:pt x="91" y="23"/>
                  <a:pt x="78" y="23"/>
                </a:cubicBezTo>
                <a:cubicBezTo>
                  <a:pt x="65" y="23"/>
                  <a:pt x="54" y="27"/>
                  <a:pt x="46" y="35"/>
                </a:cubicBezTo>
                <a:cubicBezTo>
                  <a:pt x="38" y="43"/>
                  <a:pt x="34" y="54"/>
                  <a:pt x="34" y="68"/>
                </a:cubicBezTo>
                <a:lnTo>
                  <a:pt x="6" y="65"/>
                </a:lnTo>
                <a:cubicBezTo>
                  <a:pt x="8" y="44"/>
                  <a:pt x="15" y="28"/>
                  <a:pt x="28" y="17"/>
                </a:cubicBezTo>
                <a:cubicBezTo>
                  <a:pt x="40" y="6"/>
                  <a:pt x="57" y="0"/>
                  <a:pt x="79" y="0"/>
                </a:cubicBezTo>
                <a:cubicBezTo>
                  <a:pt x="100" y="0"/>
                  <a:pt x="117" y="6"/>
                  <a:pt x="130" y="18"/>
                </a:cubicBezTo>
                <a:cubicBezTo>
                  <a:pt x="142" y="30"/>
                  <a:pt x="149" y="45"/>
                  <a:pt x="149" y="62"/>
                </a:cubicBezTo>
                <a:cubicBezTo>
                  <a:pt x="149" y="71"/>
                  <a:pt x="147" y="80"/>
                  <a:pt x="143" y="89"/>
                </a:cubicBezTo>
                <a:cubicBezTo>
                  <a:pt x="140" y="97"/>
                  <a:pt x="133" y="107"/>
                  <a:pt x="125" y="116"/>
                </a:cubicBezTo>
                <a:cubicBezTo>
                  <a:pt x="116" y="126"/>
                  <a:pt x="102" y="139"/>
                  <a:pt x="82" y="156"/>
                </a:cubicBezTo>
                <a:cubicBezTo>
                  <a:pt x="66" y="170"/>
                  <a:pt x="55" y="179"/>
                  <a:pt x="51" y="184"/>
                </a:cubicBezTo>
                <a:cubicBezTo>
                  <a:pt x="46" y="189"/>
                  <a:pt x="42" y="194"/>
                  <a:pt x="39" y="199"/>
                </a:cubicBezTo>
                <a:lnTo>
                  <a:pt x="149" y="199"/>
                </a:lnTo>
                <a:close/>
                <a:moveTo>
                  <a:pt x="179" y="115"/>
                </a:moveTo>
                <a:cubicBezTo>
                  <a:pt x="179" y="88"/>
                  <a:pt x="182" y="67"/>
                  <a:pt x="187" y="50"/>
                </a:cubicBezTo>
                <a:cubicBezTo>
                  <a:pt x="192" y="34"/>
                  <a:pt x="201" y="22"/>
                  <a:pt x="211" y="13"/>
                </a:cubicBezTo>
                <a:cubicBezTo>
                  <a:pt x="222" y="4"/>
                  <a:pt x="236" y="0"/>
                  <a:pt x="252" y="0"/>
                </a:cubicBezTo>
                <a:cubicBezTo>
                  <a:pt x="264" y="0"/>
                  <a:pt x="274" y="2"/>
                  <a:pt x="284" y="7"/>
                </a:cubicBezTo>
                <a:cubicBezTo>
                  <a:pt x="293" y="12"/>
                  <a:pt x="300" y="19"/>
                  <a:pt x="306" y="28"/>
                </a:cubicBezTo>
                <a:cubicBezTo>
                  <a:pt x="312" y="37"/>
                  <a:pt x="316" y="48"/>
                  <a:pt x="320" y="62"/>
                </a:cubicBezTo>
                <a:cubicBezTo>
                  <a:pt x="323" y="75"/>
                  <a:pt x="325" y="92"/>
                  <a:pt x="325" y="115"/>
                </a:cubicBezTo>
                <a:cubicBezTo>
                  <a:pt x="325" y="141"/>
                  <a:pt x="322" y="162"/>
                  <a:pt x="317" y="178"/>
                </a:cubicBezTo>
                <a:cubicBezTo>
                  <a:pt x="311" y="195"/>
                  <a:pt x="303" y="207"/>
                  <a:pt x="293" y="216"/>
                </a:cubicBezTo>
                <a:cubicBezTo>
                  <a:pt x="282" y="225"/>
                  <a:pt x="268" y="229"/>
                  <a:pt x="252" y="229"/>
                </a:cubicBezTo>
                <a:cubicBezTo>
                  <a:pt x="230" y="229"/>
                  <a:pt x="213" y="221"/>
                  <a:pt x="201" y="206"/>
                </a:cubicBezTo>
                <a:cubicBezTo>
                  <a:pt x="186" y="187"/>
                  <a:pt x="179" y="157"/>
                  <a:pt x="179" y="115"/>
                </a:cubicBezTo>
                <a:close/>
                <a:moveTo>
                  <a:pt x="207" y="115"/>
                </a:moveTo>
                <a:cubicBezTo>
                  <a:pt x="207" y="152"/>
                  <a:pt x="211" y="176"/>
                  <a:pt x="220" y="188"/>
                </a:cubicBezTo>
                <a:cubicBezTo>
                  <a:pt x="229" y="200"/>
                  <a:pt x="239" y="206"/>
                  <a:pt x="252" y="206"/>
                </a:cubicBezTo>
                <a:cubicBezTo>
                  <a:pt x="264" y="206"/>
                  <a:pt x="275" y="200"/>
                  <a:pt x="284" y="188"/>
                </a:cubicBezTo>
                <a:cubicBezTo>
                  <a:pt x="292" y="176"/>
                  <a:pt x="297" y="151"/>
                  <a:pt x="297" y="115"/>
                </a:cubicBezTo>
                <a:cubicBezTo>
                  <a:pt x="297" y="78"/>
                  <a:pt x="292" y="53"/>
                  <a:pt x="284" y="41"/>
                </a:cubicBezTo>
                <a:cubicBezTo>
                  <a:pt x="275" y="29"/>
                  <a:pt x="264" y="23"/>
                  <a:pt x="252" y="23"/>
                </a:cubicBezTo>
                <a:cubicBezTo>
                  <a:pt x="239" y="23"/>
                  <a:pt x="229" y="28"/>
                  <a:pt x="221" y="39"/>
                </a:cubicBezTo>
                <a:cubicBezTo>
                  <a:pt x="212" y="53"/>
                  <a:pt x="207" y="78"/>
                  <a:pt x="207" y="115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139" name="Freeform 92"/>
          <p:cNvSpPr>
            <a:spLocks noEditPoints="1"/>
          </p:cNvSpPr>
          <p:nvPr/>
        </p:nvSpPr>
        <p:spPr bwMode="auto">
          <a:xfrm>
            <a:off x="2129075" y="6522532"/>
            <a:ext cx="80963" cy="57150"/>
          </a:xfrm>
          <a:custGeom>
            <a:avLst/>
            <a:gdLst>
              <a:gd name="T0" fmla="*/ 149 w 324"/>
              <a:gd name="T1" fmla="*/ 199 h 229"/>
              <a:gd name="T2" fmla="*/ 149 w 324"/>
              <a:gd name="T3" fmla="*/ 225 h 229"/>
              <a:gd name="T4" fmla="*/ 0 w 324"/>
              <a:gd name="T5" fmla="*/ 225 h 229"/>
              <a:gd name="T6" fmla="*/ 3 w 324"/>
              <a:gd name="T7" fmla="*/ 206 h 229"/>
              <a:gd name="T8" fmla="*/ 22 w 324"/>
              <a:gd name="T9" fmla="*/ 176 h 229"/>
              <a:gd name="T10" fmla="*/ 58 w 324"/>
              <a:gd name="T11" fmla="*/ 142 h 229"/>
              <a:gd name="T12" fmla="*/ 107 w 324"/>
              <a:gd name="T13" fmla="*/ 95 h 229"/>
              <a:gd name="T14" fmla="*/ 120 w 324"/>
              <a:gd name="T15" fmla="*/ 61 h 229"/>
              <a:gd name="T16" fmla="*/ 108 w 324"/>
              <a:gd name="T17" fmla="*/ 34 h 229"/>
              <a:gd name="T18" fmla="*/ 78 w 324"/>
              <a:gd name="T19" fmla="*/ 22 h 229"/>
              <a:gd name="T20" fmla="*/ 46 w 324"/>
              <a:gd name="T21" fmla="*/ 34 h 229"/>
              <a:gd name="T22" fmla="*/ 34 w 324"/>
              <a:gd name="T23" fmla="*/ 67 h 229"/>
              <a:gd name="T24" fmla="*/ 5 w 324"/>
              <a:gd name="T25" fmla="*/ 64 h 229"/>
              <a:gd name="T26" fmla="*/ 27 w 324"/>
              <a:gd name="T27" fmla="*/ 16 h 229"/>
              <a:gd name="T28" fmla="*/ 78 w 324"/>
              <a:gd name="T29" fmla="*/ 0 h 229"/>
              <a:gd name="T30" fmla="*/ 129 w 324"/>
              <a:gd name="T31" fmla="*/ 18 h 229"/>
              <a:gd name="T32" fmla="*/ 148 w 324"/>
              <a:gd name="T33" fmla="*/ 62 h 229"/>
              <a:gd name="T34" fmla="*/ 143 w 324"/>
              <a:gd name="T35" fmla="*/ 88 h 229"/>
              <a:gd name="T36" fmla="*/ 124 w 324"/>
              <a:gd name="T37" fmla="*/ 116 h 229"/>
              <a:gd name="T38" fmla="*/ 82 w 324"/>
              <a:gd name="T39" fmla="*/ 155 h 229"/>
              <a:gd name="T40" fmla="*/ 50 w 324"/>
              <a:gd name="T41" fmla="*/ 184 h 229"/>
              <a:gd name="T42" fmla="*/ 38 w 324"/>
              <a:gd name="T43" fmla="*/ 199 h 229"/>
              <a:gd name="T44" fmla="*/ 149 w 324"/>
              <a:gd name="T45" fmla="*/ 199 h 229"/>
              <a:gd name="T46" fmla="*/ 178 w 324"/>
              <a:gd name="T47" fmla="*/ 114 h 229"/>
              <a:gd name="T48" fmla="*/ 187 w 324"/>
              <a:gd name="T49" fmla="*/ 50 h 229"/>
              <a:gd name="T50" fmla="*/ 211 w 324"/>
              <a:gd name="T51" fmla="*/ 13 h 229"/>
              <a:gd name="T52" fmla="*/ 251 w 324"/>
              <a:gd name="T53" fmla="*/ 0 h 229"/>
              <a:gd name="T54" fmla="*/ 283 w 324"/>
              <a:gd name="T55" fmla="*/ 7 h 229"/>
              <a:gd name="T56" fmla="*/ 306 w 324"/>
              <a:gd name="T57" fmla="*/ 28 h 229"/>
              <a:gd name="T58" fmla="*/ 319 w 324"/>
              <a:gd name="T59" fmla="*/ 61 h 229"/>
              <a:gd name="T60" fmla="*/ 324 w 324"/>
              <a:gd name="T61" fmla="*/ 114 h 229"/>
              <a:gd name="T62" fmla="*/ 316 w 324"/>
              <a:gd name="T63" fmla="*/ 178 h 229"/>
              <a:gd name="T64" fmla="*/ 292 w 324"/>
              <a:gd name="T65" fmla="*/ 215 h 229"/>
              <a:gd name="T66" fmla="*/ 251 w 324"/>
              <a:gd name="T67" fmla="*/ 229 h 229"/>
              <a:gd name="T68" fmla="*/ 201 w 324"/>
              <a:gd name="T69" fmla="*/ 206 h 229"/>
              <a:gd name="T70" fmla="*/ 178 w 324"/>
              <a:gd name="T71" fmla="*/ 114 h 229"/>
              <a:gd name="T72" fmla="*/ 207 w 324"/>
              <a:gd name="T73" fmla="*/ 114 h 229"/>
              <a:gd name="T74" fmla="*/ 219 w 324"/>
              <a:gd name="T75" fmla="*/ 188 h 229"/>
              <a:gd name="T76" fmla="*/ 251 w 324"/>
              <a:gd name="T77" fmla="*/ 206 h 229"/>
              <a:gd name="T78" fmla="*/ 283 w 324"/>
              <a:gd name="T79" fmla="*/ 188 h 229"/>
              <a:gd name="T80" fmla="*/ 296 w 324"/>
              <a:gd name="T81" fmla="*/ 114 h 229"/>
              <a:gd name="T82" fmla="*/ 283 w 324"/>
              <a:gd name="T83" fmla="*/ 41 h 229"/>
              <a:gd name="T84" fmla="*/ 251 w 324"/>
              <a:gd name="T85" fmla="*/ 22 h 229"/>
              <a:gd name="T86" fmla="*/ 221 w 324"/>
              <a:gd name="T87" fmla="*/ 39 h 229"/>
              <a:gd name="T88" fmla="*/ 207 w 324"/>
              <a:gd name="T89" fmla="*/ 114 h 2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</a:cxnLst>
            <a:rect l="0" t="0" r="r" b="b"/>
            <a:pathLst>
              <a:path w="324" h="229">
                <a:moveTo>
                  <a:pt x="149" y="199"/>
                </a:moveTo>
                <a:lnTo>
                  <a:pt x="149" y="225"/>
                </a:lnTo>
                <a:lnTo>
                  <a:pt x="0" y="225"/>
                </a:lnTo>
                <a:cubicBezTo>
                  <a:pt x="0" y="218"/>
                  <a:pt x="1" y="212"/>
                  <a:pt x="3" y="206"/>
                </a:cubicBezTo>
                <a:cubicBezTo>
                  <a:pt x="7" y="196"/>
                  <a:pt x="13" y="186"/>
                  <a:pt x="22" y="176"/>
                </a:cubicBezTo>
                <a:cubicBezTo>
                  <a:pt x="30" y="166"/>
                  <a:pt x="42" y="155"/>
                  <a:pt x="58" y="142"/>
                </a:cubicBezTo>
                <a:cubicBezTo>
                  <a:pt x="82" y="122"/>
                  <a:pt x="98" y="106"/>
                  <a:pt x="107" y="95"/>
                </a:cubicBezTo>
                <a:cubicBezTo>
                  <a:pt x="116" y="83"/>
                  <a:pt x="120" y="72"/>
                  <a:pt x="120" y="61"/>
                </a:cubicBezTo>
                <a:cubicBezTo>
                  <a:pt x="120" y="50"/>
                  <a:pt x="116" y="41"/>
                  <a:pt x="108" y="34"/>
                </a:cubicBezTo>
                <a:cubicBezTo>
                  <a:pt x="101" y="26"/>
                  <a:pt x="90" y="22"/>
                  <a:pt x="78" y="22"/>
                </a:cubicBezTo>
                <a:cubicBezTo>
                  <a:pt x="64" y="22"/>
                  <a:pt x="54" y="26"/>
                  <a:pt x="46" y="34"/>
                </a:cubicBezTo>
                <a:cubicBezTo>
                  <a:pt x="38" y="42"/>
                  <a:pt x="34" y="53"/>
                  <a:pt x="34" y="67"/>
                </a:cubicBezTo>
                <a:lnTo>
                  <a:pt x="5" y="64"/>
                </a:lnTo>
                <a:cubicBezTo>
                  <a:pt x="7" y="43"/>
                  <a:pt x="15" y="27"/>
                  <a:pt x="27" y="16"/>
                </a:cubicBezTo>
                <a:cubicBezTo>
                  <a:pt x="40" y="5"/>
                  <a:pt x="57" y="0"/>
                  <a:pt x="78" y="0"/>
                </a:cubicBezTo>
                <a:cubicBezTo>
                  <a:pt x="100" y="0"/>
                  <a:pt x="117" y="6"/>
                  <a:pt x="129" y="18"/>
                </a:cubicBezTo>
                <a:cubicBezTo>
                  <a:pt x="142" y="29"/>
                  <a:pt x="148" y="44"/>
                  <a:pt x="148" y="62"/>
                </a:cubicBezTo>
                <a:cubicBezTo>
                  <a:pt x="148" y="71"/>
                  <a:pt x="146" y="80"/>
                  <a:pt x="143" y="88"/>
                </a:cubicBezTo>
                <a:cubicBezTo>
                  <a:pt x="139" y="97"/>
                  <a:pt x="133" y="106"/>
                  <a:pt x="124" y="116"/>
                </a:cubicBezTo>
                <a:cubicBezTo>
                  <a:pt x="116" y="125"/>
                  <a:pt x="102" y="139"/>
                  <a:pt x="82" y="155"/>
                </a:cubicBezTo>
                <a:cubicBezTo>
                  <a:pt x="65" y="169"/>
                  <a:pt x="55" y="179"/>
                  <a:pt x="50" y="184"/>
                </a:cubicBezTo>
                <a:cubicBezTo>
                  <a:pt x="45" y="189"/>
                  <a:pt x="42" y="194"/>
                  <a:pt x="38" y="199"/>
                </a:cubicBezTo>
                <a:lnTo>
                  <a:pt x="149" y="199"/>
                </a:lnTo>
                <a:close/>
                <a:moveTo>
                  <a:pt x="178" y="114"/>
                </a:moveTo>
                <a:cubicBezTo>
                  <a:pt x="178" y="88"/>
                  <a:pt x="181" y="66"/>
                  <a:pt x="187" y="50"/>
                </a:cubicBezTo>
                <a:cubicBezTo>
                  <a:pt x="192" y="34"/>
                  <a:pt x="200" y="21"/>
                  <a:pt x="211" y="13"/>
                </a:cubicBezTo>
                <a:cubicBezTo>
                  <a:pt x="222" y="4"/>
                  <a:pt x="235" y="0"/>
                  <a:pt x="251" y="0"/>
                </a:cubicBezTo>
                <a:cubicBezTo>
                  <a:pt x="263" y="0"/>
                  <a:pt x="274" y="2"/>
                  <a:pt x="283" y="7"/>
                </a:cubicBezTo>
                <a:cubicBezTo>
                  <a:pt x="292" y="12"/>
                  <a:pt x="300" y="19"/>
                  <a:pt x="306" y="28"/>
                </a:cubicBezTo>
                <a:cubicBezTo>
                  <a:pt x="311" y="37"/>
                  <a:pt x="316" y="48"/>
                  <a:pt x="319" y="61"/>
                </a:cubicBezTo>
                <a:cubicBezTo>
                  <a:pt x="323" y="74"/>
                  <a:pt x="324" y="92"/>
                  <a:pt x="324" y="114"/>
                </a:cubicBezTo>
                <a:cubicBezTo>
                  <a:pt x="324" y="140"/>
                  <a:pt x="322" y="162"/>
                  <a:pt x="316" y="178"/>
                </a:cubicBezTo>
                <a:cubicBezTo>
                  <a:pt x="311" y="194"/>
                  <a:pt x="303" y="207"/>
                  <a:pt x="292" y="215"/>
                </a:cubicBezTo>
                <a:cubicBezTo>
                  <a:pt x="281" y="224"/>
                  <a:pt x="268" y="229"/>
                  <a:pt x="251" y="229"/>
                </a:cubicBezTo>
                <a:cubicBezTo>
                  <a:pt x="230" y="229"/>
                  <a:pt x="213" y="221"/>
                  <a:pt x="201" y="206"/>
                </a:cubicBezTo>
                <a:cubicBezTo>
                  <a:pt x="186" y="187"/>
                  <a:pt x="178" y="156"/>
                  <a:pt x="178" y="114"/>
                </a:cubicBezTo>
                <a:close/>
                <a:moveTo>
                  <a:pt x="207" y="114"/>
                </a:moveTo>
                <a:cubicBezTo>
                  <a:pt x="207" y="151"/>
                  <a:pt x="211" y="176"/>
                  <a:pt x="219" y="188"/>
                </a:cubicBezTo>
                <a:cubicBezTo>
                  <a:pt x="228" y="200"/>
                  <a:pt x="239" y="206"/>
                  <a:pt x="251" y="206"/>
                </a:cubicBezTo>
                <a:cubicBezTo>
                  <a:pt x="264" y="206"/>
                  <a:pt x="275" y="200"/>
                  <a:pt x="283" y="188"/>
                </a:cubicBezTo>
                <a:cubicBezTo>
                  <a:pt x="292" y="176"/>
                  <a:pt x="296" y="151"/>
                  <a:pt x="296" y="114"/>
                </a:cubicBezTo>
                <a:cubicBezTo>
                  <a:pt x="296" y="77"/>
                  <a:pt x="292" y="53"/>
                  <a:pt x="283" y="41"/>
                </a:cubicBezTo>
                <a:cubicBezTo>
                  <a:pt x="275" y="29"/>
                  <a:pt x="264" y="22"/>
                  <a:pt x="251" y="22"/>
                </a:cubicBezTo>
                <a:cubicBezTo>
                  <a:pt x="238" y="22"/>
                  <a:pt x="228" y="28"/>
                  <a:pt x="221" y="39"/>
                </a:cubicBezTo>
                <a:cubicBezTo>
                  <a:pt x="211" y="52"/>
                  <a:pt x="207" y="77"/>
                  <a:pt x="207" y="114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140" name="Line 93"/>
          <p:cNvSpPr>
            <a:spLocks noChangeShapeType="1"/>
          </p:cNvSpPr>
          <p:nvPr/>
        </p:nvSpPr>
        <p:spPr bwMode="auto">
          <a:xfrm flipV="1">
            <a:off x="2402125" y="336044"/>
            <a:ext cx="233363" cy="6156325"/>
          </a:xfrm>
          <a:prstGeom prst="line">
            <a:avLst/>
          </a:prstGeom>
          <a:noFill/>
          <a:ln w="1588" cap="rnd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141" name="Freeform 94"/>
          <p:cNvSpPr>
            <a:spLocks noEditPoints="1"/>
          </p:cNvSpPr>
          <p:nvPr/>
        </p:nvSpPr>
        <p:spPr bwMode="auto">
          <a:xfrm>
            <a:off x="2592625" y="209044"/>
            <a:ext cx="71438" cy="57150"/>
          </a:xfrm>
          <a:custGeom>
            <a:avLst/>
            <a:gdLst>
              <a:gd name="T0" fmla="*/ 149 w 282"/>
              <a:gd name="T1" fmla="*/ 199 h 225"/>
              <a:gd name="T2" fmla="*/ 149 w 282"/>
              <a:gd name="T3" fmla="*/ 225 h 225"/>
              <a:gd name="T4" fmla="*/ 0 w 282"/>
              <a:gd name="T5" fmla="*/ 225 h 225"/>
              <a:gd name="T6" fmla="*/ 4 w 282"/>
              <a:gd name="T7" fmla="*/ 206 h 225"/>
              <a:gd name="T8" fmla="*/ 22 w 282"/>
              <a:gd name="T9" fmla="*/ 176 h 225"/>
              <a:gd name="T10" fmla="*/ 58 w 282"/>
              <a:gd name="T11" fmla="*/ 142 h 225"/>
              <a:gd name="T12" fmla="*/ 107 w 282"/>
              <a:gd name="T13" fmla="*/ 95 h 225"/>
              <a:gd name="T14" fmla="*/ 120 w 282"/>
              <a:gd name="T15" fmla="*/ 62 h 225"/>
              <a:gd name="T16" fmla="*/ 109 w 282"/>
              <a:gd name="T17" fmla="*/ 34 h 225"/>
              <a:gd name="T18" fmla="*/ 78 w 282"/>
              <a:gd name="T19" fmla="*/ 23 h 225"/>
              <a:gd name="T20" fmla="*/ 46 w 282"/>
              <a:gd name="T21" fmla="*/ 35 h 225"/>
              <a:gd name="T22" fmla="*/ 34 w 282"/>
              <a:gd name="T23" fmla="*/ 68 h 225"/>
              <a:gd name="T24" fmla="*/ 6 w 282"/>
              <a:gd name="T25" fmla="*/ 65 h 225"/>
              <a:gd name="T26" fmla="*/ 28 w 282"/>
              <a:gd name="T27" fmla="*/ 17 h 225"/>
              <a:gd name="T28" fmla="*/ 79 w 282"/>
              <a:gd name="T29" fmla="*/ 0 h 225"/>
              <a:gd name="T30" fmla="*/ 130 w 282"/>
              <a:gd name="T31" fmla="*/ 18 h 225"/>
              <a:gd name="T32" fmla="*/ 149 w 282"/>
              <a:gd name="T33" fmla="*/ 62 h 225"/>
              <a:gd name="T34" fmla="*/ 143 w 282"/>
              <a:gd name="T35" fmla="*/ 89 h 225"/>
              <a:gd name="T36" fmla="*/ 125 w 282"/>
              <a:gd name="T37" fmla="*/ 116 h 225"/>
              <a:gd name="T38" fmla="*/ 82 w 282"/>
              <a:gd name="T39" fmla="*/ 156 h 225"/>
              <a:gd name="T40" fmla="*/ 50 w 282"/>
              <a:gd name="T41" fmla="*/ 184 h 225"/>
              <a:gd name="T42" fmla="*/ 39 w 282"/>
              <a:gd name="T43" fmla="*/ 199 h 225"/>
              <a:gd name="T44" fmla="*/ 149 w 282"/>
              <a:gd name="T45" fmla="*/ 199 h 225"/>
              <a:gd name="T46" fmla="*/ 282 w 282"/>
              <a:gd name="T47" fmla="*/ 225 h 225"/>
              <a:gd name="T48" fmla="*/ 255 w 282"/>
              <a:gd name="T49" fmla="*/ 225 h 225"/>
              <a:gd name="T50" fmla="*/ 255 w 282"/>
              <a:gd name="T51" fmla="*/ 50 h 225"/>
              <a:gd name="T52" fmla="*/ 228 w 282"/>
              <a:gd name="T53" fmla="*/ 69 h 225"/>
              <a:gd name="T54" fmla="*/ 199 w 282"/>
              <a:gd name="T55" fmla="*/ 83 h 225"/>
              <a:gd name="T56" fmla="*/ 199 w 282"/>
              <a:gd name="T57" fmla="*/ 56 h 225"/>
              <a:gd name="T58" fmla="*/ 240 w 282"/>
              <a:gd name="T59" fmla="*/ 30 h 225"/>
              <a:gd name="T60" fmla="*/ 264 w 282"/>
              <a:gd name="T61" fmla="*/ 0 h 225"/>
              <a:gd name="T62" fmla="*/ 282 w 282"/>
              <a:gd name="T63" fmla="*/ 0 h 225"/>
              <a:gd name="T64" fmla="*/ 282 w 282"/>
              <a:gd name="T65" fmla="*/ 225 h 2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</a:cxnLst>
            <a:rect l="0" t="0" r="r" b="b"/>
            <a:pathLst>
              <a:path w="282" h="225">
                <a:moveTo>
                  <a:pt x="149" y="199"/>
                </a:moveTo>
                <a:lnTo>
                  <a:pt x="149" y="225"/>
                </a:lnTo>
                <a:lnTo>
                  <a:pt x="0" y="225"/>
                </a:lnTo>
                <a:cubicBezTo>
                  <a:pt x="0" y="219"/>
                  <a:pt x="1" y="212"/>
                  <a:pt x="4" y="206"/>
                </a:cubicBezTo>
                <a:cubicBezTo>
                  <a:pt x="7" y="196"/>
                  <a:pt x="14" y="186"/>
                  <a:pt x="22" y="176"/>
                </a:cubicBezTo>
                <a:cubicBezTo>
                  <a:pt x="30" y="166"/>
                  <a:pt x="42" y="155"/>
                  <a:pt x="58" y="142"/>
                </a:cubicBezTo>
                <a:cubicBezTo>
                  <a:pt x="82" y="122"/>
                  <a:pt x="99" y="107"/>
                  <a:pt x="107" y="95"/>
                </a:cubicBezTo>
                <a:cubicBezTo>
                  <a:pt x="116" y="83"/>
                  <a:pt x="120" y="72"/>
                  <a:pt x="120" y="62"/>
                </a:cubicBezTo>
                <a:cubicBezTo>
                  <a:pt x="120" y="51"/>
                  <a:pt x="116" y="42"/>
                  <a:pt x="109" y="34"/>
                </a:cubicBezTo>
                <a:cubicBezTo>
                  <a:pt x="101" y="27"/>
                  <a:pt x="91" y="23"/>
                  <a:pt x="78" y="23"/>
                </a:cubicBezTo>
                <a:cubicBezTo>
                  <a:pt x="65" y="23"/>
                  <a:pt x="54" y="27"/>
                  <a:pt x="46" y="35"/>
                </a:cubicBezTo>
                <a:cubicBezTo>
                  <a:pt x="38" y="43"/>
                  <a:pt x="34" y="54"/>
                  <a:pt x="34" y="68"/>
                </a:cubicBezTo>
                <a:lnTo>
                  <a:pt x="6" y="65"/>
                </a:lnTo>
                <a:cubicBezTo>
                  <a:pt x="8" y="44"/>
                  <a:pt x="15" y="28"/>
                  <a:pt x="28" y="17"/>
                </a:cubicBezTo>
                <a:cubicBezTo>
                  <a:pt x="40" y="6"/>
                  <a:pt x="57" y="0"/>
                  <a:pt x="79" y="0"/>
                </a:cubicBezTo>
                <a:cubicBezTo>
                  <a:pt x="100" y="0"/>
                  <a:pt x="117" y="6"/>
                  <a:pt x="130" y="18"/>
                </a:cubicBezTo>
                <a:cubicBezTo>
                  <a:pt x="142" y="30"/>
                  <a:pt x="149" y="45"/>
                  <a:pt x="149" y="62"/>
                </a:cubicBezTo>
                <a:cubicBezTo>
                  <a:pt x="149" y="71"/>
                  <a:pt x="147" y="80"/>
                  <a:pt x="143" y="89"/>
                </a:cubicBezTo>
                <a:cubicBezTo>
                  <a:pt x="139" y="97"/>
                  <a:pt x="133" y="107"/>
                  <a:pt x="125" y="116"/>
                </a:cubicBezTo>
                <a:cubicBezTo>
                  <a:pt x="116" y="126"/>
                  <a:pt x="102" y="139"/>
                  <a:pt x="82" y="156"/>
                </a:cubicBezTo>
                <a:cubicBezTo>
                  <a:pt x="66" y="170"/>
                  <a:pt x="55" y="179"/>
                  <a:pt x="50" y="184"/>
                </a:cubicBezTo>
                <a:cubicBezTo>
                  <a:pt x="46" y="189"/>
                  <a:pt x="42" y="194"/>
                  <a:pt x="39" y="199"/>
                </a:cubicBezTo>
                <a:lnTo>
                  <a:pt x="149" y="199"/>
                </a:lnTo>
                <a:close/>
                <a:moveTo>
                  <a:pt x="282" y="225"/>
                </a:moveTo>
                <a:lnTo>
                  <a:pt x="255" y="225"/>
                </a:lnTo>
                <a:lnTo>
                  <a:pt x="255" y="50"/>
                </a:lnTo>
                <a:cubicBezTo>
                  <a:pt x="248" y="56"/>
                  <a:pt x="239" y="62"/>
                  <a:pt x="228" y="69"/>
                </a:cubicBezTo>
                <a:cubicBezTo>
                  <a:pt x="218" y="75"/>
                  <a:pt x="208" y="80"/>
                  <a:pt x="199" y="83"/>
                </a:cubicBezTo>
                <a:lnTo>
                  <a:pt x="199" y="56"/>
                </a:lnTo>
                <a:cubicBezTo>
                  <a:pt x="215" y="49"/>
                  <a:pt x="228" y="40"/>
                  <a:pt x="240" y="30"/>
                </a:cubicBezTo>
                <a:cubicBezTo>
                  <a:pt x="251" y="20"/>
                  <a:pt x="260" y="10"/>
                  <a:pt x="264" y="0"/>
                </a:cubicBezTo>
                <a:lnTo>
                  <a:pt x="282" y="0"/>
                </a:lnTo>
                <a:lnTo>
                  <a:pt x="282" y="225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142" name="Freeform 95"/>
          <p:cNvSpPr>
            <a:spLocks noEditPoints="1"/>
          </p:cNvSpPr>
          <p:nvPr/>
        </p:nvSpPr>
        <p:spPr bwMode="auto">
          <a:xfrm>
            <a:off x="2359263" y="6522532"/>
            <a:ext cx="71438" cy="57150"/>
          </a:xfrm>
          <a:custGeom>
            <a:avLst/>
            <a:gdLst>
              <a:gd name="T0" fmla="*/ 149 w 282"/>
              <a:gd name="T1" fmla="*/ 199 h 225"/>
              <a:gd name="T2" fmla="*/ 149 w 282"/>
              <a:gd name="T3" fmla="*/ 225 h 225"/>
              <a:gd name="T4" fmla="*/ 1 w 282"/>
              <a:gd name="T5" fmla="*/ 225 h 225"/>
              <a:gd name="T6" fmla="*/ 4 w 282"/>
              <a:gd name="T7" fmla="*/ 206 h 225"/>
              <a:gd name="T8" fmla="*/ 22 w 282"/>
              <a:gd name="T9" fmla="*/ 176 h 225"/>
              <a:gd name="T10" fmla="*/ 58 w 282"/>
              <a:gd name="T11" fmla="*/ 142 h 225"/>
              <a:gd name="T12" fmla="*/ 108 w 282"/>
              <a:gd name="T13" fmla="*/ 95 h 225"/>
              <a:gd name="T14" fmla="*/ 121 w 282"/>
              <a:gd name="T15" fmla="*/ 61 h 225"/>
              <a:gd name="T16" fmla="*/ 109 w 282"/>
              <a:gd name="T17" fmla="*/ 34 h 225"/>
              <a:gd name="T18" fmla="*/ 78 w 282"/>
              <a:gd name="T19" fmla="*/ 22 h 225"/>
              <a:gd name="T20" fmla="*/ 46 w 282"/>
              <a:gd name="T21" fmla="*/ 34 h 225"/>
              <a:gd name="T22" fmla="*/ 34 w 282"/>
              <a:gd name="T23" fmla="*/ 67 h 225"/>
              <a:gd name="T24" fmla="*/ 6 w 282"/>
              <a:gd name="T25" fmla="*/ 64 h 225"/>
              <a:gd name="T26" fmla="*/ 28 w 282"/>
              <a:gd name="T27" fmla="*/ 16 h 225"/>
              <a:gd name="T28" fmla="*/ 79 w 282"/>
              <a:gd name="T29" fmla="*/ 0 h 225"/>
              <a:gd name="T30" fmla="*/ 130 w 282"/>
              <a:gd name="T31" fmla="*/ 18 h 225"/>
              <a:gd name="T32" fmla="*/ 149 w 282"/>
              <a:gd name="T33" fmla="*/ 62 h 225"/>
              <a:gd name="T34" fmla="*/ 143 w 282"/>
              <a:gd name="T35" fmla="*/ 88 h 225"/>
              <a:gd name="T36" fmla="*/ 125 w 282"/>
              <a:gd name="T37" fmla="*/ 116 h 225"/>
              <a:gd name="T38" fmla="*/ 82 w 282"/>
              <a:gd name="T39" fmla="*/ 155 h 225"/>
              <a:gd name="T40" fmla="*/ 51 w 282"/>
              <a:gd name="T41" fmla="*/ 184 h 225"/>
              <a:gd name="T42" fmla="*/ 39 w 282"/>
              <a:gd name="T43" fmla="*/ 199 h 225"/>
              <a:gd name="T44" fmla="*/ 149 w 282"/>
              <a:gd name="T45" fmla="*/ 199 h 225"/>
              <a:gd name="T46" fmla="*/ 282 w 282"/>
              <a:gd name="T47" fmla="*/ 225 h 225"/>
              <a:gd name="T48" fmla="*/ 255 w 282"/>
              <a:gd name="T49" fmla="*/ 225 h 225"/>
              <a:gd name="T50" fmla="*/ 255 w 282"/>
              <a:gd name="T51" fmla="*/ 49 h 225"/>
              <a:gd name="T52" fmla="*/ 229 w 282"/>
              <a:gd name="T53" fmla="*/ 68 h 225"/>
              <a:gd name="T54" fmla="*/ 200 w 282"/>
              <a:gd name="T55" fmla="*/ 83 h 225"/>
              <a:gd name="T56" fmla="*/ 200 w 282"/>
              <a:gd name="T57" fmla="*/ 56 h 225"/>
              <a:gd name="T58" fmla="*/ 240 w 282"/>
              <a:gd name="T59" fmla="*/ 30 h 225"/>
              <a:gd name="T60" fmla="*/ 264 w 282"/>
              <a:gd name="T61" fmla="*/ 0 h 225"/>
              <a:gd name="T62" fmla="*/ 282 w 282"/>
              <a:gd name="T63" fmla="*/ 0 h 225"/>
              <a:gd name="T64" fmla="*/ 282 w 282"/>
              <a:gd name="T65" fmla="*/ 225 h 2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</a:cxnLst>
            <a:rect l="0" t="0" r="r" b="b"/>
            <a:pathLst>
              <a:path w="282" h="225">
                <a:moveTo>
                  <a:pt x="149" y="199"/>
                </a:moveTo>
                <a:lnTo>
                  <a:pt x="149" y="225"/>
                </a:lnTo>
                <a:lnTo>
                  <a:pt x="1" y="225"/>
                </a:lnTo>
                <a:cubicBezTo>
                  <a:pt x="0" y="218"/>
                  <a:pt x="1" y="212"/>
                  <a:pt x="4" y="206"/>
                </a:cubicBezTo>
                <a:cubicBezTo>
                  <a:pt x="8" y="196"/>
                  <a:pt x="14" y="186"/>
                  <a:pt x="22" y="176"/>
                </a:cubicBezTo>
                <a:cubicBezTo>
                  <a:pt x="30" y="166"/>
                  <a:pt x="43" y="155"/>
                  <a:pt x="58" y="142"/>
                </a:cubicBezTo>
                <a:cubicBezTo>
                  <a:pt x="82" y="122"/>
                  <a:pt x="99" y="106"/>
                  <a:pt x="108" y="95"/>
                </a:cubicBezTo>
                <a:cubicBezTo>
                  <a:pt x="116" y="83"/>
                  <a:pt x="121" y="72"/>
                  <a:pt x="121" y="61"/>
                </a:cubicBezTo>
                <a:cubicBezTo>
                  <a:pt x="121" y="50"/>
                  <a:pt x="117" y="41"/>
                  <a:pt x="109" y="34"/>
                </a:cubicBezTo>
                <a:cubicBezTo>
                  <a:pt x="101" y="26"/>
                  <a:pt x="91" y="22"/>
                  <a:pt x="78" y="22"/>
                </a:cubicBezTo>
                <a:cubicBezTo>
                  <a:pt x="65" y="22"/>
                  <a:pt x="54" y="26"/>
                  <a:pt x="46" y="34"/>
                </a:cubicBezTo>
                <a:cubicBezTo>
                  <a:pt x="38" y="42"/>
                  <a:pt x="34" y="53"/>
                  <a:pt x="34" y="67"/>
                </a:cubicBezTo>
                <a:lnTo>
                  <a:pt x="6" y="64"/>
                </a:lnTo>
                <a:cubicBezTo>
                  <a:pt x="8" y="43"/>
                  <a:pt x="15" y="27"/>
                  <a:pt x="28" y="16"/>
                </a:cubicBezTo>
                <a:cubicBezTo>
                  <a:pt x="40" y="5"/>
                  <a:pt x="57" y="0"/>
                  <a:pt x="79" y="0"/>
                </a:cubicBezTo>
                <a:cubicBezTo>
                  <a:pt x="100" y="0"/>
                  <a:pt x="117" y="6"/>
                  <a:pt x="130" y="18"/>
                </a:cubicBezTo>
                <a:cubicBezTo>
                  <a:pt x="142" y="29"/>
                  <a:pt x="149" y="44"/>
                  <a:pt x="149" y="62"/>
                </a:cubicBezTo>
                <a:cubicBezTo>
                  <a:pt x="149" y="71"/>
                  <a:pt x="147" y="80"/>
                  <a:pt x="143" y="88"/>
                </a:cubicBezTo>
                <a:cubicBezTo>
                  <a:pt x="140" y="97"/>
                  <a:pt x="133" y="106"/>
                  <a:pt x="125" y="116"/>
                </a:cubicBezTo>
                <a:cubicBezTo>
                  <a:pt x="116" y="125"/>
                  <a:pt x="102" y="139"/>
                  <a:pt x="82" y="155"/>
                </a:cubicBezTo>
                <a:cubicBezTo>
                  <a:pt x="66" y="169"/>
                  <a:pt x="55" y="179"/>
                  <a:pt x="51" y="184"/>
                </a:cubicBezTo>
                <a:cubicBezTo>
                  <a:pt x="46" y="189"/>
                  <a:pt x="42" y="194"/>
                  <a:pt x="39" y="199"/>
                </a:cubicBezTo>
                <a:lnTo>
                  <a:pt x="149" y="199"/>
                </a:lnTo>
                <a:close/>
                <a:moveTo>
                  <a:pt x="282" y="225"/>
                </a:moveTo>
                <a:lnTo>
                  <a:pt x="255" y="225"/>
                </a:lnTo>
                <a:lnTo>
                  <a:pt x="255" y="49"/>
                </a:lnTo>
                <a:cubicBezTo>
                  <a:pt x="248" y="56"/>
                  <a:pt x="239" y="62"/>
                  <a:pt x="229" y="68"/>
                </a:cubicBezTo>
                <a:cubicBezTo>
                  <a:pt x="218" y="75"/>
                  <a:pt x="208" y="79"/>
                  <a:pt x="200" y="83"/>
                </a:cubicBezTo>
                <a:lnTo>
                  <a:pt x="200" y="56"/>
                </a:lnTo>
                <a:cubicBezTo>
                  <a:pt x="215" y="49"/>
                  <a:pt x="228" y="40"/>
                  <a:pt x="240" y="30"/>
                </a:cubicBezTo>
                <a:cubicBezTo>
                  <a:pt x="251" y="19"/>
                  <a:pt x="260" y="9"/>
                  <a:pt x="264" y="0"/>
                </a:cubicBezTo>
                <a:lnTo>
                  <a:pt x="282" y="0"/>
                </a:lnTo>
                <a:lnTo>
                  <a:pt x="282" y="225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143" name="Line 96"/>
          <p:cNvSpPr>
            <a:spLocks noChangeShapeType="1"/>
          </p:cNvSpPr>
          <p:nvPr/>
        </p:nvSpPr>
        <p:spPr bwMode="auto">
          <a:xfrm flipV="1">
            <a:off x="2621200" y="336044"/>
            <a:ext cx="233363" cy="6156325"/>
          </a:xfrm>
          <a:prstGeom prst="line">
            <a:avLst/>
          </a:prstGeom>
          <a:noFill/>
          <a:ln w="1588" cap="rnd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144" name="Freeform 97"/>
          <p:cNvSpPr>
            <a:spLocks noEditPoints="1"/>
          </p:cNvSpPr>
          <p:nvPr/>
        </p:nvSpPr>
        <p:spPr bwMode="auto">
          <a:xfrm>
            <a:off x="2811700" y="209044"/>
            <a:ext cx="82550" cy="57150"/>
          </a:xfrm>
          <a:custGeom>
            <a:avLst/>
            <a:gdLst>
              <a:gd name="T0" fmla="*/ 149 w 323"/>
              <a:gd name="T1" fmla="*/ 199 h 225"/>
              <a:gd name="T2" fmla="*/ 149 w 323"/>
              <a:gd name="T3" fmla="*/ 225 h 225"/>
              <a:gd name="T4" fmla="*/ 1 w 323"/>
              <a:gd name="T5" fmla="*/ 225 h 225"/>
              <a:gd name="T6" fmla="*/ 4 w 323"/>
              <a:gd name="T7" fmla="*/ 206 h 225"/>
              <a:gd name="T8" fmla="*/ 22 w 323"/>
              <a:gd name="T9" fmla="*/ 176 h 225"/>
              <a:gd name="T10" fmla="*/ 58 w 323"/>
              <a:gd name="T11" fmla="*/ 142 h 225"/>
              <a:gd name="T12" fmla="*/ 108 w 323"/>
              <a:gd name="T13" fmla="*/ 95 h 225"/>
              <a:gd name="T14" fmla="*/ 121 w 323"/>
              <a:gd name="T15" fmla="*/ 62 h 225"/>
              <a:gd name="T16" fmla="*/ 109 w 323"/>
              <a:gd name="T17" fmla="*/ 34 h 225"/>
              <a:gd name="T18" fmla="*/ 78 w 323"/>
              <a:gd name="T19" fmla="*/ 23 h 225"/>
              <a:gd name="T20" fmla="*/ 46 w 323"/>
              <a:gd name="T21" fmla="*/ 35 h 225"/>
              <a:gd name="T22" fmla="*/ 34 w 323"/>
              <a:gd name="T23" fmla="*/ 68 h 225"/>
              <a:gd name="T24" fmla="*/ 6 w 323"/>
              <a:gd name="T25" fmla="*/ 65 h 225"/>
              <a:gd name="T26" fmla="*/ 28 w 323"/>
              <a:gd name="T27" fmla="*/ 17 h 225"/>
              <a:gd name="T28" fmla="*/ 79 w 323"/>
              <a:gd name="T29" fmla="*/ 0 h 225"/>
              <a:gd name="T30" fmla="*/ 130 w 323"/>
              <a:gd name="T31" fmla="*/ 18 h 225"/>
              <a:gd name="T32" fmla="*/ 149 w 323"/>
              <a:gd name="T33" fmla="*/ 62 h 225"/>
              <a:gd name="T34" fmla="*/ 143 w 323"/>
              <a:gd name="T35" fmla="*/ 89 h 225"/>
              <a:gd name="T36" fmla="*/ 125 w 323"/>
              <a:gd name="T37" fmla="*/ 116 h 225"/>
              <a:gd name="T38" fmla="*/ 82 w 323"/>
              <a:gd name="T39" fmla="*/ 156 h 225"/>
              <a:gd name="T40" fmla="*/ 51 w 323"/>
              <a:gd name="T41" fmla="*/ 184 h 225"/>
              <a:gd name="T42" fmla="*/ 39 w 323"/>
              <a:gd name="T43" fmla="*/ 199 h 225"/>
              <a:gd name="T44" fmla="*/ 149 w 323"/>
              <a:gd name="T45" fmla="*/ 199 h 225"/>
              <a:gd name="T46" fmla="*/ 323 w 323"/>
              <a:gd name="T47" fmla="*/ 199 h 225"/>
              <a:gd name="T48" fmla="*/ 323 w 323"/>
              <a:gd name="T49" fmla="*/ 225 h 225"/>
              <a:gd name="T50" fmla="*/ 175 w 323"/>
              <a:gd name="T51" fmla="*/ 225 h 225"/>
              <a:gd name="T52" fmla="*/ 178 w 323"/>
              <a:gd name="T53" fmla="*/ 206 h 225"/>
              <a:gd name="T54" fmla="*/ 196 w 323"/>
              <a:gd name="T55" fmla="*/ 176 h 225"/>
              <a:gd name="T56" fmla="*/ 232 w 323"/>
              <a:gd name="T57" fmla="*/ 142 h 225"/>
              <a:gd name="T58" fmla="*/ 282 w 323"/>
              <a:gd name="T59" fmla="*/ 95 h 225"/>
              <a:gd name="T60" fmla="*/ 295 w 323"/>
              <a:gd name="T61" fmla="*/ 62 h 225"/>
              <a:gd name="T62" fmla="*/ 283 w 323"/>
              <a:gd name="T63" fmla="*/ 34 h 225"/>
              <a:gd name="T64" fmla="*/ 252 w 323"/>
              <a:gd name="T65" fmla="*/ 23 h 225"/>
              <a:gd name="T66" fmla="*/ 220 w 323"/>
              <a:gd name="T67" fmla="*/ 35 h 225"/>
              <a:gd name="T68" fmla="*/ 208 w 323"/>
              <a:gd name="T69" fmla="*/ 68 h 225"/>
              <a:gd name="T70" fmla="*/ 180 w 323"/>
              <a:gd name="T71" fmla="*/ 65 h 225"/>
              <a:gd name="T72" fmla="*/ 202 w 323"/>
              <a:gd name="T73" fmla="*/ 17 h 225"/>
              <a:gd name="T74" fmla="*/ 253 w 323"/>
              <a:gd name="T75" fmla="*/ 0 h 225"/>
              <a:gd name="T76" fmla="*/ 304 w 323"/>
              <a:gd name="T77" fmla="*/ 18 h 225"/>
              <a:gd name="T78" fmla="*/ 323 w 323"/>
              <a:gd name="T79" fmla="*/ 62 h 225"/>
              <a:gd name="T80" fmla="*/ 317 w 323"/>
              <a:gd name="T81" fmla="*/ 89 h 225"/>
              <a:gd name="T82" fmla="*/ 299 w 323"/>
              <a:gd name="T83" fmla="*/ 116 h 225"/>
              <a:gd name="T84" fmla="*/ 257 w 323"/>
              <a:gd name="T85" fmla="*/ 156 h 225"/>
              <a:gd name="T86" fmla="*/ 225 w 323"/>
              <a:gd name="T87" fmla="*/ 184 h 225"/>
              <a:gd name="T88" fmla="*/ 213 w 323"/>
              <a:gd name="T89" fmla="*/ 199 h 225"/>
              <a:gd name="T90" fmla="*/ 323 w 323"/>
              <a:gd name="T91" fmla="*/ 199 h 2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</a:cxnLst>
            <a:rect l="0" t="0" r="r" b="b"/>
            <a:pathLst>
              <a:path w="323" h="225">
                <a:moveTo>
                  <a:pt x="149" y="199"/>
                </a:moveTo>
                <a:lnTo>
                  <a:pt x="149" y="225"/>
                </a:lnTo>
                <a:lnTo>
                  <a:pt x="1" y="225"/>
                </a:lnTo>
                <a:cubicBezTo>
                  <a:pt x="0" y="219"/>
                  <a:pt x="1" y="212"/>
                  <a:pt x="4" y="206"/>
                </a:cubicBezTo>
                <a:cubicBezTo>
                  <a:pt x="8" y="196"/>
                  <a:pt x="14" y="186"/>
                  <a:pt x="22" y="176"/>
                </a:cubicBezTo>
                <a:cubicBezTo>
                  <a:pt x="30" y="166"/>
                  <a:pt x="43" y="155"/>
                  <a:pt x="58" y="142"/>
                </a:cubicBezTo>
                <a:cubicBezTo>
                  <a:pt x="82" y="122"/>
                  <a:pt x="99" y="107"/>
                  <a:pt x="108" y="95"/>
                </a:cubicBezTo>
                <a:cubicBezTo>
                  <a:pt x="116" y="83"/>
                  <a:pt x="121" y="72"/>
                  <a:pt x="121" y="62"/>
                </a:cubicBezTo>
                <a:cubicBezTo>
                  <a:pt x="121" y="51"/>
                  <a:pt x="117" y="42"/>
                  <a:pt x="109" y="34"/>
                </a:cubicBezTo>
                <a:cubicBezTo>
                  <a:pt x="101" y="27"/>
                  <a:pt x="91" y="23"/>
                  <a:pt x="78" y="23"/>
                </a:cubicBezTo>
                <a:cubicBezTo>
                  <a:pt x="65" y="23"/>
                  <a:pt x="54" y="27"/>
                  <a:pt x="46" y="35"/>
                </a:cubicBezTo>
                <a:cubicBezTo>
                  <a:pt x="38" y="43"/>
                  <a:pt x="34" y="54"/>
                  <a:pt x="34" y="68"/>
                </a:cubicBezTo>
                <a:lnTo>
                  <a:pt x="6" y="65"/>
                </a:lnTo>
                <a:cubicBezTo>
                  <a:pt x="8" y="44"/>
                  <a:pt x="15" y="28"/>
                  <a:pt x="28" y="17"/>
                </a:cubicBezTo>
                <a:cubicBezTo>
                  <a:pt x="40" y="6"/>
                  <a:pt x="57" y="0"/>
                  <a:pt x="79" y="0"/>
                </a:cubicBezTo>
                <a:cubicBezTo>
                  <a:pt x="100" y="0"/>
                  <a:pt x="117" y="6"/>
                  <a:pt x="130" y="18"/>
                </a:cubicBezTo>
                <a:cubicBezTo>
                  <a:pt x="142" y="30"/>
                  <a:pt x="149" y="45"/>
                  <a:pt x="149" y="62"/>
                </a:cubicBezTo>
                <a:cubicBezTo>
                  <a:pt x="149" y="71"/>
                  <a:pt x="147" y="80"/>
                  <a:pt x="143" y="89"/>
                </a:cubicBezTo>
                <a:cubicBezTo>
                  <a:pt x="140" y="97"/>
                  <a:pt x="133" y="107"/>
                  <a:pt x="125" y="116"/>
                </a:cubicBezTo>
                <a:cubicBezTo>
                  <a:pt x="116" y="126"/>
                  <a:pt x="102" y="139"/>
                  <a:pt x="82" y="156"/>
                </a:cubicBezTo>
                <a:cubicBezTo>
                  <a:pt x="66" y="170"/>
                  <a:pt x="55" y="179"/>
                  <a:pt x="51" y="184"/>
                </a:cubicBezTo>
                <a:cubicBezTo>
                  <a:pt x="46" y="189"/>
                  <a:pt x="42" y="194"/>
                  <a:pt x="39" y="199"/>
                </a:cubicBezTo>
                <a:lnTo>
                  <a:pt x="149" y="199"/>
                </a:lnTo>
                <a:close/>
                <a:moveTo>
                  <a:pt x="323" y="199"/>
                </a:moveTo>
                <a:lnTo>
                  <a:pt x="323" y="225"/>
                </a:lnTo>
                <a:lnTo>
                  <a:pt x="175" y="225"/>
                </a:lnTo>
                <a:cubicBezTo>
                  <a:pt x="175" y="219"/>
                  <a:pt x="176" y="212"/>
                  <a:pt x="178" y="206"/>
                </a:cubicBezTo>
                <a:cubicBezTo>
                  <a:pt x="182" y="196"/>
                  <a:pt x="188" y="186"/>
                  <a:pt x="196" y="176"/>
                </a:cubicBezTo>
                <a:cubicBezTo>
                  <a:pt x="205" y="166"/>
                  <a:pt x="217" y="155"/>
                  <a:pt x="232" y="142"/>
                </a:cubicBezTo>
                <a:cubicBezTo>
                  <a:pt x="257" y="122"/>
                  <a:pt x="273" y="107"/>
                  <a:pt x="282" y="95"/>
                </a:cubicBezTo>
                <a:cubicBezTo>
                  <a:pt x="290" y="83"/>
                  <a:pt x="295" y="72"/>
                  <a:pt x="295" y="62"/>
                </a:cubicBezTo>
                <a:cubicBezTo>
                  <a:pt x="295" y="51"/>
                  <a:pt x="291" y="42"/>
                  <a:pt x="283" y="34"/>
                </a:cubicBezTo>
                <a:cubicBezTo>
                  <a:pt x="275" y="27"/>
                  <a:pt x="265" y="23"/>
                  <a:pt x="252" y="23"/>
                </a:cubicBezTo>
                <a:cubicBezTo>
                  <a:pt x="239" y="23"/>
                  <a:pt x="228" y="27"/>
                  <a:pt x="220" y="35"/>
                </a:cubicBezTo>
                <a:cubicBezTo>
                  <a:pt x="212" y="43"/>
                  <a:pt x="208" y="54"/>
                  <a:pt x="208" y="68"/>
                </a:cubicBezTo>
                <a:lnTo>
                  <a:pt x="180" y="65"/>
                </a:lnTo>
                <a:cubicBezTo>
                  <a:pt x="182" y="44"/>
                  <a:pt x="189" y="28"/>
                  <a:pt x="202" y="17"/>
                </a:cubicBezTo>
                <a:cubicBezTo>
                  <a:pt x="215" y="6"/>
                  <a:pt x="232" y="0"/>
                  <a:pt x="253" y="0"/>
                </a:cubicBezTo>
                <a:cubicBezTo>
                  <a:pt x="274" y="0"/>
                  <a:pt x="292" y="6"/>
                  <a:pt x="304" y="18"/>
                </a:cubicBezTo>
                <a:cubicBezTo>
                  <a:pt x="317" y="30"/>
                  <a:pt x="323" y="45"/>
                  <a:pt x="323" y="62"/>
                </a:cubicBezTo>
                <a:cubicBezTo>
                  <a:pt x="323" y="71"/>
                  <a:pt x="321" y="80"/>
                  <a:pt x="317" y="89"/>
                </a:cubicBezTo>
                <a:cubicBezTo>
                  <a:pt x="314" y="97"/>
                  <a:pt x="308" y="107"/>
                  <a:pt x="299" y="116"/>
                </a:cubicBezTo>
                <a:cubicBezTo>
                  <a:pt x="291" y="126"/>
                  <a:pt x="276" y="139"/>
                  <a:pt x="257" y="156"/>
                </a:cubicBezTo>
                <a:cubicBezTo>
                  <a:pt x="240" y="170"/>
                  <a:pt x="229" y="179"/>
                  <a:pt x="225" y="184"/>
                </a:cubicBezTo>
                <a:cubicBezTo>
                  <a:pt x="220" y="189"/>
                  <a:pt x="216" y="194"/>
                  <a:pt x="213" y="199"/>
                </a:cubicBezTo>
                <a:lnTo>
                  <a:pt x="323" y="199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145" name="Freeform 98"/>
          <p:cNvSpPr>
            <a:spLocks noEditPoints="1"/>
          </p:cNvSpPr>
          <p:nvPr/>
        </p:nvSpPr>
        <p:spPr bwMode="auto">
          <a:xfrm>
            <a:off x="2579925" y="6522532"/>
            <a:ext cx="80963" cy="57150"/>
          </a:xfrm>
          <a:custGeom>
            <a:avLst/>
            <a:gdLst>
              <a:gd name="T0" fmla="*/ 149 w 323"/>
              <a:gd name="T1" fmla="*/ 199 h 225"/>
              <a:gd name="T2" fmla="*/ 149 w 323"/>
              <a:gd name="T3" fmla="*/ 225 h 225"/>
              <a:gd name="T4" fmla="*/ 1 w 323"/>
              <a:gd name="T5" fmla="*/ 225 h 225"/>
              <a:gd name="T6" fmla="*/ 4 w 323"/>
              <a:gd name="T7" fmla="*/ 206 h 225"/>
              <a:gd name="T8" fmla="*/ 22 w 323"/>
              <a:gd name="T9" fmla="*/ 176 h 225"/>
              <a:gd name="T10" fmla="*/ 58 w 323"/>
              <a:gd name="T11" fmla="*/ 142 h 225"/>
              <a:gd name="T12" fmla="*/ 108 w 323"/>
              <a:gd name="T13" fmla="*/ 95 h 225"/>
              <a:gd name="T14" fmla="*/ 121 w 323"/>
              <a:gd name="T15" fmla="*/ 61 h 225"/>
              <a:gd name="T16" fmla="*/ 109 w 323"/>
              <a:gd name="T17" fmla="*/ 34 h 225"/>
              <a:gd name="T18" fmla="*/ 78 w 323"/>
              <a:gd name="T19" fmla="*/ 22 h 225"/>
              <a:gd name="T20" fmla="*/ 46 w 323"/>
              <a:gd name="T21" fmla="*/ 34 h 225"/>
              <a:gd name="T22" fmla="*/ 34 w 323"/>
              <a:gd name="T23" fmla="*/ 67 h 225"/>
              <a:gd name="T24" fmla="*/ 6 w 323"/>
              <a:gd name="T25" fmla="*/ 64 h 225"/>
              <a:gd name="T26" fmla="*/ 28 w 323"/>
              <a:gd name="T27" fmla="*/ 16 h 225"/>
              <a:gd name="T28" fmla="*/ 79 w 323"/>
              <a:gd name="T29" fmla="*/ 0 h 225"/>
              <a:gd name="T30" fmla="*/ 130 w 323"/>
              <a:gd name="T31" fmla="*/ 18 h 225"/>
              <a:gd name="T32" fmla="*/ 149 w 323"/>
              <a:gd name="T33" fmla="*/ 62 h 225"/>
              <a:gd name="T34" fmla="*/ 143 w 323"/>
              <a:gd name="T35" fmla="*/ 88 h 225"/>
              <a:gd name="T36" fmla="*/ 125 w 323"/>
              <a:gd name="T37" fmla="*/ 116 h 225"/>
              <a:gd name="T38" fmla="*/ 83 w 323"/>
              <a:gd name="T39" fmla="*/ 155 h 225"/>
              <a:gd name="T40" fmla="*/ 51 w 323"/>
              <a:gd name="T41" fmla="*/ 184 h 225"/>
              <a:gd name="T42" fmla="*/ 39 w 323"/>
              <a:gd name="T43" fmla="*/ 199 h 225"/>
              <a:gd name="T44" fmla="*/ 149 w 323"/>
              <a:gd name="T45" fmla="*/ 199 h 225"/>
              <a:gd name="T46" fmla="*/ 323 w 323"/>
              <a:gd name="T47" fmla="*/ 199 h 225"/>
              <a:gd name="T48" fmla="*/ 323 w 323"/>
              <a:gd name="T49" fmla="*/ 225 h 225"/>
              <a:gd name="T50" fmla="*/ 175 w 323"/>
              <a:gd name="T51" fmla="*/ 225 h 225"/>
              <a:gd name="T52" fmla="*/ 178 w 323"/>
              <a:gd name="T53" fmla="*/ 206 h 225"/>
              <a:gd name="T54" fmla="*/ 196 w 323"/>
              <a:gd name="T55" fmla="*/ 176 h 225"/>
              <a:gd name="T56" fmla="*/ 232 w 323"/>
              <a:gd name="T57" fmla="*/ 142 h 225"/>
              <a:gd name="T58" fmla="*/ 282 w 323"/>
              <a:gd name="T59" fmla="*/ 95 h 225"/>
              <a:gd name="T60" fmla="*/ 295 w 323"/>
              <a:gd name="T61" fmla="*/ 61 h 225"/>
              <a:gd name="T62" fmla="*/ 283 w 323"/>
              <a:gd name="T63" fmla="*/ 34 h 225"/>
              <a:gd name="T64" fmla="*/ 252 w 323"/>
              <a:gd name="T65" fmla="*/ 22 h 225"/>
              <a:gd name="T66" fmla="*/ 220 w 323"/>
              <a:gd name="T67" fmla="*/ 34 h 225"/>
              <a:gd name="T68" fmla="*/ 208 w 323"/>
              <a:gd name="T69" fmla="*/ 67 h 225"/>
              <a:gd name="T70" fmla="*/ 180 w 323"/>
              <a:gd name="T71" fmla="*/ 64 h 225"/>
              <a:gd name="T72" fmla="*/ 202 w 323"/>
              <a:gd name="T73" fmla="*/ 16 h 225"/>
              <a:gd name="T74" fmla="*/ 253 w 323"/>
              <a:gd name="T75" fmla="*/ 0 h 225"/>
              <a:gd name="T76" fmla="*/ 304 w 323"/>
              <a:gd name="T77" fmla="*/ 18 h 225"/>
              <a:gd name="T78" fmla="*/ 323 w 323"/>
              <a:gd name="T79" fmla="*/ 62 h 225"/>
              <a:gd name="T80" fmla="*/ 318 w 323"/>
              <a:gd name="T81" fmla="*/ 88 h 225"/>
              <a:gd name="T82" fmla="*/ 299 w 323"/>
              <a:gd name="T83" fmla="*/ 116 h 225"/>
              <a:gd name="T84" fmla="*/ 257 w 323"/>
              <a:gd name="T85" fmla="*/ 155 h 225"/>
              <a:gd name="T86" fmla="*/ 225 w 323"/>
              <a:gd name="T87" fmla="*/ 184 h 225"/>
              <a:gd name="T88" fmla="*/ 213 w 323"/>
              <a:gd name="T89" fmla="*/ 199 h 225"/>
              <a:gd name="T90" fmla="*/ 323 w 323"/>
              <a:gd name="T91" fmla="*/ 199 h 2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</a:cxnLst>
            <a:rect l="0" t="0" r="r" b="b"/>
            <a:pathLst>
              <a:path w="323" h="225">
                <a:moveTo>
                  <a:pt x="149" y="199"/>
                </a:moveTo>
                <a:lnTo>
                  <a:pt x="149" y="225"/>
                </a:lnTo>
                <a:lnTo>
                  <a:pt x="1" y="225"/>
                </a:lnTo>
                <a:cubicBezTo>
                  <a:pt x="0" y="218"/>
                  <a:pt x="2" y="212"/>
                  <a:pt x="4" y="206"/>
                </a:cubicBezTo>
                <a:cubicBezTo>
                  <a:pt x="8" y="196"/>
                  <a:pt x="14" y="186"/>
                  <a:pt x="22" y="176"/>
                </a:cubicBezTo>
                <a:cubicBezTo>
                  <a:pt x="31" y="166"/>
                  <a:pt x="43" y="155"/>
                  <a:pt x="58" y="142"/>
                </a:cubicBezTo>
                <a:cubicBezTo>
                  <a:pt x="82" y="122"/>
                  <a:pt x="99" y="106"/>
                  <a:pt x="108" y="95"/>
                </a:cubicBezTo>
                <a:cubicBezTo>
                  <a:pt x="116" y="83"/>
                  <a:pt x="121" y="72"/>
                  <a:pt x="121" y="61"/>
                </a:cubicBezTo>
                <a:cubicBezTo>
                  <a:pt x="121" y="50"/>
                  <a:pt x="117" y="41"/>
                  <a:pt x="109" y="34"/>
                </a:cubicBezTo>
                <a:cubicBezTo>
                  <a:pt x="101" y="26"/>
                  <a:pt x="91" y="22"/>
                  <a:pt x="78" y="22"/>
                </a:cubicBezTo>
                <a:cubicBezTo>
                  <a:pt x="65" y="22"/>
                  <a:pt x="54" y="26"/>
                  <a:pt x="46" y="34"/>
                </a:cubicBezTo>
                <a:cubicBezTo>
                  <a:pt x="38" y="42"/>
                  <a:pt x="34" y="53"/>
                  <a:pt x="34" y="67"/>
                </a:cubicBezTo>
                <a:lnTo>
                  <a:pt x="6" y="64"/>
                </a:lnTo>
                <a:cubicBezTo>
                  <a:pt x="8" y="43"/>
                  <a:pt x="15" y="27"/>
                  <a:pt x="28" y="16"/>
                </a:cubicBezTo>
                <a:cubicBezTo>
                  <a:pt x="41" y="5"/>
                  <a:pt x="57" y="0"/>
                  <a:pt x="79" y="0"/>
                </a:cubicBezTo>
                <a:cubicBezTo>
                  <a:pt x="100" y="0"/>
                  <a:pt x="117" y="6"/>
                  <a:pt x="130" y="18"/>
                </a:cubicBezTo>
                <a:cubicBezTo>
                  <a:pt x="143" y="29"/>
                  <a:pt x="149" y="44"/>
                  <a:pt x="149" y="62"/>
                </a:cubicBezTo>
                <a:cubicBezTo>
                  <a:pt x="149" y="71"/>
                  <a:pt x="147" y="80"/>
                  <a:pt x="143" y="88"/>
                </a:cubicBezTo>
                <a:cubicBezTo>
                  <a:pt x="140" y="97"/>
                  <a:pt x="134" y="106"/>
                  <a:pt x="125" y="116"/>
                </a:cubicBezTo>
                <a:cubicBezTo>
                  <a:pt x="116" y="125"/>
                  <a:pt x="102" y="139"/>
                  <a:pt x="83" y="155"/>
                </a:cubicBezTo>
                <a:cubicBezTo>
                  <a:pt x="66" y="169"/>
                  <a:pt x="55" y="179"/>
                  <a:pt x="51" y="184"/>
                </a:cubicBezTo>
                <a:cubicBezTo>
                  <a:pt x="46" y="189"/>
                  <a:pt x="42" y="194"/>
                  <a:pt x="39" y="199"/>
                </a:cubicBezTo>
                <a:lnTo>
                  <a:pt x="149" y="199"/>
                </a:lnTo>
                <a:close/>
                <a:moveTo>
                  <a:pt x="323" y="199"/>
                </a:moveTo>
                <a:lnTo>
                  <a:pt x="323" y="225"/>
                </a:lnTo>
                <a:lnTo>
                  <a:pt x="175" y="225"/>
                </a:lnTo>
                <a:cubicBezTo>
                  <a:pt x="175" y="218"/>
                  <a:pt x="176" y="212"/>
                  <a:pt x="178" y="206"/>
                </a:cubicBezTo>
                <a:cubicBezTo>
                  <a:pt x="182" y="196"/>
                  <a:pt x="188" y="186"/>
                  <a:pt x="196" y="176"/>
                </a:cubicBezTo>
                <a:cubicBezTo>
                  <a:pt x="205" y="166"/>
                  <a:pt x="217" y="155"/>
                  <a:pt x="232" y="142"/>
                </a:cubicBezTo>
                <a:cubicBezTo>
                  <a:pt x="257" y="122"/>
                  <a:pt x="273" y="106"/>
                  <a:pt x="282" y="95"/>
                </a:cubicBezTo>
                <a:cubicBezTo>
                  <a:pt x="291" y="83"/>
                  <a:pt x="295" y="72"/>
                  <a:pt x="295" y="61"/>
                </a:cubicBezTo>
                <a:cubicBezTo>
                  <a:pt x="295" y="50"/>
                  <a:pt x="291" y="41"/>
                  <a:pt x="283" y="34"/>
                </a:cubicBezTo>
                <a:cubicBezTo>
                  <a:pt x="275" y="26"/>
                  <a:pt x="265" y="22"/>
                  <a:pt x="252" y="22"/>
                </a:cubicBezTo>
                <a:cubicBezTo>
                  <a:pt x="239" y="22"/>
                  <a:pt x="228" y="26"/>
                  <a:pt x="220" y="34"/>
                </a:cubicBezTo>
                <a:cubicBezTo>
                  <a:pt x="213" y="42"/>
                  <a:pt x="208" y="53"/>
                  <a:pt x="208" y="67"/>
                </a:cubicBezTo>
                <a:lnTo>
                  <a:pt x="180" y="64"/>
                </a:lnTo>
                <a:cubicBezTo>
                  <a:pt x="182" y="43"/>
                  <a:pt x="189" y="27"/>
                  <a:pt x="202" y="16"/>
                </a:cubicBezTo>
                <a:cubicBezTo>
                  <a:pt x="215" y="5"/>
                  <a:pt x="232" y="0"/>
                  <a:pt x="253" y="0"/>
                </a:cubicBezTo>
                <a:cubicBezTo>
                  <a:pt x="275" y="0"/>
                  <a:pt x="292" y="6"/>
                  <a:pt x="304" y="18"/>
                </a:cubicBezTo>
                <a:cubicBezTo>
                  <a:pt x="317" y="29"/>
                  <a:pt x="323" y="44"/>
                  <a:pt x="323" y="62"/>
                </a:cubicBezTo>
                <a:cubicBezTo>
                  <a:pt x="323" y="71"/>
                  <a:pt x="321" y="80"/>
                  <a:pt x="318" y="88"/>
                </a:cubicBezTo>
                <a:cubicBezTo>
                  <a:pt x="314" y="97"/>
                  <a:pt x="308" y="106"/>
                  <a:pt x="299" y="116"/>
                </a:cubicBezTo>
                <a:cubicBezTo>
                  <a:pt x="291" y="125"/>
                  <a:pt x="277" y="139"/>
                  <a:pt x="257" y="155"/>
                </a:cubicBezTo>
                <a:cubicBezTo>
                  <a:pt x="240" y="169"/>
                  <a:pt x="230" y="179"/>
                  <a:pt x="225" y="184"/>
                </a:cubicBezTo>
                <a:cubicBezTo>
                  <a:pt x="220" y="189"/>
                  <a:pt x="216" y="194"/>
                  <a:pt x="213" y="199"/>
                </a:cubicBezTo>
                <a:lnTo>
                  <a:pt x="323" y="199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146" name="Line 99"/>
          <p:cNvSpPr>
            <a:spLocks noChangeShapeType="1"/>
          </p:cNvSpPr>
          <p:nvPr/>
        </p:nvSpPr>
        <p:spPr bwMode="auto">
          <a:xfrm flipV="1">
            <a:off x="2841863" y="336044"/>
            <a:ext cx="233363" cy="6156325"/>
          </a:xfrm>
          <a:prstGeom prst="line">
            <a:avLst/>
          </a:prstGeom>
          <a:noFill/>
          <a:ln w="1588" cap="rnd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147" name="Freeform 100"/>
          <p:cNvSpPr>
            <a:spLocks noEditPoints="1"/>
          </p:cNvSpPr>
          <p:nvPr/>
        </p:nvSpPr>
        <p:spPr bwMode="auto">
          <a:xfrm>
            <a:off x="3032363" y="209044"/>
            <a:ext cx="82550" cy="58738"/>
          </a:xfrm>
          <a:custGeom>
            <a:avLst/>
            <a:gdLst>
              <a:gd name="T0" fmla="*/ 149 w 326"/>
              <a:gd name="T1" fmla="*/ 199 h 229"/>
              <a:gd name="T2" fmla="*/ 149 w 326"/>
              <a:gd name="T3" fmla="*/ 225 h 229"/>
              <a:gd name="T4" fmla="*/ 1 w 326"/>
              <a:gd name="T5" fmla="*/ 225 h 229"/>
              <a:gd name="T6" fmla="*/ 4 w 326"/>
              <a:gd name="T7" fmla="*/ 206 h 229"/>
              <a:gd name="T8" fmla="*/ 22 w 326"/>
              <a:gd name="T9" fmla="*/ 176 h 229"/>
              <a:gd name="T10" fmla="*/ 58 w 326"/>
              <a:gd name="T11" fmla="*/ 142 h 229"/>
              <a:gd name="T12" fmla="*/ 108 w 326"/>
              <a:gd name="T13" fmla="*/ 95 h 229"/>
              <a:gd name="T14" fmla="*/ 121 w 326"/>
              <a:gd name="T15" fmla="*/ 62 h 229"/>
              <a:gd name="T16" fmla="*/ 109 w 326"/>
              <a:gd name="T17" fmla="*/ 34 h 229"/>
              <a:gd name="T18" fmla="*/ 78 w 326"/>
              <a:gd name="T19" fmla="*/ 23 h 229"/>
              <a:gd name="T20" fmla="*/ 46 w 326"/>
              <a:gd name="T21" fmla="*/ 35 h 229"/>
              <a:gd name="T22" fmla="*/ 34 w 326"/>
              <a:gd name="T23" fmla="*/ 68 h 229"/>
              <a:gd name="T24" fmla="*/ 6 w 326"/>
              <a:gd name="T25" fmla="*/ 65 h 229"/>
              <a:gd name="T26" fmla="*/ 28 w 326"/>
              <a:gd name="T27" fmla="*/ 17 h 229"/>
              <a:gd name="T28" fmla="*/ 79 w 326"/>
              <a:gd name="T29" fmla="*/ 0 h 229"/>
              <a:gd name="T30" fmla="*/ 130 w 326"/>
              <a:gd name="T31" fmla="*/ 18 h 229"/>
              <a:gd name="T32" fmla="*/ 149 w 326"/>
              <a:gd name="T33" fmla="*/ 62 h 229"/>
              <a:gd name="T34" fmla="*/ 143 w 326"/>
              <a:gd name="T35" fmla="*/ 89 h 229"/>
              <a:gd name="T36" fmla="*/ 125 w 326"/>
              <a:gd name="T37" fmla="*/ 116 h 229"/>
              <a:gd name="T38" fmla="*/ 83 w 326"/>
              <a:gd name="T39" fmla="*/ 156 h 229"/>
              <a:gd name="T40" fmla="*/ 51 w 326"/>
              <a:gd name="T41" fmla="*/ 184 h 229"/>
              <a:gd name="T42" fmla="*/ 39 w 326"/>
              <a:gd name="T43" fmla="*/ 199 h 229"/>
              <a:gd name="T44" fmla="*/ 149 w 326"/>
              <a:gd name="T45" fmla="*/ 199 h 229"/>
              <a:gd name="T46" fmla="*/ 179 w 326"/>
              <a:gd name="T47" fmla="*/ 166 h 229"/>
              <a:gd name="T48" fmla="*/ 206 w 326"/>
              <a:gd name="T49" fmla="*/ 162 h 229"/>
              <a:gd name="T50" fmla="*/ 223 w 326"/>
              <a:gd name="T51" fmla="*/ 196 h 229"/>
              <a:gd name="T52" fmla="*/ 250 w 326"/>
              <a:gd name="T53" fmla="*/ 206 h 229"/>
              <a:gd name="T54" fmla="*/ 283 w 326"/>
              <a:gd name="T55" fmla="*/ 193 h 229"/>
              <a:gd name="T56" fmla="*/ 297 w 326"/>
              <a:gd name="T57" fmla="*/ 159 h 229"/>
              <a:gd name="T58" fmla="*/ 284 w 326"/>
              <a:gd name="T59" fmla="*/ 128 h 229"/>
              <a:gd name="T60" fmla="*/ 253 w 326"/>
              <a:gd name="T61" fmla="*/ 116 h 229"/>
              <a:gd name="T62" fmla="*/ 233 w 326"/>
              <a:gd name="T63" fmla="*/ 119 h 229"/>
              <a:gd name="T64" fmla="*/ 236 w 326"/>
              <a:gd name="T65" fmla="*/ 95 h 229"/>
              <a:gd name="T66" fmla="*/ 241 w 326"/>
              <a:gd name="T67" fmla="*/ 95 h 229"/>
              <a:gd name="T68" fmla="*/ 273 w 326"/>
              <a:gd name="T69" fmla="*/ 86 h 229"/>
              <a:gd name="T70" fmla="*/ 287 w 326"/>
              <a:gd name="T71" fmla="*/ 58 h 229"/>
              <a:gd name="T72" fmla="*/ 276 w 326"/>
              <a:gd name="T73" fmla="*/ 32 h 229"/>
              <a:gd name="T74" fmla="*/ 250 w 326"/>
              <a:gd name="T75" fmla="*/ 23 h 229"/>
              <a:gd name="T76" fmla="*/ 223 w 326"/>
              <a:gd name="T77" fmla="*/ 33 h 229"/>
              <a:gd name="T78" fmla="*/ 209 w 326"/>
              <a:gd name="T79" fmla="*/ 63 h 229"/>
              <a:gd name="T80" fmla="*/ 182 w 326"/>
              <a:gd name="T81" fmla="*/ 58 h 229"/>
              <a:gd name="T82" fmla="*/ 205 w 326"/>
              <a:gd name="T83" fmla="*/ 15 h 229"/>
              <a:gd name="T84" fmla="*/ 249 w 326"/>
              <a:gd name="T85" fmla="*/ 0 h 229"/>
              <a:gd name="T86" fmla="*/ 283 w 326"/>
              <a:gd name="T87" fmla="*/ 8 h 229"/>
              <a:gd name="T88" fmla="*/ 307 w 326"/>
              <a:gd name="T89" fmla="*/ 29 h 229"/>
              <a:gd name="T90" fmla="*/ 315 w 326"/>
              <a:gd name="T91" fmla="*/ 58 h 229"/>
              <a:gd name="T92" fmla="*/ 307 w 326"/>
              <a:gd name="T93" fmla="*/ 84 h 229"/>
              <a:gd name="T94" fmla="*/ 284 w 326"/>
              <a:gd name="T95" fmla="*/ 103 h 229"/>
              <a:gd name="T96" fmla="*/ 315 w 326"/>
              <a:gd name="T97" fmla="*/ 123 h 229"/>
              <a:gd name="T98" fmla="*/ 326 w 326"/>
              <a:gd name="T99" fmla="*/ 159 h 229"/>
              <a:gd name="T100" fmla="*/ 304 w 326"/>
              <a:gd name="T101" fmla="*/ 209 h 229"/>
              <a:gd name="T102" fmla="*/ 250 w 326"/>
              <a:gd name="T103" fmla="*/ 229 h 229"/>
              <a:gd name="T104" fmla="*/ 201 w 326"/>
              <a:gd name="T105" fmla="*/ 211 h 229"/>
              <a:gd name="T106" fmla="*/ 179 w 326"/>
              <a:gd name="T107" fmla="*/ 166 h 2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</a:cxnLst>
            <a:rect l="0" t="0" r="r" b="b"/>
            <a:pathLst>
              <a:path w="326" h="229">
                <a:moveTo>
                  <a:pt x="149" y="199"/>
                </a:moveTo>
                <a:lnTo>
                  <a:pt x="149" y="225"/>
                </a:lnTo>
                <a:lnTo>
                  <a:pt x="1" y="225"/>
                </a:lnTo>
                <a:cubicBezTo>
                  <a:pt x="0" y="219"/>
                  <a:pt x="2" y="212"/>
                  <a:pt x="4" y="206"/>
                </a:cubicBezTo>
                <a:cubicBezTo>
                  <a:pt x="8" y="196"/>
                  <a:pt x="14" y="186"/>
                  <a:pt x="22" y="176"/>
                </a:cubicBezTo>
                <a:cubicBezTo>
                  <a:pt x="31" y="166"/>
                  <a:pt x="43" y="155"/>
                  <a:pt x="58" y="142"/>
                </a:cubicBezTo>
                <a:cubicBezTo>
                  <a:pt x="82" y="122"/>
                  <a:pt x="99" y="107"/>
                  <a:pt x="108" y="95"/>
                </a:cubicBezTo>
                <a:cubicBezTo>
                  <a:pt x="116" y="83"/>
                  <a:pt x="121" y="72"/>
                  <a:pt x="121" y="62"/>
                </a:cubicBezTo>
                <a:cubicBezTo>
                  <a:pt x="121" y="51"/>
                  <a:pt x="117" y="42"/>
                  <a:pt x="109" y="34"/>
                </a:cubicBezTo>
                <a:cubicBezTo>
                  <a:pt x="101" y="27"/>
                  <a:pt x="91" y="23"/>
                  <a:pt x="78" y="23"/>
                </a:cubicBezTo>
                <a:cubicBezTo>
                  <a:pt x="65" y="23"/>
                  <a:pt x="54" y="27"/>
                  <a:pt x="46" y="35"/>
                </a:cubicBezTo>
                <a:cubicBezTo>
                  <a:pt x="38" y="43"/>
                  <a:pt x="34" y="54"/>
                  <a:pt x="34" y="68"/>
                </a:cubicBezTo>
                <a:lnTo>
                  <a:pt x="6" y="65"/>
                </a:lnTo>
                <a:cubicBezTo>
                  <a:pt x="8" y="44"/>
                  <a:pt x="15" y="28"/>
                  <a:pt x="28" y="17"/>
                </a:cubicBezTo>
                <a:cubicBezTo>
                  <a:pt x="41" y="6"/>
                  <a:pt x="57" y="0"/>
                  <a:pt x="79" y="0"/>
                </a:cubicBezTo>
                <a:cubicBezTo>
                  <a:pt x="100" y="0"/>
                  <a:pt x="117" y="6"/>
                  <a:pt x="130" y="18"/>
                </a:cubicBezTo>
                <a:cubicBezTo>
                  <a:pt x="143" y="30"/>
                  <a:pt x="149" y="45"/>
                  <a:pt x="149" y="62"/>
                </a:cubicBezTo>
                <a:cubicBezTo>
                  <a:pt x="149" y="71"/>
                  <a:pt x="147" y="80"/>
                  <a:pt x="143" y="89"/>
                </a:cubicBezTo>
                <a:cubicBezTo>
                  <a:pt x="140" y="97"/>
                  <a:pt x="134" y="107"/>
                  <a:pt x="125" y="116"/>
                </a:cubicBezTo>
                <a:cubicBezTo>
                  <a:pt x="116" y="126"/>
                  <a:pt x="102" y="139"/>
                  <a:pt x="83" y="156"/>
                </a:cubicBezTo>
                <a:cubicBezTo>
                  <a:pt x="66" y="170"/>
                  <a:pt x="55" y="179"/>
                  <a:pt x="51" y="184"/>
                </a:cubicBezTo>
                <a:cubicBezTo>
                  <a:pt x="46" y="189"/>
                  <a:pt x="42" y="194"/>
                  <a:pt x="39" y="199"/>
                </a:cubicBezTo>
                <a:lnTo>
                  <a:pt x="149" y="199"/>
                </a:lnTo>
                <a:close/>
                <a:moveTo>
                  <a:pt x="179" y="166"/>
                </a:moveTo>
                <a:lnTo>
                  <a:pt x="206" y="162"/>
                </a:lnTo>
                <a:cubicBezTo>
                  <a:pt x="210" y="178"/>
                  <a:pt x="215" y="189"/>
                  <a:pt x="223" y="196"/>
                </a:cubicBezTo>
                <a:cubicBezTo>
                  <a:pt x="230" y="203"/>
                  <a:pt x="239" y="206"/>
                  <a:pt x="250" y="206"/>
                </a:cubicBezTo>
                <a:cubicBezTo>
                  <a:pt x="264" y="206"/>
                  <a:pt x="275" y="202"/>
                  <a:pt x="283" y="193"/>
                </a:cubicBezTo>
                <a:cubicBezTo>
                  <a:pt x="292" y="184"/>
                  <a:pt x="297" y="173"/>
                  <a:pt x="297" y="159"/>
                </a:cubicBezTo>
                <a:cubicBezTo>
                  <a:pt x="297" y="147"/>
                  <a:pt x="293" y="136"/>
                  <a:pt x="284" y="128"/>
                </a:cubicBezTo>
                <a:cubicBezTo>
                  <a:pt x="276" y="120"/>
                  <a:pt x="266" y="116"/>
                  <a:pt x="253" y="116"/>
                </a:cubicBezTo>
                <a:cubicBezTo>
                  <a:pt x="248" y="116"/>
                  <a:pt x="241" y="117"/>
                  <a:pt x="233" y="119"/>
                </a:cubicBezTo>
                <a:lnTo>
                  <a:pt x="236" y="95"/>
                </a:lnTo>
                <a:cubicBezTo>
                  <a:pt x="238" y="95"/>
                  <a:pt x="240" y="95"/>
                  <a:pt x="241" y="95"/>
                </a:cubicBezTo>
                <a:cubicBezTo>
                  <a:pt x="253" y="95"/>
                  <a:pt x="263" y="92"/>
                  <a:pt x="273" y="86"/>
                </a:cubicBezTo>
                <a:cubicBezTo>
                  <a:pt x="282" y="80"/>
                  <a:pt x="287" y="70"/>
                  <a:pt x="287" y="58"/>
                </a:cubicBezTo>
                <a:cubicBezTo>
                  <a:pt x="287" y="47"/>
                  <a:pt x="283" y="39"/>
                  <a:pt x="276" y="32"/>
                </a:cubicBezTo>
                <a:cubicBezTo>
                  <a:pt x="270" y="26"/>
                  <a:pt x="261" y="23"/>
                  <a:pt x="250" y="23"/>
                </a:cubicBezTo>
                <a:cubicBezTo>
                  <a:pt x="239" y="23"/>
                  <a:pt x="230" y="26"/>
                  <a:pt x="223" y="33"/>
                </a:cubicBezTo>
                <a:cubicBezTo>
                  <a:pt x="216" y="39"/>
                  <a:pt x="211" y="50"/>
                  <a:pt x="209" y="63"/>
                </a:cubicBezTo>
                <a:lnTo>
                  <a:pt x="182" y="58"/>
                </a:lnTo>
                <a:cubicBezTo>
                  <a:pt x="185" y="40"/>
                  <a:pt x="193" y="25"/>
                  <a:pt x="205" y="15"/>
                </a:cubicBezTo>
                <a:cubicBezTo>
                  <a:pt x="217" y="5"/>
                  <a:pt x="232" y="0"/>
                  <a:pt x="249" y="0"/>
                </a:cubicBezTo>
                <a:cubicBezTo>
                  <a:pt x="261" y="0"/>
                  <a:pt x="273" y="3"/>
                  <a:pt x="283" y="8"/>
                </a:cubicBezTo>
                <a:cubicBezTo>
                  <a:pt x="293" y="13"/>
                  <a:pt x="301" y="20"/>
                  <a:pt x="307" y="29"/>
                </a:cubicBezTo>
                <a:cubicBezTo>
                  <a:pt x="312" y="38"/>
                  <a:pt x="315" y="48"/>
                  <a:pt x="315" y="58"/>
                </a:cubicBezTo>
                <a:cubicBezTo>
                  <a:pt x="315" y="68"/>
                  <a:pt x="312" y="77"/>
                  <a:pt x="307" y="84"/>
                </a:cubicBezTo>
                <a:cubicBezTo>
                  <a:pt x="302" y="92"/>
                  <a:pt x="294" y="99"/>
                  <a:pt x="284" y="103"/>
                </a:cubicBezTo>
                <a:cubicBezTo>
                  <a:pt x="297" y="106"/>
                  <a:pt x="308" y="113"/>
                  <a:pt x="315" y="123"/>
                </a:cubicBezTo>
                <a:cubicBezTo>
                  <a:pt x="322" y="132"/>
                  <a:pt x="326" y="144"/>
                  <a:pt x="326" y="159"/>
                </a:cubicBezTo>
                <a:cubicBezTo>
                  <a:pt x="326" y="178"/>
                  <a:pt x="319" y="195"/>
                  <a:pt x="304" y="209"/>
                </a:cubicBezTo>
                <a:cubicBezTo>
                  <a:pt x="290" y="222"/>
                  <a:pt x="272" y="229"/>
                  <a:pt x="250" y="229"/>
                </a:cubicBezTo>
                <a:cubicBezTo>
                  <a:pt x="231" y="229"/>
                  <a:pt x="214" y="223"/>
                  <a:pt x="201" y="211"/>
                </a:cubicBezTo>
                <a:cubicBezTo>
                  <a:pt x="188" y="200"/>
                  <a:pt x="181" y="184"/>
                  <a:pt x="179" y="166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148" name="Freeform 101"/>
          <p:cNvSpPr>
            <a:spLocks noEditPoints="1"/>
          </p:cNvSpPr>
          <p:nvPr/>
        </p:nvSpPr>
        <p:spPr bwMode="auto">
          <a:xfrm>
            <a:off x="2799000" y="6522532"/>
            <a:ext cx="82550" cy="57150"/>
          </a:xfrm>
          <a:custGeom>
            <a:avLst/>
            <a:gdLst>
              <a:gd name="T0" fmla="*/ 148 w 325"/>
              <a:gd name="T1" fmla="*/ 199 h 229"/>
              <a:gd name="T2" fmla="*/ 148 w 325"/>
              <a:gd name="T3" fmla="*/ 225 h 229"/>
              <a:gd name="T4" fmla="*/ 0 w 325"/>
              <a:gd name="T5" fmla="*/ 225 h 229"/>
              <a:gd name="T6" fmla="*/ 3 w 325"/>
              <a:gd name="T7" fmla="*/ 206 h 229"/>
              <a:gd name="T8" fmla="*/ 21 w 325"/>
              <a:gd name="T9" fmla="*/ 176 h 229"/>
              <a:gd name="T10" fmla="*/ 57 w 325"/>
              <a:gd name="T11" fmla="*/ 142 h 229"/>
              <a:gd name="T12" fmla="*/ 107 w 325"/>
              <a:gd name="T13" fmla="*/ 95 h 229"/>
              <a:gd name="T14" fmla="*/ 120 w 325"/>
              <a:gd name="T15" fmla="*/ 61 h 229"/>
              <a:gd name="T16" fmla="*/ 108 w 325"/>
              <a:gd name="T17" fmla="*/ 34 h 229"/>
              <a:gd name="T18" fmla="*/ 77 w 325"/>
              <a:gd name="T19" fmla="*/ 22 h 229"/>
              <a:gd name="T20" fmla="*/ 45 w 325"/>
              <a:gd name="T21" fmla="*/ 34 h 229"/>
              <a:gd name="T22" fmla="*/ 33 w 325"/>
              <a:gd name="T23" fmla="*/ 67 h 229"/>
              <a:gd name="T24" fmla="*/ 5 w 325"/>
              <a:gd name="T25" fmla="*/ 64 h 229"/>
              <a:gd name="T26" fmla="*/ 27 w 325"/>
              <a:gd name="T27" fmla="*/ 16 h 229"/>
              <a:gd name="T28" fmla="*/ 78 w 325"/>
              <a:gd name="T29" fmla="*/ 0 h 229"/>
              <a:gd name="T30" fmla="*/ 129 w 325"/>
              <a:gd name="T31" fmla="*/ 18 h 229"/>
              <a:gd name="T32" fmla="*/ 148 w 325"/>
              <a:gd name="T33" fmla="*/ 62 h 229"/>
              <a:gd name="T34" fmla="*/ 142 w 325"/>
              <a:gd name="T35" fmla="*/ 88 h 229"/>
              <a:gd name="T36" fmla="*/ 124 w 325"/>
              <a:gd name="T37" fmla="*/ 116 h 229"/>
              <a:gd name="T38" fmla="*/ 82 w 325"/>
              <a:gd name="T39" fmla="*/ 155 h 229"/>
              <a:gd name="T40" fmla="*/ 50 w 325"/>
              <a:gd name="T41" fmla="*/ 184 h 229"/>
              <a:gd name="T42" fmla="*/ 38 w 325"/>
              <a:gd name="T43" fmla="*/ 199 h 229"/>
              <a:gd name="T44" fmla="*/ 148 w 325"/>
              <a:gd name="T45" fmla="*/ 199 h 229"/>
              <a:gd name="T46" fmla="*/ 178 w 325"/>
              <a:gd name="T47" fmla="*/ 165 h 229"/>
              <a:gd name="T48" fmla="*/ 206 w 325"/>
              <a:gd name="T49" fmla="*/ 162 h 229"/>
              <a:gd name="T50" fmla="*/ 222 w 325"/>
              <a:gd name="T51" fmla="*/ 195 h 229"/>
              <a:gd name="T52" fmla="*/ 250 w 325"/>
              <a:gd name="T53" fmla="*/ 206 h 229"/>
              <a:gd name="T54" fmla="*/ 283 w 325"/>
              <a:gd name="T55" fmla="*/ 192 h 229"/>
              <a:gd name="T56" fmla="*/ 296 w 325"/>
              <a:gd name="T57" fmla="*/ 159 h 229"/>
              <a:gd name="T58" fmla="*/ 283 w 325"/>
              <a:gd name="T59" fmla="*/ 128 h 229"/>
              <a:gd name="T60" fmla="*/ 252 w 325"/>
              <a:gd name="T61" fmla="*/ 115 h 229"/>
              <a:gd name="T62" fmla="*/ 232 w 325"/>
              <a:gd name="T63" fmla="*/ 118 h 229"/>
              <a:gd name="T64" fmla="*/ 235 w 325"/>
              <a:gd name="T65" fmla="*/ 94 h 229"/>
              <a:gd name="T66" fmla="*/ 240 w 325"/>
              <a:gd name="T67" fmla="*/ 95 h 229"/>
              <a:gd name="T68" fmla="*/ 272 w 325"/>
              <a:gd name="T69" fmla="*/ 85 h 229"/>
              <a:gd name="T70" fmla="*/ 286 w 325"/>
              <a:gd name="T71" fmla="*/ 57 h 229"/>
              <a:gd name="T72" fmla="*/ 276 w 325"/>
              <a:gd name="T73" fmla="*/ 32 h 229"/>
              <a:gd name="T74" fmla="*/ 249 w 325"/>
              <a:gd name="T75" fmla="*/ 22 h 229"/>
              <a:gd name="T76" fmla="*/ 222 w 325"/>
              <a:gd name="T77" fmla="*/ 32 h 229"/>
              <a:gd name="T78" fmla="*/ 208 w 325"/>
              <a:gd name="T79" fmla="*/ 63 h 229"/>
              <a:gd name="T80" fmla="*/ 181 w 325"/>
              <a:gd name="T81" fmla="*/ 58 h 229"/>
              <a:gd name="T82" fmla="*/ 204 w 325"/>
              <a:gd name="T83" fmla="*/ 15 h 229"/>
              <a:gd name="T84" fmla="*/ 248 w 325"/>
              <a:gd name="T85" fmla="*/ 0 h 229"/>
              <a:gd name="T86" fmla="*/ 282 w 325"/>
              <a:gd name="T87" fmla="*/ 8 h 229"/>
              <a:gd name="T88" fmla="*/ 306 w 325"/>
              <a:gd name="T89" fmla="*/ 29 h 229"/>
              <a:gd name="T90" fmla="*/ 314 w 325"/>
              <a:gd name="T91" fmla="*/ 58 h 229"/>
              <a:gd name="T92" fmla="*/ 306 w 325"/>
              <a:gd name="T93" fmla="*/ 84 h 229"/>
              <a:gd name="T94" fmla="*/ 283 w 325"/>
              <a:gd name="T95" fmla="*/ 103 h 229"/>
              <a:gd name="T96" fmla="*/ 314 w 325"/>
              <a:gd name="T97" fmla="*/ 122 h 229"/>
              <a:gd name="T98" fmla="*/ 325 w 325"/>
              <a:gd name="T99" fmla="*/ 158 h 229"/>
              <a:gd name="T100" fmla="*/ 304 w 325"/>
              <a:gd name="T101" fmla="*/ 208 h 229"/>
              <a:gd name="T102" fmla="*/ 249 w 325"/>
              <a:gd name="T103" fmla="*/ 229 h 229"/>
              <a:gd name="T104" fmla="*/ 200 w 325"/>
              <a:gd name="T105" fmla="*/ 211 h 229"/>
              <a:gd name="T106" fmla="*/ 178 w 325"/>
              <a:gd name="T107" fmla="*/ 165 h 2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</a:cxnLst>
            <a:rect l="0" t="0" r="r" b="b"/>
            <a:pathLst>
              <a:path w="325" h="229">
                <a:moveTo>
                  <a:pt x="148" y="199"/>
                </a:moveTo>
                <a:lnTo>
                  <a:pt x="148" y="225"/>
                </a:lnTo>
                <a:lnTo>
                  <a:pt x="0" y="225"/>
                </a:lnTo>
                <a:cubicBezTo>
                  <a:pt x="0" y="218"/>
                  <a:pt x="1" y="212"/>
                  <a:pt x="3" y="206"/>
                </a:cubicBezTo>
                <a:cubicBezTo>
                  <a:pt x="7" y="196"/>
                  <a:pt x="13" y="186"/>
                  <a:pt x="21" y="176"/>
                </a:cubicBezTo>
                <a:cubicBezTo>
                  <a:pt x="30" y="166"/>
                  <a:pt x="42" y="155"/>
                  <a:pt x="57" y="142"/>
                </a:cubicBezTo>
                <a:cubicBezTo>
                  <a:pt x="82" y="122"/>
                  <a:pt x="98" y="106"/>
                  <a:pt x="107" y="95"/>
                </a:cubicBezTo>
                <a:cubicBezTo>
                  <a:pt x="115" y="83"/>
                  <a:pt x="120" y="72"/>
                  <a:pt x="120" y="61"/>
                </a:cubicBezTo>
                <a:cubicBezTo>
                  <a:pt x="120" y="50"/>
                  <a:pt x="116" y="41"/>
                  <a:pt x="108" y="34"/>
                </a:cubicBezTo>
                <a:cubicBezTo>
                  <a:pt x="100" y="26"/>
                  <a:pt x="90" y="22"/>
                  <a:pt x="77" y="22"/>
                </a:cubicBezTo>
                <a:cubicBezTo>
                  <a:pt x="64" y="22"/>
                  <a:pt x="53" y="26"/>
                  <a:pt x="45" y="34"/>
                </a:cubicBezTo>
                <a:cubicBezTo>
                  <a:pt x="37" y="42"/>
                  <a:pt x="33" y="53"/>
                  <a:pt x="33" y="67"/>
                </a:cubicBezTo>
                <a:lnTo>
                  <a:pt x="5" y="64"/>
                </a:lnTo>
                <a:cubicBezTo>
                  <a:pt x="7" y="43"/>
                  <a:pt x="14" y="27"/>
                  <a:pt x="27" y="16"/>
                </a:cubicBezTo>
                <a:cubicBezTo>
                  <a:pt x="40" y="5"/>
                  <a:pt x="57" y="0"/>
                  <a:pt x="78" y="0"/>
                </a:cubicBezTo>
                <a:cubicBezTo>
                  <a:pt x="99" y="0"/>
                  <a:pt x="117" y="6"/>
                  <a:pt x="129" y="18"/>
                </a:cubicBezTo>
                <a:cubicBezTo>
                  <a:pt x="142" y="29"/>
                  <a:pt x="148" y="44"/>
                  <a:pt x="148" y="62"/>
                </a:cubicBezTo>
                <a:cubicBezTo>
                  <a:pt x="148" y="71"/>
                  <a:pt x="146" y="80"/>
                  <a:pt x="142" y="88"/>
                </a:cubicBezTo>
                <a:cubicBezTo>
                  <a:pt x="139" y="97"/>
                  <a:pt x="133" y="106"/>
                  <a:pt x="124" y="116"/>
                </a:cubicBezTo>
                <a:cubicBezTo>
                  <a:pt x="116" y="125"/>
                  <a:pt x="101" y="139"/>
                  <a:pt x="82" y="155"/>
                </a:cubicBezTo>
                <a:cubicBezTo>
                  <a:pt x="65" y="169"/>
                  <a:pt x="54" y="179"/>
                  <a:pt x="50" y="184"/>
                </a:cubicBezTo>
                <a:cubicBezTo>
                  <a:pt x="45" y="189"/>
                  <a:pt x="41" y="194"/>
                  <a:pt x="38" y="199"/>
                </a:cubicBezTo>
                <a:lnTo>
                  <a:pt x="148" y="199"/>
                </a:lnTo>
                <a:close/>
                <a:moveTo>
                  <a:pt x="178" y="165"/>
                </a:moveTo>
                <a:lnTo>
                  <a:pt x="206" y="162"/>
                </a:lnTo>
                <a:cubicBezTo>
                  <a:pt x="209" y="177"/>
                  <a:pt x="214" y="189"/>
                  <a:pt x="222" y="195"/>
                </a:cubicBezTo>
                <a:cubicBezTo>
                  <a:pt x="229" y="202"/>
                  <a:pt x="239" y="206"/>
                  <a:pt x="250" y="206"/>
                </a:cubicBezTo>
                <a:cubicBezTo>
                  <a:pt x="263" y="206"/>
                  <a:pt x="274" y="201"/>
                  <a:pt x="283" y="192"/>
                </a:cubicBezTo>
                <a:cubicBezTo>
                  <a:pt x="291" y="183"/>
                  <a:pt x="296" y="172"/>
                  <a:pt x="296" y="159"/>
                </a:cubicBezTo>
                <a:cubicBezTo>
                  <a:pt x="296" y="146"/>
                  <a:pt x="292" y="136"/>
                  <a:pt x="283" y="128"/>
                </a:cubicBezTo>
                <a:cubicBezTo>
                  <a:pt x="275" y="119"/>
                  <a:pt x="265" y="115"/>
                  <a:pt x="252" y="115"/>
                </a:cubicBezTo>
                <a:cubicBezTo>
                  <a:pt x="247" y="115"/>
                  <a:pt x="240" y="116"/>
                  <a:pt x="232" y="118"/>
                </a:cubicBezTo>
                <a:lnTo>
                  <a:pt x="235" y="94"/>
                </a:lnTo>
                <a:cubicBezTo>
                  <a:pt x="237" y="94"/>
                  <a:pt x="239" y="95"/>
                  <a:pt x="240" y="95"/>
                </a:cubicBezTo>
                <a:cubicBezTo>
                  <a:pt x="252" y="95"/>
                  <a:pt x="262" y="91"/>
                  <a:pt x="272" y="85"/>
                </a:cubicBezTo>
                <a:cubicBezTo>
                  <a:pt x="281" y="79"/>
                  <a:pt x="286" y="70"/>
                  <a:pt x="286" y="57"/>
                </a:cubicBezTo>
                <a:cubicBezTo>
                  <a:pt x="286" y="47"/>
                  <a:pt x="282" y="39"/>
                  <a:pt x="276" y="32"/>
                </a:cubicBezTo>
                <a:cubicBezTo>
                  <a:pt x="269" y="25"/>
                  <a:pt x="260" y="22"/>
                  <a:pt x="249" y="22"/>
                </a:cubicBezTo>
                <a:cubicBezTo>
                  <a:pt x="238" y="22"/>
                  <a:pt x="229" y="26"/>
                  <a:pt x="222" y="32"/>
                </a:cubicBezTo>
                <a:cubicBezTo>
                  <a:pt x="215" y="39"/>
                  <a:pt x="210" y="49"/>
                  <a:pt x="208" y="63"/>
                </a:cubicBezTo>
                <a:lnTo>
                  <a:pt x="181" y="58"/>
                </a:lnTo>
                <a:cubicBezTo>
                  <a:pt x="184" y="39"/>
                  <a:pt x="192" y="25"/>
                  <a:pt x="204" y="15"/>
                </a:cubicBezTo>
                <a:cubicBezTo>
                  <a:pt x="216" y="5"/>
                  <a:pt x="231" y="0"/>
                  <a:pt x="248" y="0"/>
                </a:cubicBezTo>
                <a:cubicBezTo>
                  <a:pt x="261" y="0"/>
                  <a:pt x="272" y="2"/>
                  <a:pt x="282" y="8"/>
                </a:cubicBezTo>
                <a:cubicBezTo>
                  <a:pt x="292" y="13"/>
                  <a:pt x="300" y="20"/>
                  <a:pt x="306" y="29"/>
                </a:cubicBezTo>
                <a:cubicBezTo>
                  <a:pt x="311" y="38"/>
                  <a:pt x="314" y="48"/>
                  <a:pt x="314" y="58"/>
                </a:cubicBezTo>
                <a:cubicBezTo>
                  <a:pt x="314" y="67"/>
                  <a:pt x="311" y="76"/>
                  <a:pt x="306" y="84"/>
                </a:cubicBezTo>
                <a:cubicBezTo>
                  <a:pt x="301" y="92"/>
                  <a:pt x="293" y="98"/>
                  <a:pt x="283" y="103"/>
                </a:cubicBezTo>
                <a:cubicBezTo>
                  <a:pt x="296" y="106"/>
                  <a:pt x="307" y="112"/>
                  <a:pt x="314" y="122"/>
                </a:cubicBezTo>
                <a:cubicBezTo>
                  <a:pt x="321" y="132"/>
                  <a:pt x="325" y="144"/>
                  <a:pt x="325" y="158"/>
                </a:cubicBezTo>
                <a:cubicBezTo>
                  <a:pt x="325" y="178"/>
                  <a:pt x="318" y="195"/>
                  <a:pt x="304" y="208"/>
                </a:cubicBezTo>
                <a:cubicBezTo>
                  <a:pt x="289" y="222"/>
                  <a:pt x="271" y="229"/>
                  <a:pt x="249" y="229"/>
                </a:cubicBezTo>
                <a:cubicBezTo>
                  <a:pt x="230" y="229"/>
                  <a:pt x="213" y="223"/>
                  <a:pt x="200" y="211"/>
                </a:cubicBezTo>
                <a:cubicBezTo>
                  <a:pt x="187" y="199"/>
                  <a:pt x="180" y="184"/>
                  <a:pt x="178" y="165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149" name="Line 102"/>
          <p:cNvSpPr>
            <a:spLocks noChangeShapeType="1"/>
          </p:cNvSpPr>
          <p:nvPr/>
        </p:nvSpPr>
        <p:spPr bwMode="auto">
          <a:xfrm flipV="1">
            <a:off x="3062525" y="336044"/>
            <a:ext cx="231775" cy="6156325"/>
          </a:xfrm>
          <a:prstGeom prst="line">
            <a:avLst/>
          </a:prstGeom>
          <a:noFill/>
          <a:ln w="1588" cap="rnd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150" name="Freeform 103"/>
          <p:cNvSpPr>
            <a:spLocks noEditPoints="1"/>
          </p:cNvSpPr>
          <p:nvPr/>
        </p:nvSpPr>
        <p:spPr bwMode="auto">
          <a:xfrm>
            <a:off x="3253025" y="209044"/>
            <a:ext cx="80963" cy="57150"/>
          </a:xfrm>
          <a:custGeom>
            <a:avLst/>
            <a:gdLst>
              <a:gd name="T0" fmla="*/ 148 w 324"/>
              <a:gd name="T1" fmla="*/ 199 h 225"/>
              <a:gd name="T2" fmla="*/ 148 w 324"/>
              <a:gd name="T3" fmla="*/ 225 h 225"/>
              <a:gd name="T4" fmla="*/ 0 w 324"/>
              <a:gd name="T5" fmla="*/ 225 h 225"/>
              <a:gd name="T6" fmla="*/ 3 w 324"/>
              <a:gd name="T7" fmla="*/ 206 h 225"/>
              <a:gd name="T8" fmla="*/ 21 w 324"/>
              <a:gd name="T9" fmla="*/ 176 h 225"/>
              <a:gd name="T10" fmla="*/ 57 w 324"/>
              <a:gd name="T11" fmla="*/ 142 h 225"/>
              <a:gd name="T12" fmla="*/ 107 w 324"/>
              <a:gd name="T13" fmla="*/ 95 h 225"/>
              <a:gd name="T14" fmla="*/ 120 w 324"/>
              <a:gd name="T15" fmla="*/ 62 h 225"/>
              <a:gd name="T16" fmla="*/ 108 w 324"/>
              <a:gd name="T17" fmla="*/ 34 h 225"/>
              <a:gd name="T18" fmla="*/ 77 w 324"/>
              <a:gd name="T19" fmla="*/ 23 h 225"/>
              <a:gd name="T20" fmla="*/ 45 w 324"/>
              <a:gd name="T21" fmla="*/ 35 h 225"/>
              <a:gd name="T22" fmla="*/ 33 w 324"/>
              <a:gd name="T23" fmla="*/ 68 h 225"/>
              <a:gd name="T24" fmla="*/ 5 w 324"/>
              <a:gd name="T25" fmla="*/ 65 h 225"/>
              <a:gd name="T26" fmla="*/ 27 w 324"/>
              <a:gd name="T27" fmla="*/ 17 h 225"/>
              <a:gd name="T28" fmla="*/ 78 w 324"/>
              <a:gd name="T29" fmla="*/ 0 h 225"/>
              <a:gd name="T30" fmla="*/ 129 w 324"/>
              <a:gd name="T31" fmla="*/ 18 h 225"/>
              <a:gd name="T32" fmla="*/ 148 w 324"/>
              <a:gd name="T33" fmla="*/ 62 h 225"/>
              <a:gd name="T34" fmla="*/ 142 w 324"/>
              <a:gd name="T35" fmla="*/ 89 h 225"/>
              <a:gd name="T36" fmla="*/ 124 w 324"/>
              <a:gd name="T37" fmla="*/ 116 h 225"/>
              <a:gd name="T38" fmla="*/ 82 w 324"/>
              <a:gd name="T39" fmla="*/ 156 h 225"/>
              <a:gd name="T40" fmla="*/ 50 w 324"/>
              <a:gd name="T41" fmla="*/ 184 h 225"/>
              <a:gd name="T42" fmla="*/ 38 w 324"/>
              <a:gd name="T43" fmla="*/ 199 h 225"/>
              <a:gd name="T44" fmla="*/ 148 w 324"/>
              <a:gd name="T45" fmla="*/ 199 h 225"/>
              <a:gd name="T46" fmla="*/ 266 w 324"/>
              <a:gd name="T47" fmla="*/ 225 h 225"/>
              <a:gd name="T48" fmla="*/ 266 w 324"/>
              <a:gd name="T49" fmla="*/ 172 h 225"/>
              <a:gd name="T50" fmla="*/ 169 w 324"/>
              <a:gd name="T51" fmla="*/ 172 h 225"/>
              <a:gd name="T52" fmla="*/ 169 w 324"/>
              <a:gd name="T53" fmla="*/ 146 h 225"/>
              <a:gd name="T54" fmla="*/ 271 w 324"/>
              <a:gd name="T55" fmla="*/ 1 h 225"/>
              <a:gd name="T56" fmla="*/ 294 w 324"/>
              <a:gd name="T57" fmla="*/ 1 h 225"/>
              <a:gd name="T58" fmla="*/ 294 w 324"/>
              <a:gd name="T59" fmla="*/ 146 h 225"/>
              <a:gd name="T60" fmla="*/ 324 w 324"/>
              <a:gd name="T61" fmla="*/ 146 h 225"/>
              <a:gd name="T62" fmla="*/ 324 w 324"/>
              <a:gd name="T63" fmla="*/ 172 h 225"/>
              <a:gd name="T64" fmla="*/ 294 w 324"/>
              <a:gd name="T65" fmla="*/ 172 h 225"/>
              <a:gd name="T66" fmla="*/ 294 w 324"/>
              <a:gd name="T67" fmla="*/ 225 h 225"/>
              <a:gd name="T68" fmla="*/ 266 w 324"/>
              <a:gd name="T69" fmla="*/ 225 h 225"/>
              <a:gd name="T70" fmla="*/ 266 w 324"/>
              <a:gd name="T71" fmla="*/ 146 h 225"/>
              <a:gd name="T72" fmla="*/ 266 w 324"/>
              <a:gd name="T73" fmla="*/ 45 h 225"/>
              <a:gd name="T74" fmla="*/ 196 w 324"/>
              <a:gd name="T75" fmla="*/ 146 h 225"/>
              <a:gd name="T76" fmla="*/ 266 w 324"/>
              <a:gd name="T77" fmla="*/ 146 h 2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</a:cxnLst>
            <a:rect l="0" t="0" r="r" b="b"/>
            <a:pathLst>
              <a:path w="324" h="225">
                <a:moveTo>
                  <a:pt x="148" y="199"/>
                </a:moveTo>
                <a:lnTo>
                  <a:pt x="148" y="225"/>
                </a:lnTo>
                <a:lnTo>
                  <a:pt x="0" y="225"/>
                </a:lnTo>
                <a:cubicBezTo>
                  <a:pt x="0" y="219"/>
                  <a:pt x="1" y="212"/>
                  <a:pt x="3" y="206"/>
                </a:cubicBezTo>
                <a:cubicBezTo>
                  <a:pt x="7" y="196"/>
                  <a:pt x="13" y="186"/>
                  <a:pt x="21" y="176"/>
                </a:cubicBezTo>
                <a:cubicBezTo>
                  <a:pt x="30" y="166"/>
                  <a:pt x="42" y="155"/>
                  <a:pt x="57" y="142"/>
                </a:cubicBezTo>
                <a:cubicBezTo>
                  <a:pt x="82" y="122"/>
                  <a:pt x="98" y="107"/>
                  <a:pt x="107" y="95"/>
                </a:cubicBezTo>
                <a:cubicBezTo>
                  <a:pt x="115" y="83"/>
                  <a:pt x="120" y="72"/>
                  <a:pt x="120" y="62"/>
                </a:cubicBezTo>
                <a:cubicBezTo>
                  <a:pt x="120" y="51"/>
                  <a:pt x="116" y="42"/>
                  <a:pt x="108" y="34"/>
                </a:cubicBezTo>
                <a:cubicBezTo>
                  <a:pt x="100" y="27"/>
                  <a:pt x="90" y="23"/>
                  <a:pt x="77" y="23"/>
                </a:cubicBezTo>
                <a:cubicBezTo>
                  <a:pt x="64" y="23"/>
                  <a:pt x="53" y="27"/>
                  <a:pt x="45" y="35"/>
                </a:cubicBezTo>
                <a:cubicBezTo>
                  <a:pt x="37" y="43"/>
                  <a:pt x="33" y="54"/>
                  <a:pt x="33" y="68"/>
                </a:cubicBezTo>
                <a:lnTo>
                  <a:pt x="5" y="65"/>
                </a:lnTo>
                <a:cubicBezTo>
                  <a:pt x="7" y="44"/>
                  <a:pt x="14" y="28"/>
                  <a:pt x="27" y="17"/>
                </a:cubicBezTo>
                <a:cubicBezTo>
                  <a:pt x="40" y="6"/>
                  <a:pt x="57" y="0"/>
                  <a:pt x="78" y="0"/>
                </a:cubicBezTo>
                <a:cubicBezTo>
                  <a:pt x="99" y="0"/>
                  <a:pt x="117" y="6"/>
                  <a:pt x="129" y="18"/>
                </a:cubicBezTo>
                <a:cubicBezTo>
                  <a:pt x="142" y="30"/>
                  <a:pt x="148" y="45"/>
                  <a:pt x="148" y="62"/>
                </a:cubicBezTo>
                <a:cubicBezTo>
                  <a:pt x="148" y="71"/>
                  <a:pt x="146" y="80"/>
                  <a:pt x="142" y="89"/>
                </a:cubicBezTo>
                <a:cubicBezTo>
                  <a:pt x="139" y="97"/>
                  <a:pt x="133" y="107"/>
                  <a:pt x="124" y="116"/>
                </a:cubicBezTo>
                <a:cubicBezTo>
                  <a:pt x="116" y="126"/>
                  <a:pt x="101" y="139"/>
                  <a:pt x="82" y="156"/>
                </a:cubicBezTo>
                <a:cubicBezTo>
                  <a:pt x="65" y="170"/>
                  <a:pt x="54" y="179"/>
                  <a:pt x="50" y="184"/>
                </a:cubicBezTo>
                <a:cubicBezTo>
                  <a:pt x="45" y="189"/>
                  <a:pt x="41" y="194"/>
                  <a:pt x="38" y="199"/>
                </a:cubicBezTo>
                <a:lnTo>
                  <a:pt x="148" y="199"/>
                </a:lnTo>
                <a:close/>
                <a:moveTo>
                  <a:pt x="266" y="225"/>
                </a:moveTo>
                <a:lnTo>
                  <a:pt x="266" y="172"/>
                </a:lnTo>
                <a:lnTo>
                  <a:pt x="169" y="172"/>
                </a:lnTo>
                <a:lnTo>
                  <a:pt x="169" y="146"/>
                </a:lnTo>
                <a:lnTo>
                  <a:pt x="271" y="1"/>
                </a:lnTo>
                <a:lnTo>
                  <a:pt x="294" y="1"/>
                </a:lnTo>
                <a:lnTo>
                  <a:pt x="294" y="146"/>
                </a:lnTo>
                <a:lnTo>
                  <a:pt x="324" y="146"/>
                </a:lnTo>
                <a:lnTo>
                  <a:pt x="324" y="172"/>
                </a:lnTo>
                <a:lnTo>
                  <a:pt x="294" y="172"/>
                </a:lnTo>
                <a:lnTo>
                  <a:pt x="294" y="225"/>
                </a:lnTo>
                <a:lnTo>
                  <a:pt x="266" y="225"/>
                </a:lnTo>
                <a:close/>
                <a:moveTo>
                  <a:pt x="266" y="146"/>
                </a:moveTo>
                <a:lnTo>
                  <a:pt x="266" y="45"/>
                </a:lnTo>
                <a:lnTo>
                  <a:pt x="196" y="146"/>
                </a:lnTo>
                <a:lnTo>
                  <a:pt x="266" y="14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151" name="Freeform 104"/>
          <p:cNvSpPr>
            <a:spLocks noEditPoints="1"/>
          </p:cNvSpPr>
          <p:nvPr/>
        </p:nvSpPr>
        <p:spPr bwMode="auto">
          <a:xfrm>
            <a:off x="3019663" y="6522532"/>
            <a:ext cx="80963" cy="57150"/>
          </a:xfrm>
          <a:custGeom>
            <a:avLst/>
            <a:gdLst>
              <a:gd name="T0" fmla="*/ 148 w 324"/>
              <a:gd name="T1" fmla="*/ 199 h 225"/>
              <a:gd name="T2" fmla="*/ 148 w 324"/>
              <a:gd name="T3" fmla="*/ 225 h 225"/>
              <a:gd name="T4" fmla="*/ 0 w 324"/>
              <a:gd name="T5" fmla="*/ 225 h 225"/>
              <a:gd name="T6" fmla="*/ 3 w 324"/>
              <a:gd name="T7" fmla="*/ 206 h 225"/>
              <a:gd name="T8" fmla="*/ 21 w 324"/>
              <a:gd name="T9" fmla="*/ 176 h 225"/>
              <a:gd name="T10" fmla="*/ 57 w 324"/>
              <a:gd name="T11" fmla="*/ 142 h 225"/>
              <a:gd name="T12" fmla="*/ 107 w 324"/>
              <a:gd name="T13" fmla="*/ 95 h 225"/>
              <a:gd name="T14" fmla="*/ 120 w 324"/>
              <a:gd name="T15" fmla="*/ 61 h 225"/>
              <a:gd name="T16" fmla="*/ 108 w 324"/>
              <a:gd name="T17" fmla="*/ 34 h 225"/>
              <a:gd name="T18" fmla="*/ 77 w 324"/>
              <a:gd name="T19" fmla="*/ 22 h 225"/>
              <a:gd name="T20" fmla="*/ 45 w 324"/>
              <a:gd name="T21" fmla="*/ 34 h 225"/>
              <a:gd name="T22" fmla="*/ 33 w 324"/>
              <a:gd name="T23" fmla="*/ 67 h 225"/>
              <a:gd name="T24" fmla="*/ 5 w 324"/>
              <a:gd name="T25" fmla="*/ 64 h 225"/>
              <a:gd name="T26" fmla="*/ 27 w 324"/>
              <a:gd name="T27" fmla="*/ 16 h 225"/>
              <a:gd name="T28" fmla="*/ 78 w 324"/>
              <a:gd name="T29" fmla="*/ 0 h 225"/>
              <a:gd name="T30" fmla="*/ 129 w 324"/>
              <a:gd name="T31" fmla="*/ 18 h 225"/>
              <a:gd name="T32" fmla="*/ 148 w 324"/>
              <a:gd name="T33" fmla="*/ 62 h 225"/>
              <a:gd name="T34" fmla="*/ 142 w 324"/>
              <a:gd name="T35" fmla="*/ 88 h 225"/>
              <a:gd name="T36" fmla="*/ 124 w 324"/>
              <a:gd name="T37" fmla="*/ 116 h 225"/>
              <a:gd name="T38" fmla="*/ 82 w 324"/>
              <a:gd name="T39" fmla="*/ 155 h 225"/>
              <a:gd name="T40" fmla="*/ 50 w 324"/>
              <a:gd name="T41" fmla="*/ 184 h 225"/>
              <a:gd name="T42" fmla="*/ 38 w 324"/>
              <a:gd name="T43" fmla="*/ 199 h 225"/>
              <a:gd name="T44" fmla="*/ 148 w 324"/>
              <a:gd name="T45" fmla="*/ 199 h 225"/>
              <a:gd name="T46" fmla="*/ 266 w 324"/>
              <a:gd name="T47" fmla="*/ 225 h 225"/>
              <a:gd name="T48" fmla="*/ 266 w 324"/>
              <a:gd name="T49" fmla="*/ 171 h 225"/>
              <a:gd name="T50" fmla="*/ 169 w 324"/>
              <a:gd name="T51" fmla="*/ 171 h 225"/>
              <a:gd name="T52" fmla="*/ 169 w 324"/>
              <a:gd name="T53" fmla="*/ 146 h 225"/>
              <a:gd name="T54" fmla="*/ 271 w 324"/>
              <a:gd name="T55" fmla="*/ 1 h 225"/>
              <a:gd name="T56" fmla="*/ 294 w 324"/>
              <a:gd name="T57" fmla="*/ 1 h 225"/>
              <a:gd name="T58" fmla="*/ 294 w 324"/>
              <a:gd name="T59" fmla="*/ 146 h 225"/>
              <a:gd name="T60" fmla="*/ 324 w 324"/>
              <a:gd name="T61" fmla="*/ 146 h 225"/>
              <a:gd name="T62" fmla="*/ 324 w 324"/>
              <a:gd name="T63" fmla="*/ 171 h 225"/>
              <a:gd name="T64" fmla="*/ 294 w 324"/>
              <a:gd name="T65" fmla="*/ 171 h 225"/>
              <a:gd name="T66" fmla="*/ 294 w 324"/>
              <a:gd name="T67" fmla="*/ 225 h 225"/>
              <a:gd name="T68" fmla="*/ 266 w 324"/>
              <a:gd name="T69" fmla="*/ 225 h 225"/>
              <a:gd name="T70" fmla="*/ 266 w 324"/>
              <a:gd name="T71" fmla="*/ 146 h 225"/>
              <a:gd name="T72" fmla="*/ 266 w 324"/>
              <a:gd name="T73" fmla="*/ 45 h 225"/>
              <a:gd name="T74" fmla="*/ 196 w 324"/>
              <a:gd name="T75" fmla="*/ 146 h 225"/>
              <a:gd name="T76" fmla="*/ 266 w 324"/>
              <a:gd name="T77" fmla="*/ 146 h 2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</a:cxnLst>
            <a:rect l="0" t="0" r="r" b="b"/>
            <a:pathLst>
              <a:path w="324" h="225">
                <a:moveTo>
                  <a:pt x="148" y="199"/>
                </a:moveTo>
                <a:lnTo>
                  <a:pt x="148" y="225"/>
                </a:lnTo>
                <a:lnTo>
                  <a:pt x="0" y="225"/>
                </a:lnTo>
                <a:cubicBezTo>
                  <a:pt x="0" y="218"/>
                  <a:pt x="1" y="212"/>
                  <a:pt x="3" y="206"/>
                </a:cubicBezTo>
                <a:cubicBezTo>
                  <a:pt x="7" y="196"/>
                  <a:pt x="13" y="186"/>
                  <a:pt x="21" y="176"/>
                </a:cubicBezTo>
                <a:cubicBezTo>
                  <a:pt x="30" y="166"/>
                  <a:pt x="42" y="155"/>
                  <a:pt x="57" y="142"/>
                </a:cubicBezTo>
                <a:cubicBezTo>
                  <a:pt x="82" y="122"/>
                  <a:pt x="98" y="106"/>
                  <a:pt x="107" y="95"/>
                </a:cubicBezTo>
                <a:cubicBezTo>
                  <a:pt x="115" y="83"/>
                  <a:pt x="120" y="72"/>
                  <a:pt x="120" y="61"/>
                </a:cubicBezTo>
                <a:cubicBezTo>
                  <a:pt x="120" y="50"/>
                  <a:pt x="116" y="41"/>
                  <a:pt x="108" y="34"/>
                </a:cubicBezTo>
                <a:cubicBezTo>
                  <a:pt x="100" y="26"/>
                  <a:pt x="90" y="22"/>
                  <a:pt x="77" y="22"/>
                </a:cubicBezTo>
                <a:cubicBezTo>
                  <a:pt x="64" y="22"/>
                  <a:pt x="53" y="26"/>
                  <a:pt x="45" y="34"/>
                </a:cubicBezTo>
                <a:cubicBezTo>
                  <a:pt x="37" y="42"/>
                  <a:pt x="33" y="53"/>
                  <a:pt x="33" y="67"/>
                </a:cubicBezTo>
                <a:lnTo>
                  <a:pt x="5" y="64"/>
                </a:lnTo>
                <a:cubicBezTo>
                  <a:pt x="7" y="43"/>
                  <a:pt x="14" y="27"/>
                  <a:pt x="27" y="16"/>
                </a:cubicBezTo>
                <a:cubicBezTo>
                  <a:pt x="40" y="5"/>
                  <a:pt x="57" y="0"/>
                  <a:pt x="78" y="0"/>
                </a:cubicBezTo>
                <a:cubicBezTo>
                  <a:pt x="100" y="0"/>
                  <a:pt x="117" y="6"/>
                  <a:pt x="129" y="18"/>
                </a:cubicBezTo>
                <a:cubicBezTo>
                  <a:pt x="142" y="29"/>
                  <a:pt x="148" y="44"/>
                  <a:pt x="148" y="62"/>
                </a:cubicBezTo>
                <a:cubicBezTo>
                  <a:pt x="148" y="71"/>
                  <a:pt x="146" y="80"/>
                  <a:pt x="142" y="88"/>
                </a:cubicBezTo>
                <a:cubicBezTo>
                  <a:pt x="139" y="97"/>
                  <a:pt x="133" y="106"/>
                  <a:pt x="124" y="116"/>
                </a:cubicBezTo>
                <a:cubicBezTo>
                  <a:pt x="116" y="125"/>
                  <a:pt x="101" y="139"/>
                  <a:pt x="82" y="155"/>
                </a:cubicBezTo>
                <a:cubicBezTo>
                  <a:pt x="65" y="169"/>
                  <a:pt x="55" y="179"/>
                  <a:pt x="50" y="184"/>
                </a:cubicBezTo>
                <a:cubicBezTo>
                  <a:pt x="45" y="189"/>
                  <a:pt x="41" y="194"/>
                  <a:pt x="38" y="199"/>
                </a:cubicBezTo>
                <a:lnTo>
                  <a:pt x="148" y="199"/>
                </a:lnTo>
                <a:close/>
                <a:moveTo>
                  <a:pt x="266" y="225"/>
                </a:moveTo>
                <a:lnTo>
                  <a:pt x="266" y="171"/>
                </a:lnTo>
                <a:lnTo>
                  <a:pt x="169" y="171"/>
                </a:lnTo>
                <a:lnTo>
                  <a:pt x="169" y="146"/>
                </a:lnTo>
                <a:lnTo>
                  <a:pt x="271" y="1"/>
                </a:lnTo>
                <a:lnTo>
                  <a:pt x="294" y="1"/>
                </a:lnTo>
                <a:lnTo>
                  <a:pt x="294" y="146"/>
                </a:lnTo>
                <a:lnTo>
                  <a:pt x="324" y="146"/>
                </a:lnTo>
                <a:lnTo>
                  <a:pt x="324" y="171"/>
                </a:lnTo>
                <a:lnTo>
                  <a:pt x="294" y="171"/>
                </a:lnTo>
                <a:lnTo>
                  <a:pt x="294" y="225"/>
                </a:lnTo>
                <a:lnTo>
                  <a:pt x="266" y="225"/>
                </a:lnTo>
                <a:close/>
                <a:moveTo>
                  <a:pt x="266" y="146"/>
                </a:moveTo>
                <a:lnTo>
                  <a:pt x="266" y="45"/>
                </a:lnTo>
                <a:lnTo>
                  <a:pt x="196" y="146"/>
                </a:lnTo>
                <a:lnTo>
                  <a:pt x="266" y="14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152" name="Line 105"/>
          <p:cNvSpPr>
            <a:spLocks noChangeShapeType="1"/>
          </p:cNvSpPr>
          <p:nvPr/>
        </p:nvSpPr>
        <p:spPr bwMode="auto">
          <a:xfrm flipV="1">
            <a:off x="3281600" y="336044"/>
            <a:ext cx="233363" cy="6156325"/>
          </a:xfrm>
          <a:prstGeom prst="line">
            <a:avLst/>
          </a:prstGeom>
          <a:noFill/>
          <a:ln w="1588" cap="rnd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153" name="Freeform 106"/>
          <p:cNvSpPr>
            <a:spLocks noEditPoints="1"/>
          </p:cNvSpPr>
          <p:nvPr/>
        </p:nvSpPr>
        <p:spPr bwMode="auto">
          <a:xfrm>
            <a:off x="3472100" y="209044"/>
            <a:ext cx="82550" cy="58738"/>
          </a:xfrm>
          <a:custGeom>
            <a:avLst/>
            <a:gdLst>
              <a:gd name="T0" fmla="*/ 148 w 327"/>
              <a:gd name="T1" fmla="*/ 199 h 229"/>
              <a:gd name="T2" fmla="*/ 148 w 327"/>
              <a:gd name="T3" fmla="*/ 225 h 229"/>
              <a:gd name="T4" fmla="*/ 0 w 327"/>
              <a:gd name="T5" fmla="*/ 225 h 229"/>
              <a:gd name="T6" fmla="*/ 3 w 327"/>
              <a:gd name="T7" fmla="*/ 206 h 229"/>
              <a:gd name="T8" fmla="*/ 21 w 327"/>
              <a:gd name="T9" fmla="*/ 176 h 229"/>
              <a:gd name="T10" fmla="*/ 57 w 327"/>
              <a:gd name="T11" fmla="*/ 142 h 229"/>
              <a:gd name="T12" fmla="*/ 107 w 327"/>
              <a:gd name="T13" fmla="*/ 95 h 229"/>
              <a:gd name="T14" fmla="*/ 120 w 327"/>
              <a:gd name="T15" fmla="*/ 62 h 229"/>
              <a:gd name="T16" fmla="*/ 108 w 327"/>
              <a:gd name="T17" fmla="*/ 34 h 229"/>
              <a:gd name="T18" fmla="*/ 77 w 327"/>
              <a:gd name="T19" fmla="*/ 23 h 229"/>
              <a:gd name="T20" fmla="*/ 45 w 327"/>
              <a:gd name="T21" fmla="*/ 35 h 229"/>
              <a:gd name="T22" fmla="*/ 33 w 327"/>
              <a:gd name="T23" fmla="*/ 68 h 229"/>
              <a:gd name="T24" fmla="*/ 5 w 327"/>
              <a:gd name="T25" fmla="*/ 65 h 229"/>
              <a:gd name="T26" fmla="*/ 27 w 327"/>
              <a:gd name="T27" fmla="*/ 17 h 229"/>
              <a:gd name="T28" fmla="*/ 78 w 327"/>
              <a:gd name="T29" fmla="*/ 0 h 229"/>
              <a:gd name="T30" fmla="*/ 129 w 327"/>
              <a:gd name="T31" fmla="*/ 18 h 229"/>
              <a:gd name="T32" fmla="*/ 148 w 327"/>
              <a:gd name="T33" fmla="*/ 62 h 229"/>
              <a:gd name="T34" fmla="*/ 142 w 327"/>
              <a:gd name="T35" fmla="*/ 89 h 229"/>
              <a:gd name="T36" fmla="*/ 124 w 327"/>
              <a:gd name="T37" fmla="*/ 116 h 229"/>
              <a:gd name="T38" fmla="*/ 82 w 327"/>
              <a:gd name="T39" fmla="*/ 156 h 229"/>
              <a:gd name="T40" fmla="*/ 50 w 327"/>
              <a:gd name="T41" fmla="*/ 184 h 229"/>
              <a:gd name="T42" fmla="*/ 38 w 327"/>
              <a:gd name="T43" fmla="*/ 199 h 229"/>
              <a:gd name="T44" fmla="*/ 148 w 327"/>
              <a:gd name="T45" fmla="*/ 199 h 229"/>
              <a:gd name="T46" fmla="*/ 178 w 327"/>
              <a:gd name="T47" fmla="*/ 166 h 229"/>
              <a:gd name="T48" fmla="*/ 207 w 327"/>
              <a:gd name="T49" fmla="*/ 164 h 229"/>
              <a:gd name="T50" fmla="*/ 222 w 327"/>
              <a:gd name="T51" fmla="*/ 196 h 229"/>
              <a:gd name="T52" fmla="*/ 250 w 327"/>
              <a:gd name="T53" fmla="*/ 206 h 229"/>
              <a:gd name="T54" fmla="*/ 284 w 327"/>
              <a:gd name="T55" fmla="*/ 191 h 229"/>
              <a:gd name="T56" fmla="*/ 297 w 327"/>
              <a:gd name="T57" fmla="*/ 152 h 229"/>
              <a:gd name="T58" fmla="*/ 284 w 327"/>
              <a:gd name="T59" fmla="*/ 114 h 229"/>
              <a:gd name="T60" fmla="*/ 250 w 327"/>
              <a:gd name="T61" fmla="*/ 101 h 229"/>
              <a:gd name="T62" fmla="*/ 226 w 327"/>
              <a:gd name="T63" fmla="*/ 107 h 229"/>
              <a:gd name="T64" fmla="*/ 209 w 327"/>
              <a:gd name="T65" fmla="*/ 123 h 229"/>
              <a:gd name="T66" fmla="*/ 183 w 327"/>
              <a:gd name="T67" fmla="*/ 119 h 229"/>
              <a:gd name="T68" fmla="*/ 205 w 327"/>
              <a:gd name="T69" fmla="*/ 4 h 229"/>
              <a:gd name="T70" fmla="*/ 316 w 327"/>
              <a:gd name="T71" fmla="*/ 4 h 229"/>
              <a:gd name="T72" fmla="*/ 316 w 327"/>
              <a:gd name="T73" fmla="*/ 30 h 229"/>
              <a:gd name="T74" fmla="*/ 227 w 327"/>
              <a:gd name="T75" fmla="*/ 30 h 229"/>
              <a:gd name="T76" fmla="*/ 215 w 327"/>
              <a:gd name="T77" fmla="*/ 91 h 229"/>
              <a:gd name="T78" fmla="*/ 257 w 327"/>
              <a:gd name="T79" fmla="*/ 76 h 229"/>
              <a:gd name="T80" fmla="*/ 306 w 327"/>
              <a:gd name="T81" fmla="*/ 97 h 229"/>
              <a:gd name="T82" fmla="*/ 327 w 327"/>
              <a:gd name="T83" fmla="*/ 149 h 229"/>
              <a:gd name="T84" fmla="*/ 309 w 327"/>
              <a:gd name="T85" fmla="*/ 202 h 229"/>
              <a:gd name="T86" fmla="*/ 250 w 327"/>
              <a:gd name="T87" fmla="*/ 229 h 229"/>
              <a:gd name="T88" fmla="*/ 200 w 327"/>
              <a:gd name="T89" fmla="*/ 212 h 229"/>
              <a:gd name="T90" fmla="*/ 178 w 327"/>
              <a:gd name="T91" fmla="*/ 166 h 2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</a:cxnLst>
            <a:rect l="0" t="0" r="r" b="b"/>
            <a:pathLst>
              <a:path w="327" h="229">
                <a:moveTo>
                  <a:pt x="148" y="199"/>
                </a:moveTo>
                <a:lnTo>
                  <a:pt x="148" y="225"/>
                </a:lnTo>
                <a:lnTo>
                  <a:pt x="0" y="225"/>
                </a:lnTo>
                <a:cubicBezTo>
                  <a:pt x="0" y="219"/>
                  <a:pt x="1" y="212"/>
                  <a:pt x="3" y="206"/>
                </a:cubicBezTo>
                <a:cubicBezTo>
                  <a:pt x="7" y="196"/>
                  <a:pt x="13" y="186"/>
                  <a:pt x="21" y="176"/>
                </a:cubicBezTo>
                <a:cubicBezTo>
                  <a:pt x="30" y="166"/>
                  <a:pt x="42" y="155"/>
                  <a:pt x="57" y="142"/>
                </a:cubicBezTo>
                <a:cubicBezTo>
                  <a:pt x="82" y="122"/>
                  <a:pt x="98" y="107"/>
                  <a:pt x="107" y="95"/>
                </a:cubicBezTo>
                <a:cubicBezTo>
                  <a:pt x="115" y="83"/>
                  <a:pt x="120" y="72"/>
                  <a:pt x="120" y="62"/>
                </a:cubicBezTo>
                <a:cubicBezTo>
                  <a:pt x="120" y="51"/>
                  <a:pt x="116" y="42"/>
                  <a:pt x="108" y="34"/>
                </a:cubicBezTo>
                <a:cubicBezTo>
                  <a:pt x="100" y="27"/>
                  <a:pt x="90" y="23"/>
                  <a:pt x="77" y="23"/>
                </a:cubicBezTo>
                <a:cubicBezTo>
                  <a:pt x="64" y="23"/>
                  <a:pt x="53" y="27"/>
                  <a:pt x="45" y="35"/>
                </a:cubicBezTo>
                <a:cubicBezTo>
                  <a:pt x="37" y="43"/>
                  <a:pt x="33" y="54"/>
                  <a:pt x="33" y="68"/>
                </a:cubicBezTo>
                <a:lnTo>
                  <a:pt x="5" y="65"/>
                </a:lnTo>
                <a:cubicBezTo>
                  <a:pt x="7" y="44"/>
                  <a:pt x="14" y="28"/>
                  <a:pt x="27" y="17"/>
                </a:cubicBezTo>
                <a:cubicBezTo>
                  <a:pt x="40" y="6"/>
                  <a:pt x="57" y="0"/>
                  <a:pt x="78" y="0"/>
                </a:cubicBezTo>
                <a:cubicBezTo>
                  <a:pt x="100" y="0"/>
                  <a:pt x="117" y="6"/>
                  <a:pt x="129" y="18"/>
                </a:cubicBezTo>
                <a:cubicBezTo>
                  <a:pt x="142" y="30"/>
                  <a:pt x="148" y="45"/>
                  <a:pt x="148" y="62"/>
                </a:cubicBezTo>
                <a:cubicBezTo>
                  <a:pt x="148" y="71"/>
                  <a:pt x="146" y="80"/>
                  <a:pt x="142" y="89"/>
                </a:cubicBezTo>
                <a:cubicBezTo>
                  <a:pt x="139" y="97"/>
                  <a:pt x="133" y="107"/>
                  <a:pt x="124" y="116"/>
                </a:cubicBezTo>
                <a:cubicBezTo>
                  <a:pt x="116" y="126"/>
                  <a:pt x="101" y="139"/>
                  <a:pt x="82" y="156"/>
                </a:cubicBezTo>
                <a:cubicBezTo>
                  <a:pt x="65" y="170"/>
                  <a:pt x="55" y="179"/>
                  <a:pt x="50" y="184"/>
                </a:cubicBezTo>
                <a:cubicBezTo>
                  <a:pt x="45" y="189"/>
                  <a:pt x="41" y="194"/>
                  <a:pt x="38" y="199"/>
                </a:cubicBezTo>
                <a:lnTo>
                  <a:pt x="148" y="199"/>
                </a:lnTo>
                <a:close/>
                <a:moveTo>
                  <a:pt x="178" y="166"/>
                </a:moveTo>
                <a:lnTo>
                  <a:pt x="207" y="164"/>
                </a:lnTo>
                <a:cubicBezTo>
                  <a:pt x="209" y="178"/>
                  <a:pt x="214" y="189"/>
                  <a:pt x="222" y="196"/>
                </a:cubicBezTo>
                <a:cubicBezTo>
                  <a:pt x="230" y="203"/>
                  <a:pt x="239" y="206"/>
                  <a:pt x="250" y="206"/>
                </a:cubicBezTo>
                <a:cubicBezTo>
                  <a:pt x="263" y="206"/>
                  <a:pt x="275" y="201"/>
                  <a:pt x="284" y="191"/>
                </a:cubicBezTo>
                <a:cubicBezTo>
                  <a:pt x="293" y="181"/>
                  <a:pt x="297" y="168"/>
                  <a:pt x="297" y="152"/>
                </a:cubicBezTo>
                <a:cubicBezTo>
                  <a:pt x="297" y="136"/>
                  <a:pt x="293" y="124"/>
                  <a:pt x="284" y="114"/>
                </a:cubicBezTo>
                <a:cubicBezTo>
                  <a:pt x="276" y="105"/>
                  <a:pt x="264" y="101"/>
                  <a:pt x="250" y="101"/>
                </a:cubicBezTo>
                <a:cubicBezTo>
                  <a:pt x="241" y="101"/>
                  <a:pt x="233" y="103"/>
                  <a:pt x="226" y="107"/>
                </a:cubicBezTo>
                <a:cubicBezTo>
                  <a:pt x="219" y="111"/>
                  <a:pt x="213" y="116"/>
                  <a:pt x="209" y="123"/>
                </a:cubicBezTo>
                <a:lnTo>
                  <a:pt x="183" y="119"/>
                </a:lnTo>
                <a:lnTo>
                  <a:pt x="205" y="4"/>
                </a:lnTo>
                <a:lnTo>
                  <a:pt x="316" y="4"/>
                </a:lnTo>
                <a:lnTo>
                  <a:pt x="316" y="30"/>
                </a:lnTo>
                <a:lnTo>
                  <a:pt x="227" y="30"/>
                </a:lnTo>
                <a:lnTo>
                  <a:pt x="215" y="91"/>
                </a:lnTo>
                <a:cubicBezTo>
                  <a:pt x="228" y="81"/>
                  <a:pt x="242" y="76"/>
                  <a:pt x="257" y="76"/>
                </a:cubicBezTo>
                <a:cubicBezTo>
                  <a:pt x="277" y="76"/>
                  <a:pt x="293" y="83"/>
                  <a:pt x="306" y="97"/>
                </a:cubicBezTo>
                <a:cubicBezTo>
                  <a:pt x="320" y="110"/>
                  <a:pt x="327" y="128"/>
                  <a:pt x="327" y="149"/>
                </a:cubicBezTo>
                <a:cubicBezTo>
                  <a:pt x="327" y="169"/>
                  <a:pt x="321" y="187"/>
                  <a:pt x="309" y="202"/>
                </a:cubicBezTo>
                <a:cubicBezTo>
                  <a:pt x="295" y="220"/>
                  <a:pt x="275" y="229"/>
                  <a:pt x="250" y="229"/>
                </a:cubicBezTo>
                <a:cubicBezTo>
                  <a:pt x="230" y="229"/>
                  <a:pt x="213" y="223"/>
                  <a:pt x="200" y="212"/>
                </a:cubicBezTo>
                <a:cubicBezTo>
                  <a:pt x="187" y="200"/>
                  <a:pt x="180" y="185"/>
                  <a:pt x="178" y="166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154" name="Freeform 107"/>
          <p:cNvSpPr>
            <a:spLocks noEditPoints="1"/>
          </p:cNvSpPr>
          <p:nvPr/>
        </p:nvSpPr>
        <p:spPr bwMode="auto">
          <a:xfrm>
            <a:off x="3240325" y="6522532"/>
            <a:ext cx="80963" cy="57150"/>
          </a:xfrm>
          <a:custGeom>
            <a:avLst/>
            <a:gdLst>
              <a:gd name="T0" fmla="*/ 148 w 327"/>
              <a:gd name="T1" fmla="*/ 199 h 229"/>
              <a:gd name="T2" fmla="*/ 148 w 327"/>
              <a:gd name="T3" fmla="*/ 225 h 229"/>
              <a:gd name="T4" fmla="*/ 0 w 327"/>
              <a:gd name="T5" fmla="*/ 225 h 229"/>
              <a:gd name="T6" fmla="*/ 3 w 327"/>
              <a:gd name="T7" fmla="*/ 206 h 229"/>
              <a:gd name="T8" fmla="*/ 21 w 327"/>
              <a:gd name="T9" fmla="*/ 176 h 229"/>
              <a:gd name="T10" fmla="*/ 58 w 327"/>
              <a:gd name="T11" fmla="*/ 142 h 229"/>
              <a:gd name="T12" fmla="*/ 107 w 327"/>
              <a:gd name="T13" fmla="*/ 95 h 229"/>
              <a:gd name="T14" fmla="*/ 120 w 327"/>
              <a:gd name="T15" fmla="*/ 61 h 229"/>
              <a:gd name="T16" fmla="*/ 108 w 327"/>
              <a:gd name="T17" fmla="*/ 34 h 229"/>
              <a:gd name="T18" fmla="*/ 78 w 327"/>
              <a:gd name="T19" fmla="*/ 22 h 229"/>
              <a:gd name="T20" fmla="*/ 46 w 327"/>
              <a:gd name="T21" fmla="*/ 34 h 229"/>
              <a:gd name="T22" fmla="*/ 33 w 327"/>
              <a:gd name="T23" fmla="*/ 67 h 229"/>
              <a:gd name="T24" fmla="*/ 5 w 327"/>
              <a:gd name="T25" fmla="*/ 64 h 229"/>
              <a:gd name="T26" fmla="*/ 27 w 327"/>
              <a:gd name="T27" fmla="*/ 16 h 229"/>
              <a:gd name="T28" fmla="*/ 78 w 327"/>
              <a:gd name="T29" fmla="*/ 0 h 229"/>
              <a:gd name="T30" fmla="*/ 129 w 327"/>
              <a:gd name="T31" fmla="*/ 18 h 229"/>
              <a:gd name="T32" fmla="*/ 148 w 327"/>
              <a:gd name="T33" fmla="*/ 62 h 229"/>
              <a:gd name="T34" fmla="*/ 143 w 327"/>
              <a:gd name="T35" fmla="*/ 88 h 229"/>
              <a:gd name="T36" fmla="*/ 124 w 327"/>
              <a:gd name="T37" fmla="*/ 116 h 229"/>
              <a:gd name="T38" fmla="*/ 82 w 327"/>
              <a:gd name="T39" fmla="*/ 155 h 229"/>
              <a:gd name="T40" fmla="*/ 50 w 327"/>
              <a:gd name="T41" fmla="*/ 184 h 229"/>
              <a:gd name="T42" fmla="*/ 38 w 327"/>
              <a:gd name="T43" fmla="*/ 199 h 229"/>
              <a:gd name="T44" fmla="*/ 148 w 327"/>
              <a:gd name="T45" fmla="*/ 199 h 229"/>
              <a:gd name="T46" fmla="*/ 178 w 327"/>
              <a:gd name="T47" fmla="*/ 166 h 229"/>
              <a:gd name="T48" fmla="*/ 207 w 327"/>
              <a:gd name="T49" fmla="*/ 164 h 229"/>
              <a:gd name="T50" fmla="*/ 222 w 327"/>
              <a:gd name="T51" fmla="*/ 195 h 229"/>
              <a:gd name="T52" fmla="*/ 250 w 327"/>
              <a:gd name="T53" fmla="*/ 206 h 229"/>
              <a:gd name="T54" fmla="*/ 284 w 327"/>
              <a:gd name="T55" fmla="*/ 191 h 229"/>
              <a:gd name="T56" fmla="*/ 298 w 327"/>
              <a:gd name="T57" fmla="*/ 151 h 229"/>
              <a:gd name="T58" fmla="*/ 285 w 327"/>
              <a:gd name="T59" fmla="*/ 114 h 229"/>
              <a:gd name="T60" fmla="*/ 250 w 327"/>
              <a:gd name="T61" fmla="*/ 100 h 229"/>
              <a:gd name="T62" fmla="*/ 226 w 327"/>
              <a:gd name="T63" fmla="*/ 107 h 229"/>
              <a:gd name="T64" fmla="*/ 209 w 327"/>
              <a:gd name="T65" fmla="*/ 122 h 229"/>
              <a:gd name="T66" fmla="*/ 183 w 327"/>
              <a:gd name="T67" fmla="*/ 119 h 229"/>
              <a:gd name="T68" fmla="*/ 205 w 327"/>
              <a:gd name="T69" fmla="*/ 3 h 229"/>
              <a:gd name="T70" fmla="*/ 316 w 327"/>
              <a:gd name="T71" fmla="*/ 3 h 229"/>
              <a:gd name="T72" fmla="*/ 316 w 327"/>
              <a:gd name="T73" fmla="*/ 30 h 229"/>
              <a:gd name="T74" fmla="*/ 227 w 327"/>
              <a:gd name="T75" fmla="*/ 30 h 229"/>
              <a:gd name="T76" fmla="*/ 215 w 327"/>
              <a:gd name="T77" fmla="*/ 90 h 229"/>
              <a:gd name="T78" fmla="*/ 257 w 327"/>
              <a:gd name="T79" fmla="*/ 76 h 229"/>
              <a:gd name="T80" fmla="*/ 307 w 327"/>
              <a:gd name="T81" fmla="*/ 96 h 229"/>
              <a:gd name="T82" fmla="*/ 327 w 327"/>
              <a:gd name="T83" fmla="*/ 149 h 229"/>
              <a:gd name="T84" fmla="*/ 309 w 327"/>
              <a:gd name="T85" fmla="*/ 201 h 229"/>
              <a:gd name="T86" fmla="*/ 250 w 327"/>
              <a:gd name="T87" fmla="*/ 229 h 229"/>
              <a:gd name="T88" fmla="*/ 200 w 327"/>
              <a:gd name="T89" fmla="*/ 211 h 229"/>
              <a:gd name="T90" fmla="*/ 178 w 327"/>
              <a:gd name="T91" fmla="*/ 166 h 2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</a:cxnLst>
            <a:rect l="0" t="0" r="r" b="b"/>
            <a:pathLst>
              <a:path w="327" h="229">
                <a:moveTo>
                  <a:pt x="148" y="199"/>
                </a:moveTo>
                <a:lnTo>
                  <a:pt x="148" y="225"/>
                </a:lnTo>
                <a:lnTo>
                  <a:pt x="0" y="225"/>
                </a:lnTo>
                <a:cubicBezTo>
                  <a:pt x="0" y="218"/>
                  <a:pt x="1" y="212"/>
                  <a:pt x="3" y="206"/>
                </a:cubicBezTo>
                <a:cubicBezTo>
                  <a:pt x="7" y="196"/>
                  <a:pt x="13" y="186"/>
                  <a:pt x="21" y="176"/>
                </a:cubicBezTo>
                <a:cubicBezTo>
                  <a:pt x="30" y="166"/>
                  <a:pt x="42" y="155"/>
                  <a:pt x="58" y="142"/>
                </a:cubicBezTo>
                <a:cubicBezTo>
                  <a:pt x="82" y="122"/>
                  <a:pt x="98" y="106"/>
                  <a:pt x="107" y="95"/>
                </a:cubicBezTo>
                <a:cubicBezTo>
                  <a:pt x="116" y="83"/>
                  <a:pt x="120" y="72"/>
                  <a:pt x="120" y="61"/>
                </a:cubicBezTo>
                <a:cubicBezTo>
                  <a:pt x="120" y="50"/>
                  <a:pt x="116" y="41"/>
                  <a:pt x="108" y="34"/>
                </a:cubicBezTo>
                <a:cubicBezTo>
                  <a:pt x="100" y="26"/>
                  <a:pt x="90" y="22"/>
                  <a:pt x="78" y="22"/>
                </a:cubicBezTo>
                <a:cubicBezTo>
                  <a:pt x="64" y="22"/>
                  <a:pt x="54" y="26"/>
                  <a:pt x="46" y="34"/>
                </a:cubicBezTo>
                <a:cubicBezTo>
                  <a:pt x="38" y="42"/>
                  <a:pt x="34" y="53"/>
                  <a:pt x="33" y="67"/>
                </a:cubicBezTo>
                <a:lnTo>
                  <a:pt x="5" y="64"/>
                </a:lnTo>
                <a:cubicBezTo>
                  <a:pt x="7" y="43"/>
                  <a:pt x="14" y="27"/>
                  <a:pt x="27" y="16"/>
                </a:cubicBezTo>
                <a:cubicBezTo>
                  <a:pt x="40" y="5"/>
                  <a:pt x="57" y="0"/>
                  <a:pt x="78" y="0"/>
                </a:cubicBezTo>
                <a:cubicBezTo>
                  <a:pt x="100" y="0"/>
                  <a:pt x="117" y="6"/>
                  <a:pt x="129" y="18"/>
                </a:cubicBezTo>
                <a:cubicBezTo>
                  <a:pt x="142" y="29"/>
                  <a:pt x="148" y="44"/>
                  <a:pt x="148" y="62"/>
                </a:cubicBezTo>
                <a:cubicBezTo>
                  <a:pt x="148" y="71"/>
                  <a:pt x="146" y="80"/>
                  <a:pt x="143" y="88"/>
                </a:cubicBezTo>
                <a:cubicBezTo>
                  <a:pt x="139" y="97"/>
                  <a:pt x="133" y="106"/>
                  <a:pt x="124" y="116"/>
                </a:cubicBezTo>
                <a:cubicBezTo>
                  <a:pt x="116" y="125"/>
                  <a:pt x="102" y="139"/>
                  <a:pt x="82" y="155"/>
                </a:cubicBezTo>
                <a:cubicBezTo>
                  <a:pt x="65" y="169"/>
                  <a:pt x="55" y="179"/>
                  <a:pt x="50" y="184"/>
                </a:cubicBezTo>
                <a:cubicBezTo>
                  <a:pt x="45" y="189"/>
                  <a:pt x="41" y="194"/>
                  <a:pt x="38" y="199"/>
                </a:cubicBezTo>
                <a:lnTo>
                  <a:pt x="148" y="199"/>
                </a:lnTo>
                <a:close/>
                <a:moveTo>
                  <a:pt x="178" y="166"/>
                </a:moveTo>
                <a:lnTo>
                  <a:pt x="207" y="164"/>
                </a:lnTo>
                <a:cubicBezTo>
                  <a:pt x="209" y="178"/>
                  <a:pt x="214" y="188"/>
                  <a:pt x="222" y="195"/>
                </a:cubicBezTo>
                <a:cubicBezTo>
                  <a:pt x="230" y="203"/>
                  <a:pt x="239" y="206"/>
                  <a:pt x="250" y="206"/>
                </a:cubicBezTo>
                <a:cubicBezTo>
                  <a:pt x="264" y="206"/>
                  <a:pt x="275" y="201"/>
                  <a:pt x="284" y="191"/>
                </a:cubicBezTo>
                <a:cubicBezTo>
                  <a:pt x="293" y="181"/>
                  <a:pt x="298" y="168"/>
                  <a:pt x="298" y="151"/>
                </a:cubicBezTo>
                <a:cubicBezTo>
                  <a:pt x="298" y="136"/>
                  <a:pt x="293" y="123"/>
                  <a:pt x="285" y="114"/>
                </a:cubicBezTo>
                <a:cubicBezTo>
                  <a:pt x="276" y="105"/>
                  <a:pt x="264" y="100"/>
                  <a:pt x="250" y="100"/>
                </a:cubicBezTo>
                <a:cubicBezTo>
                  <a:pt x="241" y="100"/>
                  <a:pt x="233" y="103"/>
                  <a:pt x="226" y="107"/>
                </a:cubicBezTo>
                <a:cubicBezTo>
                  <a:pt x="219" y="111"/>
                  <a:pt x="213" y="116"/>
                  <a:pt x="209" y="122"/>
                </a:cubicBezTo>
                <a:lnTo>
                  <a:pt x="183" y="119"/>
                </a:lnTo>
                <a:lnTo>
                  <a:pt x="205" y="3"/>
                </a:lnTo>
                <a:lnTo>
                  <a:pt x="316" y="3"/>
                </a:lnTo>
                <a:lnTo>
                  <a:pt x="316" y="30"/>
                </a:lnTo>
                <a:lnTo>
                  <a:pt x="227" y="30"/>
                </a:lnTo>
                <a:lnTo>
                  <a:pt x="215" y="90"/>
                </a:lnTo>
                <a:cubicBezTo>
                  <a:pt x="228" y="81"/>
                  <a:pt x="242" y="76"/>
                  <a:pt x="257" y="76"/>
                </a:cubicBezTo>
                <a:cubicBezTo>
                  <a:pt x="277" y="76"/>
                  <a:pt x="293" y="83"/>
                  <a:pt x="307" y="96"/>
                </a:cubicBezTo>
                <a:cubicBezTo>
                  <a:pt x="320" y="110"/>
                  <a:pt x="327" y="127"/>
                  <a:pt x="327" y="149"/>
                </a:cubicBezTo>
                <a:cubicBezTo>
                  <a:pt x="327" y="169"/>
                  <a:pt x="321" y="187"/>
                  <a:pt x="309" y="201"/>
                </a:cubicBezTo>
                <a:cubicBezTo>
                  <a:pt x="295" y="220"/>
                  <a:pt x="275" y="229"/>
                  <a:pt x="250" y="229"/>
                </a:cubicBezTo>
                <a:cubicBezTo>
                  <a:pt x="230" y="229"/>
                  <a:pt x="213" y="223"/>
                  <a:pt x="200" y="211"/>
                </a:cubicBezTo>
                <a:cubicBezTo>
                  <a:pt x="187" y="200"/>
                  <a:pt x="180" y="185"/>
                  <a:pt x="178" y="166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155" name="Line 108"/>
          <p:cNvSpPr>
            <a:spLocks noChangeShapeType="1"/>
          </p:cNvSpPr>
          <p:nvPr/>
        </p:nvSpPr>
        <p:spPr bwMode="auto">
          <a:xfrm flipV="1">
            <a:off x="3502263" y="336044"/>
            <a:ext cx="230188" cy="6156325"/>
          </a:xfrm>
          <a:prstGeom prst="line">
            <a:avLst/>
          </a:prstGeom>
          <a:noFill/>
          <a:ln w="1588" cap="rnd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156" name="Freeform 109"/>
          <p:cNvSpPr>
            <a:spLocks noEditPoints="1"/>
          </p:cNvSpPr>
          <p:nvPr/>
        </p:nvSpPr>
        <p:spPr bwMode="auto">
          <a:xfrm>
            <a:off x="3689588" y="209044"/>
            <a:ext cx="82550" cy="58738"/>
          </a:xfrm>
          <a:custGeom>
            <a:avLst/>
            <a:gdLst>
              <a:gd name="T0" fmla="*/ 149 w 326"/>
              <a:gd name="T1" fmla="*/ 199 h 229"/>
              <a:gd name="T2" fmla="*/ 149 w 326"/>
              <a:gd name="T3" fmla="*/ 225 h 229"/>
              <a:gd name="T4" fmla="*/ 0 w 326"/>
              <a:gd name="T5" fmla="*/ 225 h 229"/>
              <a:gd name="T6" fmla="*/ 4 w 326"/>
              <a:gd name="T7" fmla="*/ 206 h 229"/>
              <a:gd name="T8" fmla="*/ 22 w 326"/>
              <a:gd name="T9" fmla="*/ 176 h 229"/>
              <a:gd name="T10" fmla="*/ 58 w 326"/>
              <a:gd name="T11" fmla="*/ 142 h 229"/>
              <a:gd name="T12" fmla="*/ 107 w 326"/>
              <a:gd name="T13" fmla="*/ 95 h 229"/>
              <a:gd name="T14" fmla="*/ 120 w 326"/>
              <a:gd name="T15" fmla="*/ 62 h 229"/>
              <a:gd name="T16" fmla="*/ 109 w 326"/>
              <a:gd name="T17" fmla="*/ 34 h 229"/>
              <a:gd name="T18" fmla="*/ 78 w 326"/>
              <a:gd name="T19" fmla="*/ 23 h 229"/>
              <a:gd name="T20" fmla="*/ 46 w 326"/>
              <a:gd name="T21" fmla="*/ 35 h 229"/>
              <a:gd name="T22" fmla="*/ 34 w 326"/>
              <a:gd name="T23" fmla="*/ 68 h 229"/>
              <a:gd name="T24" fmla="*/ 6 w 326"/>
              <a:gd name="T25" fmla="*/ 65 h 229"/>
              <a:gd name="T26" fmla="*/ 28 w 326"/>
              <a:gd name="T27" fmla="*/ 17 h 229"/>
              <a:gd name="T28" fmla="*/ 79 w 326"/>
              <a:gd name="T29" fmla="*/ 0 h 229"/>
              <a:gd name="T30" fmla="*/ 130 w 326"/>
              <a:gd name="T31" fmla="*/ 18 h 229"/>
              <a:gd name="T32" fmla="*/ 149 w 326"/>
              <a:gd name="T33" fmla="*/ 62 h 229"/>
              <a:gd name="T34" fmla="*/ 143 w 326"/>
              <a:gd name="T35" fmla="*/ 89 h 229"/>
              <a:gd name="T36" fmla="*/ 125 w 326"/>
              <a:gd name="T37" fmla="*/ 116 h 229"/>
              <a:gd name="T38" fmla="*/ 82 w 326"/>
              <a:gd name="T39" fmla="*/ 156 h 229"/>
              <a:gd name="T40" fmla="*/ 50 w 326"/>
              <a:gd name="T41" fmla="*/ 184 h 229"/>
              <a:gd name="T42" fmla="*/ 39 w 326"/>
              <a:gd name="T43" fmla="*/ 199 h 229"/>
              <a:gd name="T44" fmla="*/ 149 w 326"/>
              <a:gd name="T45" fmla="*/ 199 h 229"/>
              <a:gd name="T46" fmla="*/ 322 w 326"/>
              <a:gd name="T47" fmla="*/ 56 h 229"/>
              <a:gd name="T48" fmla="*/ 295 w 326"/>
              <a:gd name="T49" fmla="*/ 58 h 229"/>
              <a:gd name="T50" fmla="*/ 284 w 326"/>
              <a:gd name="T51" fmla="*/ 34 h 229"/>
              <a:gd name="T52" fmla="*/ 256 w 326"/>
              <a:gd name="T53" fmla="*/ 23 h 229"/>
              <a:gd name="T54" fmla="*/ 233 w 326"/>
              <a:gd name="T55" fmla="*/ 30 h 229"/>
              <a:gd name="T56" fmla="*/ 213 w 326"/>
              <a:gd name="T57" fmla="*/ 58 h 229"/>
              <a:gd name="T58" fmla="*/ 205 w 326"/>
              <a:gd name="T59" fmla="*/ 109 h 229"/>
              <a:gd name="T60" fmla="*/ 229 w 326"/>
              <a:gd name="T61" fmla="*/ 87 h 229"/>
              <a:gd name="T62" fmla="*/ 259 w 326"/>
              <a:gd name="T63" fmla="*/ 80 h 229"/>
              <a:gd name="T64" fmla="*/ 306 w 326"/>
              <a:gd name="T65" fmla="*/ 100 h 229"/>
              <a:gd name="T66" fmla="*/ 326 w 326"/>
              <a:gd name="T67" fmla="*/ 152 h 229"/>
              <a:gd name="T68" fmla="*/ 317 w 326"/>
              <a:gd name="T69" fmla="*/ 192 h 229"/>
              <a:gd name="T70" fmla="*/ 292 w 326"/>
              <a:gd name="T71" fmla="*/ 219 h 229"/>
              <a:gd name="T72" fmla="*/ 255 w 326"/>
              <a:gd name="T73" fmla="*/ 229 h 229"/>
              <a:gd name="T74" fmla="*/ 199 w 326"/>
              <a:gd name="T75" fmla="*/ 204 h 229"/>
              <a:gd name="T76" fmla="*/ 177 w 326"/>
              <a:gd name="T77" fmla="*/ 120 h 229"/>
              <a:gd name="T78" fmla="*/ 202 w 326"/>
              <a:gd name="T79" fmla="*/ 26 h 229"/>
              <a:gd name="T80" fmla="*/ 258 w 326"/>
              <a:gd name="T81" fmla="*/ 0 h 229"/>
              <a:gd name="T82" fmla="*/ 302 w 326"/>
              <a:gd name="T83" fmla="*/ 15 h 229"/>
              <a:gd name="T84" fmla="*/ 322 w 326"/>
              <a:gd name="T85" fmla="*/ 56 h 229"/>
              <a:gd name="T86" fmla="*/ 209 w 326"/>
              <a:gd name="T87" fmla="*/ 153 h 229"/>
              <a:gd name="T88" fmla="*/ 215 w 326"/>
              <a:gd name="T89" fmla="*/ 180 h 229"/>
              <a:gd name="T90" fmla="*/ 232 w 326"/>
              <a:gd name="T91" fmla="*/ 200 h 229"/>
              <a:gd name="T92" fmla="*/ 255 w 326"/>
              <a:gd name="T93" fmla="*/ 206 h 229"/>
              <a:gd name="T94" fmla="*/ 285 w 326"/>
              <a:gd name="T95" fmla="*/ 192 h 229"/>
              <a:gd name="T96" fmla="*/ 297 w 326"/>
              <a:gd name="T97" fmla="*/ 154 h 229"/>
              <a:gd name="T98" fmla="*/ 285 w 326"/>
              <a:gd name="T99" fmla="*/ 117 h 229"/>
              <a:gd name="T100" fmla="*/ 254 w 326"/>
              <a:gd name="T101" fmla="*/ 104 h 229"/>
              <a:gd name="T102" fmla="*/ 222 w 326"/>
              <a:gd name="T103" fmla="*/ 117 h 229"/>
              <a:gd name="T104" fmla="*/ 209 w 326"/>
              <a:gd name="T105" fmla="*/ 153 h 2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</a:cxnLst>
            <a:rect l="0" t="0" r="r" b="b"/>
            <a:pathLst>
              <a:path w="326" h="229">
                <a:moveTo>
                  <a:pt x="149" y="199"/>
                </a:moveTo>
                <a:lnTo>
                  <a:pt x="149" y="225"/>
                </a:lnTo>
                <a:lnTo>
                  <a:pt x="0" y="225"/>
                </a:lnTo>
                <a:cubicBezTo>
                  <a:pt x="0" y="219"/>
                  <a:pt x="1" y="212"/>
                  <a:pt x="4" y="206"/>
                </a:cubicBezTo>
                <a:cubicBezTo>
                  <a:pt x="7" y="196"/>
                  <a:pt x="14" y="186"/>
                  <a:pt x="22" y="176"/>
                </a:cubicBezTo>
                <a:cubicBezTo>
                  <a:pt x="30" y="166"/>
                  <a:pt x="42" y="155"/>
                  <a:pt x="58" y="142"/>
                </a:cubicBezTo>
                <a:cubicBezTo>
                  <a:pt x="82" y="122"/>
                  <a:pt x="99" y="107"/>
                  <a:pt x="107" y="95"/>
                </a:cubicBezTo>
                <a:cubicBezTo>
                  <a:pt x="116" y="83"/>
                  <a:pt x="120" y="72"/>
                  <a:pt x="120" y="62"/>
                </a:cubicBezTo>
                <a:cubicBezTo>
                  <a:pt x="120" y="51"/>
                  <a:pt x="117" y="42"/>
                  <a:pt x="109" y="34"/>
                </a:cubicBezTo>
                <a:cubicBezTo>
                  <a:pt x="101" y="27"/>
                  <a:pt x="91" y="23"/>
                  <a:pt x="78" y="23"/>
                </a:cubicBezTo>
                <a:cubicBezTo>
                  <a:pt x="65" y="23"/>
                  <a:pt x="54" y="27"/>
                  <a:pt x="46" y="35"/>
                </a:cubicBezTo>
                <a:cubicBezTo>
                  <a:pt x="38" y="43"/>
                  <a:pt x="34" y="54"/>
                  <a:pt x="34" y="68"/>
                </a:cubicBezTo>
                <a:lnTo>
                  <a:pt x="6" y="65"/>
                </a:lnTo>
                <a:cubicBezTo>
                  <a:pt x="8" y="44"/>
                  <a:pt x="15" y="28"/>
                  <a:pt x="28" y="17"/>
                </a:cubicBezTo>
                <a:cubicBezTo>
                  <a:pt x="40" y="6"/>
                  <a:pt x="57" y="0"/>
                  <a:pt x="79" y="0"/>
                </a:cubicBezTo>
                <a:cubicBezTo>
                  <a:pt x="100" y="0"/>
                  <a:pt x="117" y="6"/>
                  <a:pt x="130" y="18"/>
                </a:cubicBezTo>
                <a:cubicBezTo>
                  <a:pt x="142" y="30"/>
                  <a:pt x="149" y="45"/>
                  <a:pt x="149" y="62"/>
                </a:cubicBezTo>
                <a:cubicBezTo>
                  <a:pt x="149" y="71"/>
                  <a:pt x="147" y="80"/>
                  <a:pt x="143" y="89"/>
                </a:cubicBezTo>
                <a:cubicBezTo>
                  <a:pt x="139" y="97"/>
                  <a:pt x="133" y="107"/>
                  <a:pt x="125" y="116"/>
                </a:cubicBezTo>
                <a:cubicBezTo>
                  <a:pt x="116" y="126"/>
                  <a:pt x="102" y="139"/>
                  <a:pt x="82" y="156"/>
                </a:cubicBezTo>
                <a:cubicBezTo>
                  <a:pt x="66" y="170"/>
                  <a:pt x="55" y="179"/>
                  <a:pt x="50" y="184"/>
                </a:cubicBezTo>
                <a:cubicBezTo>
                  <a:pt x="46" y="189"/>
                  <a:pt x="42" y="194"/>
                  <a:pt x="39" y="199"/>
                </a:cubicBezTo>
                <a:lnTo>
                  <a:pt x="149" y="199"/>
                </a:lnTo>
                <a:close/>
                <a:moveTo>
                  <a:pt x="322" y="56"/>
                </a:moveTo>
                <a:lnTo>
                  <a:pt x="295" y="58"/>
                </a:lnTo>
                <a:cubicBezTo>
                  <a:pt x="292" y="47"/>
                  <a:pt x="289" y="39"/>
                  <a:pt x="284" y="34"/>
                </a:cubicBezTo>
                <a:cubicBezTo>
                  <a:pt x="277" y="26"/>
                  <a:pt x="267" y="23"/>
                  <a:pt x="256" y="23"/>
                </a:cubicBezTo>
                <a:cubicBezTo>
                  <a:pt x="248" y="23"/>
                  <a:pt x="240" y="25"/>
                  <a:pt x="233" y="30"/>
                </a:cubicBezTo>
                <a:cubicBezTo>
                  <a:pt x="224" y="36"/>
                  <a:pt x="218" y="45"/>
                  <a:pt x="213" y="58"/>
                </a:cubicBezTo>
                <a:cubicBezTo>
                  <a:pt x="208" y="70"/>
                  <a:pt x="205" y="87"/>
                  <a:pt x="205" y="109"/>
                </a:cubicBezTo>
                <a:cubicBezTo>
                  <a:pt x="211" y="99"/>
                  <a:pt x="220" y="92"/>
                  <a:pt x="229" y="87"/>
                </a:cubicBezTo>
                <a:cubicBezTo>
                  <a:pt x="239" y="82"/>
                  <a:pt x="249" y="80"/>
                  <a:pt x="259" y="80"/>
                </a:cubicBezTo>
                <a:cubicBezTo>
                  <a:pt x="278" y="80"/>
                  <a:pt x="293" y="86"/>
                  <a:pt x="306" y="100"/>
                </a:cubicBezTo>
                <a:cubicBezTo>
                  <a:pt x="319" y="113"/>
                  <a:pt x="326" y="131"/>
                  <a:pt x="326" y="152"/>
                </a:cubicBezTo>
                <a:cubicBezTo>
                  <a:pt x="326" y="166"/>
                  <a:pt x="323" y="179"/>
                  <a:pt x="317" y="192"/>
                </a:cubicBezTo>
                <a:cubicBezTo>
                  <a:pt x="310" y="204"/>
                  <a:pt x="302" y="213"/>
                  <a:pt x="292" y="219"/>
                </a:cubicBezTo>
                <a:cubicBezTo>
                  <a:pt x="281" y="226"/>
                  <a:pt x="269" y="229"/>
                  <a:pt x="255" y="229"/>
                </a:cubicBezTo>
                <a:cubicBezTo>
                  <a:pt x="232" y="229"/>
                  <a:pt x="214" y="220"/>
                  <a:pt x="199" y="204"/>
                </a:cubicBezTo>
                <a:cubicBezTo>
                  <a:pt x="185" y="187"/>
                  <a:pt x="177" y="159"/>
                  <a:pt x="177" y="120"/>
                </a:cubicBezTo>
                <a:cubicBezTo>
                  <a:pt x="177" y="77"/>
                  <a:pt x="186" y="45"/>
                  <a:pt x="202" y="26"/>
                </a:cubicBezTo>
                <a:cubicBezTo>
                  <a:pt x="216" y="9"/>
                  <a:pt x="234" y="0"/>
                  <a:pt x="258" y="0"/>
                </a:cubicBezTo>
                <a:cubicBezTo>
                  <a:pt x="276" y="0"/>
                  <a:pt x="290" y="5"/>
                  <a:pt x="302" y="15"/>
                </a:cubicBezTo>
                <a:cubicBezTo>
                  <a:pt x="313" y="25"/>
                  <a:pt x="320" y="38"/>
                  <a:pt x="322" y="56"/>
                </a:cubicBezTo>
                <a:close/>
                <a:moveTo>
                  <a:pt x="209" y="153"/>
                </a:moveTo>
                <a:cubicBezTo>
                  <a:pt x="209" y="162"/>
                  <a:pt x="211" y="171"/>
                  <a:pt x="215" y="180"/>
                </a:cubicBezTo>
                <a:cubicBezTo>
                  <a:pt x="219" y="188"/>
                  <a:pt x="225" y="195"/>
                  <a:pt x="232" y="200"/>
                </a:cubicBezTo>
                <a:cubicBezTo>
                  <a:pt x="239" y="204"/>
                  <a:pt x="247" y="206"/>
                  <a:pt x="255" y="206"/>
                </a:cubicBezTo>
                <a:cubicBezTo>
                  <a:pt x="267" y="206"/>
                  <a:pt x="277" y="202"/>
                  <a:pt x="285" y="192"/>
                </a:cubicBezTo>
                <a:cubicBezTo>
                  <a:pt x="293" y="183"/>
                  <a:pt x="297" y="170"/>
                  <a:pt x="297" y="154"/>
                </a:cubicBezTo>
                <a:cubicBezTo>
                  <a:pt x="297" y="139"/>
                  <a:pt x="293" y="126"/>
                  <a:pt x="285" y="117"/>
                </a:cubicBezTo>
                <a:cubicBezTo>
                  <a:pt x="277" y="108"/>
                  <a:pt x="267" y="104"/>
                  <a:pt x="254" y="104"/>
                </a:cubicBezTo>
                <a:cubicBezTo>
                  <a:pt x="241" y="104"/>
                  <a:pt x="231" y="108"/>
                  <a:pt x="222" y="117"/>
                </a:cubicBezTo>
                <a:cubicBezTo>
                  <a:pt x="213" y="126"/>
                  <a:pt x="209" y="138"/>
                  <a:pt x="209" y="153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157" name="Freeform 110"/>
          <p:cNvSpPr>
            <a:spLocks noEditPoints="1"/>
          </p:cNvSpPr>
          <p:nvPr/>
        </p:nvSpPr>
        <p:spPr bwMode="auto">
          <a:xfrm>
            <a:off x="3459400" y="6522532"/>
            <a:ext cx="82550" cy="57150"/>
          </a:xfrm>
          <a:custGeom>
            <a:avLst/>
            <a:gdLst>
              <a:gd name="T0" fmla="*/ 149 w 325"/>
              <a:gd name="T1" fmla="*/ 199 h 229"/>
              <a:gd name="T2" fmla="*/ 149 w 325"/>
              <a:gd name="T3" fmla="*/ 225 h 229"/>
              <a:gd name="T4" fmla="*/ 0 w 325"/>
              <a:gd name="T5" fmla="*/ 225 h 229"/>
              <a:gd name="T6" fmla="*/ 3 w 325"/>
              <a:gd name="T7" fmla="*/ 206 h 229"/>
              <a:gd name="T8" fmla="*/ 22 w 325"/>
              <a:gd name="T9" fmla="*/ 176 h 229"/>
              <a:gd name="T10" fmla="*/ 58 w 325"/>
              <a:gd name="T11" fmla="*/ 142 h 229"/>
              <a:gd name="T12" fmla="*/ 107 w 325"/>
              <a:gd name="T13" fmla="*/ 95 h 229"/>
              <a:gd name="T14" fmla="*/ 120 w 325"/>
              <a:gd name="T15" fmla="*/ 61 h 229"/>
              <a:gd name="T16" fmla="*/ 108 w 325"/>
              <a:gd name="T17" fmla="*/ 34 h 229"/>
              <a:gd name="T18" fmla="*/ 78 w 325"/>
              <a:gd name="T19" fmla="*/ 22 h 229"/>
              <a:gd name="T20" fmla="*/ 46 w 325"/>
              <a:gd name="T21" fmla="*/ 34 h 229"/>
              <a:gd name="T22" fmla="*/ 34 w 325"/>
              <a:gd name="T23" fmla="*/ 67 h 229"/>
              <a:gd name="T24" fmla="*/ 5 w 325"/>
              <a:gd name="T25" fmla="*/ 64 h 229"/>
              <a:gd name="T26" fmla="*/ 27 w 325"/>
              <a:gd name="T27" fmla="*/ 16 h 229"/>
              <a:gd name="T28" fmla="*/ 78 w 325"/>
              <a:gd name="T29" fmla="*/ 0 h 229"/>
              <a:gd name="T30" fmla="*/ 129 w 325"/>
              <a:gd name="T31" fmla="*/ 18 h 229"/>
              <a:gd name="T32" fmla="*/ 148 w 325"/>
              <a:gd name="T33" fmla="*/ 62 h 229"/>
              <a:gd name="T34" fmla="*/ 143 w 325"/>
              <a:gd name="T35" fmla="*/ 88 h 229"/>
              <a:gd name="T36" fmla="*/ 124 w 325"/>
              <a:gd name="T37" fmla="*/ 116 h 229"/>
              <a:gd name="T38" fmla="*/ 82 w 325"/>
              <a:gd name="T39" fmla="*/ 155 h 229"/>
              <a:gd name="T40" fmla="*/ 50 w 325"/>
              <a:gd name="T41" fmla="*/ 184 h 229"/>
              <a:gd name="T42" fmla="*/ 38 w 325"/>
              <a:gd name="T43" fmla="*/ 199 h 229"/>
              <a:gd name="T44" fmla="*/ 149 w 325"/>
              <a:gd name="T45" fmla="*/ 199 h 229"/>
              <a:gd name="T46" fmla="*/ 321 w 325"/>
              <a:gd name="T47" fmla="*/ 55 h 229"/>
              <a:gd name="T48" fmla="*/ 294 w 325"/>
              <a:gd name="T49" fmla="*/ 58 h 229"/>
              <a:gd name="T50" fmla="*/ 284 w 325"/>
              <a:gd name="T51" fmla="*/ 34 h 229"/>
              <a:gd name="T52" fmla="*/ 256 w 325"/>
              <a:gd name="T53" fmla="*/ 22 h 229"/>
              <a:gd name="T54" fmla="*/ 233 w 325"/>
              <a:gd name="T55" fmla="*/ 30 h 229"/>
              <a:gd name="T56" fmla="*/ 212 w 325"/>
              <a:gd name="T57" fmla="*/ 57 h 229"/>
              <a:gd name="T58" fmla="*/ 204 w 325"/>
              <a:gd name="T59" fmla="*/ 109 h 229"/>
              <a:gd name="T60" fmla="*/ 229 w 325"/>
              <a:gd name="T61" fmla="*/ 87 h 229"/>
              <a:gd name="T62" fmla="*/ 259 w 325"/>
              <a:gd name="T63" fmla="*/ 79 h 229"/>
              <a:gd name="T64" fmla="*/ 306 w 325"/>
              <a:gd name="T65" fmla="*/ 99 h 229"/>
              <a:gd name="T66" fmla="*/ 325 w 325"/>
              <a:gd name="T67" fmla="*/ 152 h 229"/>
              <a:gd name="T68" fmla="*/ 316 w 325"/>
              <a:gd name="T69" fmla="*/ 191 h 229"/>
              <a:gd name="T70" fmla="*/ 291 w 325"/>
              <a:gd name="T71" fmla="*/ 219 h 229"/>
              <a:gd name="T72" fmla="*/ 255 w 325"/>
              <a:gd name="T73" fmla="*/ 229 h 229"/>
              <a:gd name="T74" fmla="*/ 199 w 325"/>
              <a:gd name="T75" fmla="*/ 203 h 229"/>
              <a:gd name="T76" fmla="*/ 177 w 325"/>
              <a:gd name="T77" fmla="*/ 120 h 229"/>
              <a:gd name="T78" fmla="*/ 201 w 325"/>
              <a:gd name="T79" fmla="*/ 25 h 229"/>
              <a:gd name="T80" fmla="*/ 258 w 325"/>
              <a:gd name="T81" fmla="*/ 0 h 229"/>
              <a:gd name="T82" fmla="*/ 301 w 325"/>
              <a:gd name="T83" fmla="*/ 14 h 229"/>
              <a:gd name="T84" fmla="*/ 321 w 325"/>
              <a:gd name="T85" fmla="*/ 55 h 229"/>
              <a:gd name="T86" fmla="*/ 209 w 325"/>
              <a:gd name="T87" fmla="*/ 152 h 229"/>
              <a:gd name="T88" fmla="*/ 215 w 325"/>
              <a:gd name="T89" fmla="*/ 179 h 229"/>
              <a:gd name="T90" fmla="*/ 232 w 325"/>
              <a:gd name="T91" fmla="*/ 199 h 229"/>
              <a:gd name="T92" fmla="*/ 255 w 325"/>
              <a:gd name="T93" fmla="*/ 206 h 229"/>
              <a:gd name="T94" fmla="*/ 285 w 325"/>
              <a:gd name="T95" fmla="*/ 192 h 229"/>
              <a:gd name="T96" fmla="*/ 297 w 325"/>
              <a:gd name="T97" fmla="*/ 154 h 229"/>
              <a:gd name="T98" fmla="*/ 285 w 325"/>
              <a:gd name="T99" fmla="*/ 117 h 229"/>
              <a:gd name="T100" fmla="*/ 253 w 325"/>
              <a:gd name="T101" fmla="*/ 104 h 229"/>
              <a:gd name="T102" fmla="*/ 222 w 325"/>
              <a:gd name="T103" fmla="*/ 117 h 229"/>
              <a:gd name="T104" fmla="*/ 209 w 325"/>
              <a:gd name="T105" fmla="*/ 152 h 2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</a:cxnLst>
            <a:rect l="0" t="0" r="r" b="b"/>
            <a:pathLst>
              <a:path w="325" h="229">
                <a:moveTo>
                  <a:pt x="149" y="199"/>
                </a:moveTo>
                <a:lnTo>
                  <a:pt x="149" y="225"/>
                </a:lnTo>
                <a:lnTo>
                  <a:pt x="0" y="225"/>
                </a:lnTo>
                <a:cubicBezTo>
                  <a:pt x="0" y="218"/>
                  <a:pt x="1" y="212"/>
                  <a:pt x="3" y="206"/>
                </a:cubicBezTo>
                <a:cubicBezTo>
                  <a:pt x="7" y="196"/>
                  <a:pt x="13" y="186"/>
                  <a:pt x="22" y="176"/>
                </a:cubicBezTo>
                <a:cubicBezTo>
                  <a:pt x="30" y="166"/>
                  <a:pt x="42" y="155"/>
                  <a:pt x="58" y="142"/>
                </a:cubicBezTo>
                <a:cubicBezTo>
                  <a:pt x="82" y="122"/>
                  <a:pt x="98" y="106"/>
                  <a:pt x="107" y="95"/>
                </a:cubicBezTo>
                <a:cubicBezTo>
                  <a:pt x="116" y="83"/>
                  <a:pt x="120" y="72"/>
                  <a:pt x="120" y="61"/>
                </a:cubicBezTo>
                <a:cubicBezTo>
                  <a:pt x="120" y="50"/>
                  <a:pt x="116" y="41"/>
                  <a:pt x="108" y="34"/>
                </a:cubicBezTo>
                <a:cubicBezTo>
                  <a:pt x="100" y="26"/>
                  <a:pt x="90" y="22"/>
                  <a:pt x="78" y="22"/>
                </a:cubicBezTo>
                <a:cubicBezTo>
                  <a:pt x="64" y="22"/>
                  <a:pt x="54" y="26"/>
                  <a:pt x="46" y="34"/>
                </a:cubicBezTo>
                <a:cubicBezTo>
                  <a:pt x="38" y="42"/>
                  <a:pt x="34" y="53"/>
                  <a:pt x="34" y="67"/>
                </a:cubicBezTo>
                <a:lnTo>
                  <a:pt x="5" y="64"/>
                </a:lnTo>
                <a:cubicBezTo>
                  <a:pt x="7" y="43"/>
                  <a:pt x="15" y="27"/>
                  <a:pt x="27" y="16"/>
                </a:cubicBezTo>
                <a:cubicBezTo>
                  <a:pt x="40" y="5"/>
                  <a:pt x="57" y="0"/>
                  <a:pt x="78" y="0"/>
                </a:cubicBezTo>
                <a:cubicBezTo>
                  <a:pt x="100" y="0"/>
                  <a:pt x="117" y="6"/>
                  <a:pt x="129" y="18"/>
                </a:cubicBezTo>
                <a:cubicBezTo>
                  <a:pt x="142" y="29"/>
                  <a:pt x="148" y="44"/>
                  <a:pt x="148" y="62"/>
                </a:cubicBezTo>
                <a:cubicBezTo>
                  <a:pt x="148" y="71"/>
                  <a:pt x="146" y="80"/>
                  <a:pt x="143" y="88"/>
                </a:cubicBezTo>
                <a:cubicBezTo>
                  <a:pt x="139" y="97"/>
                  <a:pt x="133" y="106"/>
                  <a:pt x="124" y="116"/>
                </a:cubicBezTo>
                <a:cubicBezTo>
                  <a:pt x="116" y="125"/>
                  <a:pt x="102" y="139"/>
                  <a:pt x="82" y="155"/>
                </a:cubicBezTo>
                <a:cubicBezTo>
                  <a:pt x="65" y="169"/>
                  <a:pt x="55" y="179"/>
                  <a:pt x="50" y="184"/>
                </a:cubicBezTo>
                <a:cubicBezTo>
                  <a:pt x="45" y="189"/>
                  <a:pt x="41" y="194"/>
                  <a:pt x="38" y="199"/>
                </a:cubicBezTo>
                <a:lnTo>
                  <a:pt x="149" y="199"/>
                </a:lnTo>
                <a:close/>
                <a:moveTo>
                  <a:pt x="321" y="55"/>
                </a:moveTo>
                <a:lnTo>
                  <a:pt x="294" y="58"/>
                </a:lnTo>
                <a:cubicBezTo>
                  <a:pt x="292" y="47"/>
                  <a:pt x="288" y="39"/>
                  <a:pt x="284" y="34"/>
                </a:cubicBezTo>
                <a:cubicBezTo>
                  <a:pt x="276" y="26"/>
                  <a:pt x="267" y="22"/>
                  <a:pt x="256" y="22"/>
                </a:cubicBezTo>
                <a:cubicBezTo>
                  <a:pt x="247" y="22"/>
                  <a:pt x="239" y="25"/>
                  <a:pt x="233" y="30"/>
                </a:cubicBezTo>
                <a:cubicBezTo>
                  <a:pt x="224" y="36"/>
                  <a:pt x="217" y="45"/>
                  <a:pt x="212" y="57"/>
                </a:cubicBezTo>
                <a:cubicBezTo>
                  <a:pt x="207" y="69"/>
                  <a:pt x="205" y="87"/>
                  <a:pt x="204" y="109"/>
                </a:cubicBezTo>
                <a:cubicBezTo>
                  <a:pt x="211" y="99"/>
                  <a:pt x="219" y="91"/>
                  <a:pt x="229" y="87"/>
                </a:cubicBezTo>
                <a:cubicBezTo>
                  <a:pt x="238" y="82"/>
                  <a:pt x="248" y="79"/>
                  <a:pt x="259" y="79"/>
                </a:cubicBezTo>
                <a:cubicBezTo>
                  <a:pt x="277" y="79"/>
                  <a:pt x="293" y="86"/>
                  <a:pt x="306" y="99"/>
                </a:cubicBezTo>
                <a:cubicBezTo>
                  <a:pt x="319" y="113"/>
                  <a:pt x="325" y="130"/>
                  <a:pt x="325" y="152"/>
                </a:cubicBezTo>
                <a:cubicBezTo>
                  <a:pt x="325" y="166"/>
                  <a:pt x="322" y="179"/>
                  <a:pt x="316" y="191"/>
                </a:cubicBezTo>
                <a:cubicBezTo>
                  <a:pt x="310" y="203"/>
                  <a:pt x="302" y="213"/>
                  <a:pt x="291" y="219"/>
                </a:cubicBezTo>
                <a:cubicBezTo>
                  <a:pt x="281" y="225"/>
                  <a:pt x="268" y="229"/>
                  <a:pt x="255" y="229"/>
                </a:cubicBezTo>
                <a:cubicBezTo>
                  <a:pt x="232" y="229"/>
                  <a:pt x="213" y="220"/>
                  <a:pt x="199" y="203"/>
                </a:cubicBezTo>
                <a:cubicBezTo>
                  <a:pt x="184" y="186"/>
                  <a:pt x="177" y="159"/>
                  <a:pt x="177" y="120"/>
                </a:cubicBezTo>
                <a:cubicBezTo>
                  <a:pt x="177" y="77"/>
                  <a:pt x="185" y="45"/>
                  <a:pt x="201" y="25"/>
                </a:cubicBezTo>
                <a:cubicBezTo>
                  <a:pt x="215" y="8"/>
                  <a:pt x="234" y="0"/>
                  <a:pt x="258" y="0"/>
                </a:cubicBezTo>
                <a:cubicBezTo>
                  <a:pt x="275" y="0"/>
                  <a:pt x="290" y="5"/>
                  <a:pt x="301" y="14"/>
                </a:cubicBezTo>
                <a:cubicBezTo>
                  <a:pt x="312" y="24"/>
                  <a:pt x="319" y="38"/>
                  <a:pt x="321" y="55"/>
                </a:cubicBezTo>
                <a:close/>
                <a:moveTo>
                  <a:pt x="209" y="152"/>
                </a:moveTo>
                <a:cubicBezTo>
                  <a:pt x="209" y="162"/>
                  <a:pt x="211" y="171"/>
                  <a:pt x="215" y="179"/>
                </a:cubicBezTo>
                <a:cubicBezTo>
                  <a:pt x="219" y="188"/>
                  <a:pt x="224" y="195"/>
                  <a:pt x="232" y="199"/>
                </a:cubicBezTo>
                <a:cubicBezTo>
                  <a:pt x="239" y="204"/>
                  <a:pt x="246" y="206"/>
                  <a:pt x="255" y="206"/>
                </a:cubicBezTo>
                <a:cubicBezTo>
                  <a:pt x="266" y="206"/>
                  <a:pt x="276" y="201"/>
                  <a:pt x="285" y="192"/>
                </a:cubicBezTo>
                <a:cubicBezTo>
                  <a:pt x="293" y="183"/>
                  <a:pt x="297" y="170"/>
                  <a:pt x="297" y="154"/>
                </a:cubicBezTo>
                <a:cubicBezTo>
                  <a:pt x="297" y="138"/>
                  <a:pt x="293" y="126"/>
                  <a:pt x="285" y="117"/>
                </a:cubicBezTo>
                <a:cubicBezTo>
                  <a:pt x="277" y="108"/>
                  <a:pt x="266" y="104"/>
                  <a:pt x="253" y="104"/>
                </a:cubicBezTo>
                <a:cubicBezTo>
                  <a:pt x="241" y="104"/>
                  <a:pt x="230" y="108"/>
                  <a:pt x="222" y="117"/>
                </a:cubicBezTo>
                <a:cubicBezTo>
                  <a:pt x="213" y="126"/>
                  <a:pt x="209" y="138"/>
                  <a:pt x="209" y="152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158" name="Line 111"/>
          <p:cNvSpPr>
            <a:spLocks noChangeShapeType="1"/>
          </p:cNvSpPr>
          <p:nvPr/>
        </p:nvSpPr>
        <p:spPr bwMode="auto">
          <a:xfrm flipV="1">
            <a:off x="3719750" y="336044"/>
            <a:ext cx="233363" cy="6156325"/>
          </a:xfrm>
          <a:prstGeom prst="line">
            <a:avLst/>
          </a:prstGeom>
          <a:noFill/>
          <a:ln w="1588" cap="rnd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159" name="Freeform 112"/>
          <p:cNvSpPr>
            <a:spLocks noEditPoints="1"/>
          </p:cNvSpPr>
          <p:nvPr/>
        </p:nvSpPr>
        <p:spPr bwMode="auto">
          <a:xfrm>
            <a:off x="3910250" y="209044"/>
            <a:ext cx="82550" cy="57150"/>
          </a:xfrm>
          <a:custGeom>
            <a:avLst/>
            <a:gdLst>
              <a:gd name="T0" fmla="*/ 149 w 325"/>
              <a:gd name="T1" fmla="*/ 199 h 225"/>
              <a:gd name="T2" fmla="*/ 149 w 325"/>
              <a:gd name="T3" fmla="*/ 225 h 225"/>
              <a:gd name="T4" fmla="*/ 1 w 325"/>
              <a:gd name="T5" fmla="*/ 225 h 225"/>
              <a:gd name="T6" fmla="*/ 4 w 325"/>
              <a:gd name="T7" fmla="*/ 206 h 225"/>
              <a:gd name="T8" fmla="*/ 22 w 325"/>
              <a:gd name="T9" fmla="*/ 176 h 225"/>
              <a:gd name="T10" fmla="*/ 58 w 325"/>
              <a:gd name="T11" fmla="*/ 142 h 225"/>
              <a:gd name="T12" fmla="*/ 108 w 325"/>
              <a:gd name="T13" fmla="*/ 95 h 225"/>
              <a:gd name="T14" fmla="*/ 121 w 325"/>
              <a:gd name="T15" fmla="*/ 62 h 225"/>
              <a:gd name="T16" fmla="*/ 109 w 325"/>
              <a:gd name="T17" fmla="*/ 34 h 225"/>
              <a:gd name="T18" fmla="*/ 78 w 325"/>
              <a:gd name="T19" fmla="*/ 23 h 225"/>
              <a:gd name="T20" fmla="*/ 46 w 325"/>
              <a:gd name="T21" fmla="*/ 35 h 225"/>
              <a:gd name="T22" fmla="*/ 34 w 325"/>
              <a:gd name="T23" fmla="*/ 68 h 225"/>
              <a:gd name="T24" fmla="*/ 6 w 325"/>
              <a:gd name="T25" fmla="*/ 65 h 225"/>
              <a:gd name="T26" fmla="*/ 28 w 325"/>
              <a:gd name="T27" fmla="*/ 17 h 225"/>
              <a:gd name="T28" fmla="*/ 79 w 325"/>
              <a:gd name="T29" fmla="*/ 0 h 225"/>
              <a:gd name="T30" fmla="*/ 130 w 325"/>
              <a:gd name="T31" fmla="*/ 18 h 225"/>
              <a:gd name="T32" fmla="*/ 149 w 325"/>
              <a:gd name="T33" fmla="*/ 62 h 225"/>
              <a:gd name="T34" fmla="*/ 143 w 325"/>
              <a:gd name="T35" fmla="*/ 89 h 225"/>
              <a:gd name="T36" fmla="*/ 125 w 325"/>
              <a:gd name="T37" fmla="*/ 116 h 225"/>
              <a:gd name="T38" fmla="*/ 82 w 325"/>
              <a:gd name="T39" fmla="*/ 156 h 225"/>
              <a:gd name="T40" fmla="*/ 51 w 325"/>
              <a:gd name="T41" fmla="*/ 184 h 225"/>
              <a:gd name="T42" fmla="*/ 39 w 325"/>
              <a:gd name="T43" fmla="*/ 199 h 225"/>
              <a:gd name="T44" fmla="*/ 149 w 325"/>
              <a:gd name="T45" fmla="*/ 199 h 225"/>
              <a:gd name="T46" fmla="*/ 180 w 325"/>
              <a:gd name="T47" fmla="*/ 30 h 225"/>
              <a:gd name="T48" fmla="*/ 180 w 325"/>
              <a:gd name="T49" fmla="*/ 4 h 225"/>
              <a:gd name="T50" fmla="*/ 325 w 325"/>
              <a:gd name="T51" fmla="*/ 4 h 225"/>
              <a:gd name="T52" fmla="*/ 325 w 325"/>
              <a:gd name="T53" fmla="*/ 25 h 225"/>
              <a:gd name="T54" fmla="*/ 283 w 325"/>
              <a:gd name="T55" fmla="*/ 86 h 225"/>
              <a:gd name="T56" fmla="*/ 250 w 325"/>
              <a:gd name="T57" fmla="*/ 163 h 225"/>
              <a:gd name="T58" fmla="*/ 240 w 325"/>
              <a:gd name="T59" fmla="*/ 225 h 225"/>
              <a:gd name="T60" fmla="*/ 212 w 325"/>
              <a:gd name="T61" fmla="*/ 225 h 225"/>
              <a:gd name="T62" fmla="*/ 222 w 325"/>
              <a:gd name="T63" fmla="*/ 161 h 225"/>
              <a:gd name="T64" fmla="*/ 251 w 325"/>
              <a:gd name="T65" fmla="*/ 89 h 225"/>
              <a:gd name="T66" fmla="*/ 290 w 325"/>
              <a:gd name="T67" fmla="*/ 30 h 225"/>
              <a:gd name="T68" fmla="*/ 180 w 325"/>
              <a:gd name="T69" fmla="*/ 30 h 2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</a:cxnLst>
            <a:rect l="0" t="0" r="r" b="b"/>
            <a:pathLst>
              <a:path w="325" h="225">
                <a:moveTo>
                  <a:pt x="149" y="199"/>
                </a:moveTo>
                <a:lnTo>
                  <a:pt x="149" y="225"/>
                </a:lnTo>
                <a:lnTo>
                  <a:pt x="1" y="225"/>
                </a:lnTo>
                <a:cubicBezTo>
                  <a:pt x="0" y="219"/>
                  <a:pt x="1" y="212"/>
                  <a:pt x="4" y="206"/>
                </a:cubicBezTo>
                <a:cubicBezTo>
                  <a:pt x="8" y="196"/>
                  <a:pt x="14" y="186"/>
                  <a:pt x="22" y="176"/>
                </a:cubicBezTo>
                <a:cubicBezTo>
                  <a:pt x="31" y="166"/>
                  <a:pt x="43" y="155"/>
                  <a:pt x="58" y="142"/>
                </a:cubicBezTo>
                <a:cubicBezTo>
                  <a:pt x="82" y="122"/>
                  <a:pt x="99" y="107"/>
                  <a:pt x="108" y="95"/>
                </a:cubicBezTo>
                <a:cubicBezTo>
                  <a:pt x="116" y="83"/>
                  <a:pt x="121" y="72"/>
                  <a:pt x="121" y="62"/>
                </a:cubicBezTo>
                <a:cubicBezTo>
                  <a:pt x="121" y="51"/>
                  <a:pt x="117" y="42"/>
                  <a:pt x="109" y="34"/>
                </a:cubicBezTo>
                <a:cubicBezTo>
                  <a:pt x="101" y="27"/>
                  <a:pt x="91" y="23"/>
                  <a:pt x="78" y="23"/>
                </a:cubicBezTo>
                <a:cubicBezTo>
                  <a:pt x="65" y="23"/>
                  <a:pt x="54" y="27"/>
                  <a:pt x="46" y="35"/>
                </a:cubicBezTo>
                <a:cubicBezTo>
                  <a:pt x="38" y="43"/>
                  <a:pt x="34" y="54"/>
                  <a:pt x="34" y="68"/>
                </a:cubicBezTo>
                <a:lnTo>
                  <a:pt x="6" y="65"/>
                </a:lnTo>
                <a:cubicBezTo>
                  <a:pt x="8" y="44"/>
                  <a:pt x="15" y="28"/>
                  <a:pt x="28" y="17"/>
                </a:cubicBezTo>
                <a:cubicBezTo>
                  <a:pt x="40" y="6"/>
                  <a:pt x="57" y="0"/>
                  <a:pt x="79" y="0"/>
                </a:cubicBezTo>
                <a:cubicBezTo>
                  <a:pt x="100" y="0"/>
                  <a:pt x="117" y="6"/>
                  <a:pt x="130" y="18"/>
                </a:cubicBezTo>
                <a:cubicBezTo>
                  <a:pt x="142" y="30"/>
                  <a:pt x="149" y="45"/>
                  <a:pt x="149" y="62"/>
                </a:cubicBezTo>
                <a:cubicBezTo>
                  <a:pt x="149" y="71"/>
                  <a:pt x="147" y="80"/>
                  <a:pt x="143" y="89"/>
                </a:cubicBezTo>
                <a:cubicBezTo>
                  <a:pt x="140" y="97"/>
                  <a:pt x="133" y="107"/>
                  <a:pt x="125" y="116"/>
                </a:cubicBezTo>
                <a:cubicBezTo>
                  <a:pt x="116" y="126"/>
                  <a:pt x="102" y="139"/>
                  <a:pt x="82" y="156"/>
                </a:cubicBezTo>
                <a:cubicBezTo>
                  <a:pt x="66" y="170"/>
                  <a:pt x="55" y="179"/>
                  <a:pt x="51" y="184"/>
                </a:cubicBezTo>
                <a:cubicBezTo>
                  <a:pt x="46" y="189"/>
                  <a:pt x="42" y="194"/>
                  <a:pt x="39" y="199"/>
                </a:cubicBezTo>
                <a:lnTo>
                  <a:pt x="149" y="199"/>
                </a:lnTo>
                <a:close/>
                <a:moveTo>
                  <a:pt x="180" y="30"/>
                </a:moveTo>
                <a:lnTo>
                  <a:pt x="180" y="4"/>
                </a:lnTo>
                <a:lnTo>
                  <a:pt x="325" y="4"/>
                </a:lnTo>
                <a:lnTo>
                  <a:pt x="325" y="25"/>
                </a:lnTo>
                <a:cubicBezTo>
                  <a:pt x="311" y="40"/>
                  <a:pt x="297" y="60"/>
                  <a:pt x="283" y="86"/>
                </a:cubicBezTo>
                <a:cubicBezTo>
                  <a:pt x="269" y="111"/>
                  <a:pt x="258" y="137"/>
                  <a:pt x="250" y="163"/>
                </a:cubicBezTo>
                <a:cubicBezTo>
                  <a:pt x="245" y="182"/>
                  <a:pt x="241" y="203"/>
                  <a:pt x="240" y="225"/>
                </a:cubicBezTo>
                <a:lnTo>
                  <a:pt x="212" y="225"/>
                </a:lnTo>
                <a:cubicBezTo>
                  <a:pt x="212" y="208"/>
                  <a:pt x="216" y="186"/>
                  <a:pt x="222" y="161"/>
                </a:cubicBezTo>
                <a:cubicBezTo>
                  <a:pt x="229" y="136"/>
                  <a:pt x="238" y="112"/>
                  <a:pt x="251" y="89"/>
                </a:cubicBezTo>
                <a:cubicBezTo>
                  <a:pt x="263" y="66"/>
                  <a:pt x="276" y="46"/>
                  <a:pt x="290" y="30"/>
                </a:cubicBezTo>
                <a:lnTo>
                  <a:pt x="180" y="3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160" name="Freeform 113"/>
          <p:cNvSpPr>
            <a:spLocks noEditPoints="1"/>
          </p:cNvSpPr>
          <p:nvPr/>
        </p:nvSpPr>
        <p:spPr bwMode="auto">
          <a:xfrm>
            <a:off x="3676888" y="6522532"/>
            <a:ext cx="82550" cy="57150"/>
          </a:xfrm>
          <a:custGeom>
            <a:avLst/>
            <a:gdLst>
              <a:gd name="T0" fmla="*/ 149 w 326"/>
              <a:gd name="T1" fmla="*/ 199 h 225"/>
              <a:gd name="T2" fmla="*/ 149 w 326"/>
              <a:gd name="T3" fmla="*/ 225 h 225"/>
              <a:gd name="T4" fmla="*/ 1 w 326"/>
              <a:gd name="T5" fmla="*/ 225 h 225"/>
              <a:gd name="T6" fmla="*/ 4 w 326"/>
              <a:gd name="T7" fmla="*/ 206 h 225"/>
              <a:gd name="T8" fmla="*/ 22 w 326"/>
              <a:gd name="T9" fmla="*/ 176 h 225"/>
              <a:gd name="T10" fmla="*/ 58 w 326"/>
              <a:gd name="T11" fmla="*/ 142 h 225"/>
              <a:gd name="T12" fmla="*/ 108 w 326"/>
              <a:gd name="T13" fmla="*/ 95 h 225"/>
              <a:gd name="T14" fmla="*/ 121 w 326"/>
              <a:gd name="T15" fmla="*/ 61 h 225"/>
              <a:gd name="T16" fmla="*/ 109 w 326"/>
              <a:gd name="T17" fmla="*/ 34 h 225"/>
              <a:gd name="T18" fmla="*/ 78 w 326"/>
              <a:gd name="T19" fmla="*/ 22 h 225"/>
              <a:gd name="T20" fmla="*/ 46 w 326"/>
              <a:gd name="T21" fmla="*/ 34 h 225"/>
              <a:gd name="T22" fmla="*/ 34 w 326"/>
              <a:gd name="T23" fmla="*/ 67 h 225"/>
              <a:gd name="T24" fmla="*/ 6 w 326"/>
              <a:gd name="T25" fmla="*/ 64 h 225"/>
              <a:gd name="T26" fmla="*/ 28 w 326"/>
              <a:gd name="T27" fmla="*/ 16 h 225"/>
              <a:gd name="T28" fmla="*/ 79 w 326"/>
              <a:gd name="T29" fmla="*/ 0 h 225"/>
              <a:gd name="T30" fmla="*/ 130 w 326"/>
              <a:gd name="T31" fmla="*/ 18 h 225"/>
              <a:gd name="T32" fmla="*/ 149 w 326"/>
              <a:gd name="T33" fmla="*/ 62 h 225"/>
              <a:gd name="T34" fmla="*/ 143 w 326"/>
              <a:gd name="T35" fmla="*/ 88 h 225"/>
              <a:gd name="T36" fmla="*/ 125 w 326"/>
              <a:gd name="T37" fmla="*/ 116 h 225"/>
              <a:gd name="T38" fmla="*/ 83 w 326"/>
              <a:gd name="T39" fmla="*/ 155 h 225"/>
              <a:gd name="T40" fmla="*/ 51 w 326"/>
              <a:gd name="T41" fmla="*/ 184 h 225"/>
              <a:gd name="T42" fmla="*/ 39 w 326"/>
              <a:gd name="T43" fmla="*/ 199 h 225"/>
              <a:gd name="T44" fmla="*/ 149 w 326"/>
              <a:gd name="T45" fmla="*/ 199 h 225"/>
              <a:gd name="T46" fmla="*/ 181 w 326"/>
              <a:gd name="T47" fmla="*/ 30 h 225"/>
              <a:gd name="T48" fmla="*/ 181 w 326"/>
              <a:gd name="T49" fmla="*/ 3 h 225"/>
              <a:gd name="T50" fmla="*/ 326 w 326"/>
              <a:gd name="T51" fmla="*/ 3 h 225"/>
              <a:gd name="T52" fmla="*/ 326 w 326"/>
              <a:gd name="T53" fmla="*/ 25 h 225"/>
              <a:gd name="T54" fmla="*/ 283 w 326"/>
              <a:gd name="T55" fmla="*/ 85 h 225"/>
              <a:gd name="T56" fmla="*/ 251 w 326"/>
              <a:gd name="T57" fmla="*/ 163 h 225"/>
              <a:gd name="T58" fmla="*/ 240 w 326"/>
              <a:gd name="T59" fmla="*/ 225 h 225"/>
              <a:gd name="T60" fmla="*/ 212 w 326"/>
              <a:gd name="T61" fmla="*/ 225 h 225"/>
              <a:gd name="T62" fmla="*/ 222 w 326"/>
              <a:gd name="T63" fmla="*/ 161 h 225"/>
              <a:gd name="T64" fmla="*/ 251 w 326"/>
              <a:gd name="T65" fmla="*/ 88 h 225"/>
              <a:gd name="T66" fmla="*/ 290 w 326"/>
              <a:gd name="T67" fmla="*/ 30 h 225"/>
              <a:gd name="T68" fmla="*/ 181 w 326"/>
              <a:gd name="T69" fmla="*/ 30 h 2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</a:cxnLst>
            <a:rect l="0" t="0" r="r" b="b"/>
            <a:pathLst>
              <a:path w="326" h="225">
                <a:moveTo>
                  <a:pt x="149" y="199"/>
                </a:moveTo>
                <a:lnTo>
                  <a:pt x="149" y="225"/>
                </a:lnTo>
                <a:lnTo>
                  <a:pt x="1" y="225"/>
                </a:lnTo>
                <a:cubicBezTo>
                  <a:pt x="0" y="218"/>
                  <a:pt x="2" y="212"/>
                  <a:pt x="4" y="206"/>
                </a:cubicBezTo>
                <a:cubicBezTo>
                  <a:pt x="8" y="196"/>
                  <a:pt x="14" y="186"/>
                  <a:pt x="22" y="176"/>
                </a:cubicBezTo>
                <a:cubicBezTo>
                  <a:pt x="31" y="166"/>
                  <a:pt x="43" y="155"/>
                  <a:pt x="58" y="142"/>
                </a:cubicBezTo>
                <a:cubicBezTo>
                  <a:pt x="83" y="122"/>
                  <a:pt x="99" y="106"/>
                  <a:pt x="108" y="95"/>
                </a:cubicBezTo>
                <a:cubicBezTo>
                  <a:pt x="116" y="83"/>
                  <a:pt x="121" y="72"/>
                  <a:pt x="121" y="61"/>
                </a:cubicBezTo>
                <a:cubicBezTo>
                  <a:pt x="121" y="50"/>
                  <a:pt x="117" y="41"/>
                  <a:pt x="109" y="34"/>
                </a:cubicBezTo>
                <a:cubicBezTo>
                  <a:pt x="101" y="26"/>
                  <a:pt x="91" y="22"/>
                  <a:pt x="78" y="22"/>
                </a:cubicBezTo>
                <a:cubicBezTo>
                  <a:pt x="65" y="22"/>
                  <a:pt x="54" y="26"/>
                  <a:pt x="46" y="34"/>
                </a:cubicBezTo>
                <a:cubicBezTo>
                  <a:pt x="38" y="42"/>
                  <a:pt x="34" y="53"/>
                  <a:pt x="34" y="67"/>
                </a:cubicBezTo>
                <a:lnTo>
                  <a:pt x="6" y="64"/>
                </a:lnTo>
                <a:cubicBezTo>
                  <a:pt x="8" y="43"/>
                  <a:pt x="15" y="27"/>
                  <a:pt x="28" y="16"/>
                </a:cubicBezTo>
                <a:cubicBezTo>
                  <a:pt x="41" y="5"/>
                  <a:pt x="58" y="0"/>
                  <a:pt x="79" y="0"/>
                </a:cubicBezTo>
                <a:cubicBezTo>
                  <a:pt x="100" y="0"/>
                  <a:pt x="117" y="6"/>
                  <a:pt x="130" y="18"/>
                </a:cubicBezTo>
                <a:cubicBezTo>
                  <a:pt x="143" y="29"/>
                  <a:pt x="149" y="44"/>
                  <a:pt x="149" y="62"/>
                </a:cubicBezTo>
                <a:cubicBezTo>
                  <a:pt x="149" y="71"/>
                  <a:pt x="147" y="80"/>
                  <a:pt x="143" y="88"/>
                </a:cubicBezTo>
                <a:cubicBezTo>
                  <a:pt x="140" y="97"/>
                  <a:pt x="134" y="106"/>
                  <a:pt x="125" y="116"/>
                </a:cubicBezTo>
                <a:cubicBezTo>
                  <a:pt x="116" y="125"/>
                  <a:pt x="102" y="139"/>
                  <a:pt x="83" y="155"/>
                </a:cubicBezTo>
                <a:cubicBezTo>
                  <a:pt x="66" y="169"/>
                  <a:pt x="55" y="179"/>
                  <a:pt x="51" y="184"/>
                </a:cubicBezTo>
                <a:cubicBezTo>
                  <a:pt x="46" y="189"/>
                  <a:pt x="42" y="194"/>
                  <a:pt x="39" y="199"/>
                </a:cubicBezTo>
                <a:lnTo>
                  <a:pt x="149" y="199"/>
                </a:lnTo>
                <a:close/>
                <a:moveTo>
                  <a:pt x="181" y="30"/>
                </a:moveTo>
                <a:lnTo>
                  <a:pt x="181" y="3"/>
                </a:lnTo>
                <a:lnTo>
                  <a:pt x="326" y="3"/>
                </a:lnTo>
                <a:lnTo>
                  <a:pt x="326" y="25"/>
                </a:lnTo>
                <a:cubicBezTo>
                  <a:pt x="311" y="40"/>
                  <a:pt x="297" y="60"/>
                  <a:pt x="283" y="85"/>
                </a:cubicBezTo>
                <a:cubicBezTo>
                  <a:pt x="269" y="111"/>
                  <a:pt x="258" y="136"/>
                  <a:pt x="251" y="163"/>
                </a:cubicBezTo>
                <a:cubicBezTo>
                  <a:pt x="245" y="182"/>
                  <a:pt x="242" y="203"/>
                  <a:pt x="240" y="225"/>
                </a:cubicBezTo>
                <a:lnTo>
                  <a:pt x="212" y="225"/>
                </a:lnTo>
                <a:cubicBezTo>
                  <a:pt x="212" y="207"/>
                  <a:pt x="216" y="186"/>
                  <a:pt x="222" y="161"/>
                </a:cubicBezTo>
                <a:cubicBezTo>
                  <a:pt x="229" y="136"/>
                  <a:pt x="238" y="112"/>
                  <a:pt x="251" y="88"/>
                </a:cubicBezTo>
                <a:cubicBezTo>
                  <a:pt x="263" y="65"/>
                  <a:pt x="276" y="46"/>
                  <a:pt x="290" y="30"/>
                </a:cubicBezTo>
                <a:lnTo>
                  <a:pt x="181" y="3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161" name="Line 114"/>
          <p:cNvSpPr>
            <a:spLocks noChangeShapeType="1"/>
          </p:cNvSpPr>
          <p:nvPr/>
        </p:nvSpPr>
        <p:spPr bwMode="auto">
          <a:xfrm flipV="1">
            <a:off x="3940413" y="336044"/>
            <a:ext cx="231775" cy="6156325"/>
          </a:xfrm>
          <a:prstGeom prst="line">
            <a:avLst/>
          </a:prstGeom>
          <a:noFill/>
          <a:ln w="1588" cap="rnd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162" name="Freeform 115"/>
          <p:cNvSpPr>
            <a:spLocks noEditPoints="1"/>
          </p:cNvSpPr>
          <p:nvPr/>
        </p:nvSpPr>
        <p:spPr bwMode="auto">
          <a:xfrm>
            <a:off x="4130913" y="209044"/>
            <a:ext cx="80963" cy="58738"/>
          </a:xfrm>
          <a:custGeom>
            <a:avLst/>
            <a:gdLst>
              <a:gd name="T0" fmla="*/ 149 w 326"/>
              <a:gd name="T1" fmla="*/ 199 h 229"/>
              <a:gd name="T2" fmla="*/ 149 w 326"/>
              <a:gd name="T3" fmla="*/ 225 h 229"/>
              <a:gd name="T4" fmla="*/ 1 w 326"/>
              <a:gd name="T5" fmla="*/ 225 h 229"/>
              <a:gd name="T6" fmla="*/ 4 w 326"/>
              <a:gd name="T7" fmla="*/ 206 h 229"/>
              <a:gd name="T8" fmla="*/ 22 w 326"/>
              <a:gd name="T9" fmla="*/ 176 h 229"/>
              <a:gd name="T10" fmla="*/ 58 w 326"/>
              <a:gd name="T11" fmla="*/ 142 h 229"/>
              <a:gd name="T12" fmla="*/ 108 w 326"/>
              <a:gd name="T13" fmla="*/ 95 h 229"/>
              <a:gd name="T14" fmla="*/ 121 w 326"/>
              <a:gd name="T15" fmla="*/ 62 h 229"/>
              <a:gd name="T16" fmla="*/ 109 w 326"/>
              <a:gd name="T17" fmla="*/ 34 h 229"/>
              <a:gd name="T18" fmla="*/ 78 w 326"/>
              <a:gd name="T19" fmla="*/ 23 h 229"/>
              <a:gd name="T20" fmla="*/ 46 w 326"/>
              <a:gd name="T21" fmla="*/ 35 h 229"/>
              <a:gd name="T22" fmla="*/ 34 w 326"/>
              <a:gd name="T23" fmla="*/ 68 h 229"/>
              <a:gd name="T24" fmla="*/ 6 w 326"/>
              <a:gd name="T25" fmla="*/ 65 h 229"/>
              <a:gd name="T26" fmla="*/ 28 w 326"/>
              <a:gd name="T27" fmla="*/ 17 h 229"/>
              <a:gd name="T28" fmla="*/ 79 w 326"/>
              <a:gd name="T29" fmla="*/ 0 h 229"/>
              <a:gd name="T30" fmla="*/ 130 w 326"/>
              <a:gd name="T31" fmla="*/ 18 h 229"/>
              <a:gd name="T32" fmla="*/ 149 w 326"/>
              <a:gd name="T33" fmla="*/ 62 h 229"/>
              <a:gd name="T34" fmla="*/ 143 w 326"/>
              <a:gd name="T35" fmla="*/ 89 h 229"/>
              <a:gd name="T36" fmla="*/ 125 w 326"/>
              <a:gd name="T37" fmla="*/ 116 h 229"/>
              <a:gd name="T38" fmla="*/ 83 w 326"/>
              <a:gd name="T39" fmla="*/ 156 h 229"/>
              <a:gd name="T40" fmla="*/ 51 w 326"/>
              <a:gd name="T41" fmla="*/ 184 h 229"/>
              <a:gd name="T42" fmla="*/ 39 w 326"/>
              <a:gd name="T43" fmla="*/ 199 h 229"/>
              <a:gd name="T44" fmla="*/ 149 w 326"/>
              <a:gd name="T45" fmla="*/ 199 h 229"/>
              <a:gd name="T46" fmla="*/ 221 w 326"/>
              <a:gd name="T47" fmla="*/ 104 h 229"/>
              <a:gd name="T48" fmla="*/ 196 w 326"/>
              <a:gd name="T49" fmla="*/ 86 h 229"/>
              <a:gd name="T50" fmla="*/ 188 w 326"/>
              <a:gd name="T51" fmla="*/ 58 h 229"/>
              <a:gd name="T52" fmla="*/ 205 w 326"/>
              <a:gd name="T53" fmla="*/ 17 h 229"/>
              <a:gd name="T54" fmla="*/ 252 w 326"/>
              <a:gd name="T55" fmla="*/ 0 h 229"/>
              <a:gd name="T56" fmla="*/ 299 w 326"/>
              <a:gd name="T57" fmla="*/ 17 h 229"/>
              <a:gd name="T58" fmla="*/ 317 w 326"/>
              <a:gd name="T59" fmla="*/ 59 h 229"/>
              <a:gd name="T60" fmla="*/ 309 w 326"/>
              <a:gd name="T61" fmla="*/ 86 h 229"/>
              <a:gd name="T62" fmla="*/ 284 w 326"/>
              <a:gd name="T63" fmla="*/ 104 h 229"/>
              <a:gd name="T64" fmla="*/ 315 w 326"/>
              <a:gd name="T65" fmla="*/ 125 h 229"/>
              <a:gd name="T66" fmla="*/ 326 w 326"/>
              <a:gd name="T67" fmla="*/ 161 h 229"/>
              <a:gd name="T68" fmla="*/ 306 w 326"/>
              <a:gd name="T69" fmla="*/ 209 h 229"/>
              <a:gd name="T70" fmla="*/ 252 w 326"/>
              <a:gd name="T71" fmla="*/ 229 h 229"/>
              <a:gd name="T72" fmla="*/ 199 w 326"/>
              <a:gd name="T73" fmla="*/ 209 h 229"/>
              <a:gd name="T74" fmla="*/ 179 w 326"/>
              <a:gd name="T75" fmla="*/ 160 h 229"/>
              <a:gd name="T76" fmla="*/ 190 w 326"/>
              <a:gd name="T77" fmla="*/ 124 h 229"/>
              <a:gd name="T78" fmla="*/ 221 w 326"/>
              <a:gd name="T79" fmla="*/ 104 h 229"/>
              <a:gd name="T80" fmla="*/ 216 w 326"/>
              <a:gd name="T81" fmla="*/ 57 h 229"/>
              <a:gd name="T82" fmla="*/ 226 w 326"/>
              <a:gd name="T83" fmla="*/ 83 h 229"/>
              <a:gd name="T84" fmla="*/ 253 w 326"/>
              <a:gd name="T85" fmla="*/ 93 h 229"/>
              <a:gd name="T86" fmla="*/ 279 w 326"/>
              <a:gd name="T87" fmla="*/ 83 h 229"/>
              <a:gd name="T88" fmla="*/ 289 w 326"/>
              <a:gd name="T89" fmla="*/ 58 h 229"/>
              <a:gd name="T90" fmla="*/ 279 w 326"/>
              <a:gd name="T91" fmla="*/ 33 h 229"/>
              <a:gd name="T92" fmla="*/ 252 w 326"/>
              <a:gd name="T93" fmla="*/ 23 h 229"/>
              <a:gd name="T94" fmla="*/ 226 w 326"/>
              <a:gd name="T95" fmla="*/ 33 h 229"/>
              <a:gd name="T96" fmla="*/ 216 w 326"/>
              <a:gd name="T97" fmla="*/ 57 h 229"/>
              <a:gd name="T98" fmla="*/ 207 w 326"/>
              <a:gd name="T99" fmla="*/ 161 h 229"/>
              <a:gd name="T100" fmla="*/ 212 w 326"/>
              <a:gd name="T101" fmla="*/ 183 h 229"/>
              <a:gd name="T102" fmla="*/ 229 w 326"/>
              <a:gd name="T103" fmla="*/ 200 h 229"/>
              <a:gd name="T104" fmla="*/ 253 w 326"/>
              <a:gd name="T105" fmla="*/ 206 h 229"/>
              <a:gd name="T106" fmla="*/ 285 w 326"/>
              <a:gd name="T107" fmla="*/ 194 h 229"/>
              <a:gd name="T108" fmla="*/ 298 w 326"/>
              <a:gd name="T109" fmla="*/ 161 h 229"/>
              <a:gd name="T110" fmla="*/ 285 w 326"/>
              <a:gd name="T111" fmla="*/ 129 h 229"/>
              <a:gd name="T112" fmla="*/ 252 w 326"/>
              <a:gd name="T113" fmla="*/ 116 h 229"/>
              <a:gd name="T114" fmla="*/ 220 w 326"/>
              <a:gd name="T115" fmla="*/ 128 h 229"/>
              <a:gd name="T116" fmla="*/ 207 w 326"/>
              <a:gd name="T117" fmla="*/ 161 h 2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326" h="229">
                <a:moveTo>
                  <a:pt x="149" y="199"/>
                </a:moveTo>
                <a:lnTo>
                  <a:pt x="149" y="225"/>
                </a:lnTo>
                <a:lnTo>
                  <a:pt x="1" y="225"/>
                </a:lnTo>
                <a:cubicBezTo>
                  <a:pt x="0" y="219"/>
                  <a:pt x="2" y="212"/>
                  <a:pt x="4" y="206"/>
                </a:cubicBezTo>
                <a:cubicBezTo>
                  <a:pt x="8" y="196"/>
                  <a:pt x="14" y="186"/>
                  <a:pt x="22" y="176"/>
                </a:cubicBezTo>
                <a:cubicBezTo>
                  <a:pt x="31" y="166"/>
                  <a:pt x="43" y="155"/>
                  <a:pt x="58" y="142"/>
                </a:cubicBezTo>
                <a:cubicBezTo>
                  <a:pt x="83" y="122"/>
                  <a:pt x="99" y="107"/>
                  <a:pt x="108" y="95"/>
                </a:cubicBezTo>
                <a:cubicBezTo>
                  <a:pt x="116" y="83"/>
                  <a:pt x="121" y="72"/>
                  <a:pt x="121" y="62"/>
                </a:cubicBezTo>
                <a:cubicBezTo>
                  <a:pt x="121" y="51"/>
                  <a:pt x="117" y="42"/>
                  <a:pt x="109" y="34"/>
                </a:cubicBezTo>
                <a:cubicBezTo>
                  <a:pt x="101" y="27"/>
                  <a:pt x="91" y="23"/>
                  <a:pt x="78" y="23"/>
                </a:cubicBezTo>
                <a:cubicBezTo>
                  <a:pt x="65" y="23"/>
                  <a:pt x="54" y="27"/>
                  <a:pt x="46" y="35"/>
                </a:cubicBezTo>
                <a:cubicBezTo>
                  <a:pt x="38" y="43"/>
                  <a:pt x="34" y="54"/>
                  <a:pt x="34" y="68"/>
                </a:cubicBezTo>
                <a:lnTo>
                  <a:pt x="6" y="65"/>
                </a:lnTo>
                <a:cubicBezTo>
                  <a:pt x="8" y="44"/>
                  <a:pt x="15" y="28"/>
                  <a:pt x="28" y="17"/>
                </a:cubicBezTo>
                <a:cubicBezTo>
                  <a:pt x="41" y="6"/>
                  <a:pt x="58" y="0"/>
                  <a:pt x="79" y="0"/>
                </a:cubicBezTo>
                <a:cubicBezTo>
                  <a:pt x="100" y="0"/>
                  <a:pt x="117" y="6"/>
                  <a:pt x="130" y="18"/>
                </a:cubicBezTo>
                <a:cubicBezTo>
                  <a:pt x="143" y="30"/>
                  <a:pt x="149" y="45"/>
                  <a:pt x="149" y="62"/>
                </a:cubicBezTo>
                <a:cubicBezTo>
                  <a:pt x="149" y="71"/>
                  <a:pt x="147" y="80"/>
                  <a:pt x="143" y="89"/>
                </a:cubicBezTo>
                <a:cubicBezTo>
                  <a:pt x="140" y="97"/>
                  <a:pt x="134" y="107"/>
                  <a:pt x="125" y="116"/>
                </a:cubicBezTo>
                <a:cubicBezTo>
                  <a:pt x="116" y="126"/>
                  <a:pt x="102" y="139"/>
                  <a:pt x="83" y="156"/>
                </a:cubicBezTo>
                <a:cubicBezTo>
                  <a:pt x="66" y="170"/>
                  <a:pt x="55" y="179"/>
                  <a:pt x="51" y="184"/>
                </a:cubicBezTo>
                <a:cubicBezTo>
                  <a:pt x="46" y="189"/>
                  <a:pt x="42" y="194"/>
                  <a:pt x="39" y="199"/>
                </a:cubicBezTo>
                <a:lnTo>
                  <a:pt x="149" y="199"/>
                </a:lnTo>
                <a:close/>
                <a:moveTo>
                  <a:pt x="221" y="104"/>
                </a:moveTo>
                <a:cubicBezTo>
                  <a:pt x="210" y="99"/>
                  <a:pt x="202" y="93"/>
                  <a:pt x="196" y="86"/>
                </a:cubicBezTo>
                <a:cubicBezTo>
                  <a:pt x="190" y="78"/>
                  <a:pt x="188" y="69"/>
                  <a:pt x="188" y="58"/>
                </a:cubicBezTo>
                <a:cubicBezTo>
                  <a:pt x="188" y="41"/>
                  <a:pt x="194" y="28"/>
                  <a:pt x="205" y="17"/>
                </a:cubicBezTo>
                <a:cubicBezTo>
                  <a:pt x="217" y="6"/>
                  <a:pt x="233" y="0"/>
                  <a:pt x="252" y="0"/>
                </a:cubicBezTo>
                <a:cubicBezTo>
                  <a:pt x="272" y="0"/>
                  <a:pt x="287" y="6"/>
                  <a:pt x="299" y="17"/>
                </a:cubicBezTo>
                <a:cubicBezTo>
                  <a:pt x="311" y="28"/>
                  <a:pt x="317" y="42"/>
                  <a:pt x="317" y="59"/>
                </a:cubicBezTo>
                <a:cubicBezTo>
                  <a:pt x="317" y="69"/>
                  <a:pt x="314" y="78"/>
                  <a:pt x="309" y="86"/>
                </a:cubicBezTo>
                <a:cubicBezTo>
                  <a:pt x="304" y="93"/>
                  <a:pt x="295" y="99"/>
                  <a:pt x="284" y="104"/>
                </a:cubicBezTo>
                <a:cubicBezTo>
                  <a:pt x="298" y="108"/>
                  <a:pt x="308" y="115"/>
                  <a:pt x="315" y="125"/>
                </a:cubicBezTo>
                <a:cubicBezTo>
                  <a:pt x="323" y="135"/>
                  <a:pt x="326" y="147"/>
                  <a:pt x="326" y="161"/>
                </a:cubicBezTo>
                <a:cubicBezTo>
                  <a:pt x="326" y="180"/>
                  <a:pt x="319" y="196"/>
                  <a:pt x="306" y="209"/>
                </a:cubicBezTo>
                <a:cubicBezTo>
                  <a:pt x="292" y="222"/>
                  <a:pt x="274" y="229"/>
                  <a:pt x="252" y="229"/>
                </a:cubicBezTo>
                <a:cubicBezTo>
                  <a:pt x="230" y="229"/>
                  <a:pt x="213" y="222"/>
                  <a:pt x="199" y="209"/>
                </a:cubicBezTo>
                <a:cubicBezTo>
                  <a:pt x="185" y="196"/>
                  <a:pt x="179" y="180"/>
                  <a:pt x="179" y="160"/>
                </a:cubicBezTo>
                <a:cubicBezTo>
                  <a:pt x="179" y="146"/>
                  <a:pt x="182" y="134"/>
                  <a:pt x="190" y="124"/>
                </a:cubicBezTo>
                <a:cubicBezTo>
                  <a:pt x="197" y="114"/>
                  <a:pt x="208" y="107"/>
                  <a:pt x="221" y="104"/>
                </a:cubicBezTo>
                <a:close/>
                <a:moveTo>
                  <a:pt x="216" y="57"/>
                </a:moveTo>
                <a:cubicBezTo>
                  <a:pt x="216" y="67"/>
                  <a:pt x="219" y="76"/>
                  <a:pt x="226" y="83"/>
                </a:cubicBezTo>
                <a:cubicBezTo>
                  <a:pt x="233" y="90"/>
                  <a:pt x="242" y="93"/>
                  <a:pt x="253" y="93"/>
                </a:cubicBezTo>
                <a:cubicBezTo>
                  <a:pt x="263" y="93"/>
                  <a:pt x="272" y="90"/>
                  <a:pt x="279" y="83"/>
                </a:cubicBezTo>
                <a:cubicBezTo>
                  <a:pt x="286" y="76"/>
                  <a:pt x="289" y="68"/>
                  <a:pt x="289" y="58"/>
                </a:cubicBezTo>
                <a:cubicBezTo>
                  <a:pt x="289" y="48"/>
                  <a:pt x="285" y="40"/>
                  <a:pt x="279" y="33"/>
                </a:cubicBezTo>
                <a:cubicBezTo>
                  <a:pt x="272" y="26"/>
                  <a:pt x="263" y="23"/>
                  <a:pt x="252" y="23"/>
                </a:cubicBezTo>
                <a:cubicBezTo>
                  <a:pt x="242" y="23"/>
                  <a:pt x="233" y="26"/>
                  <a:pt x="226" y="33"/>
                </a:cubicBezTo>
                <a:cubicBezTo>
                  <a:pt x="219" y="39"/>
                  <a:pt x="216" y="47"/>
                  <a:pt x="216" y="57"/>
                </a:cubicBezTo>
                <a:close/>
                <a:moveTo>
                  <a:pt x="207" y="161"/>
                </a:moveTo>
                <a:cubicBezTo>
                  <a:pt x="207" y="168"/>
                  <a:pt x="209" y="176"/>
                  <a:pt x="212" y="183"/>
                </a:cubicBezTo>
                <a:cubicBezTo>
                  <a:pt x="216" y="191"/>
                  <a:pt x="221" y="196"/>
                  <a:pt x="229" y="200"/>
                </a:cubicBezTo>
                <a:cubicBezTo>
                  <a:pt x="236" y="204"/>
                  <a:pt x="244" y="206"/>
                  <a:pt x="253" y="206"/>
                </a:cubicBezTo>
                <a:cubicBezTo>
                  <a:pt x="266" y="206"/>
                  <a:pt x="277" y="202"/>
                  <a:pt x="285" y="194"/>
                </a:cubicBezTo>
                <a:cubicBezTo>
                  <a:pt x="294" y="185"/>
                  <a:pt x="298" y="175"/>
                  <a:pt x="298" y="161"/>
                </a:cubicBezTo>
                <a:cubicBezTo>
                  <a:pt x="298" y="148"/>
                  <a:pt x="294" y="137"/>
                  <a:pt x="285" y="129"/>
                </a:cubicBezTo>
                <a:cubicBezTo>
                  <a:pt x="276" y="120"/>
                  <a:pt x="265" y="116"/>
                  <a:pt x="252" y="116"/>
                </a:cubicBezTo>
                <a:cubicBezTo>
                  <a:pt x="239" y="116"/>
                  <a:pt x="228" y="120"/>
                  <a:pt x="220" y="128"/>
                </a:cubicBezTo>
                <a:cubicBezTo>
                  <a:pt x="211" y="137"/>
                  <a:pt x="207" y="148"/>
                  <a:pt x="207" y="161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163" name="Freeform 116"/>
          <p:cNvSpPr>
            <a:spLocks noEditPoints="1"/>
          </p:cNvSpPr>
          <p:nvPr/>
        </p:nvSpPr>
        <p:spPr bwMode="auto">
          <a:xfrm>
            <a:off x="3897550" y="6522532"/>
            <a:ext cx="82550" cy="57150"/>
          </a:xfrm>
          <a:custGeom>
            <a:avLst/>
            <a:gdLst>
              <a:gd name="T0" fmla="*/ 148 w 325"/>
              <a:gd name="T1" fmla="*/ 199 h 229"/>
              <a:gd name="T2" fmla="*/ 148 w 325"/>
              <a:gd name="T3" fmla="*/ 225 h 229"/>
              <a:gd name="T4" fmla="*/ 0 w 325"/>
              <a:gd name="T5" fmla="*/ 225 h 229"/>
              <a:gd name="T6" fmla="*/ 3 w 325"/>
              <a:gd name="T7" fmla="*/ 206 h 229"/>
              <a:gd name="T8" fmla="*/ 21 w 325"/>
              <a:gd name="T9" fmla="*/ 176 h 229"/>
              <a:gd name="T10" fmla="*/ 57 w 325"/>
              <a:gd name="T11" fmla="*/ 142 h 229"/>
              <a:gd name="T12" fmla="*/ 107 w 325"/>
              <a:gd name="T13" fmla="*/ 95 h 229"/>
              <a:gd name="T14" fmla="*/ 120 w 325"/>
              <a:gd name="T15" fmla="*/ 61 h 229"/>
              <a:gd name="T16" fmla="*/ 108 w 325"/>
              <a:gd name="T17" fmla="*/ 34 h 229"/>
              <a:gd name="T18" fmla="*/ 77 w 325"/>
              <a:gd name="T19" fmla="*/ 22 h 229"/>
              <a:gd name="T20" fmla="*/ 45 w 325"/>
              <a:gd name="T21" fmla="*/ 34 h 229"/>
              <a:gd name="T22" fmla="*/ 33 w 325"/>
              <a:gd name="T23" fmla="*/ 67 h 229"/>
              <a:gd name="T24" fmla="*/ 5 w 325"/>
              <a:gd name="T25" fmla="*/ 64 h 229"/>
              <a:gd name="T26" fmla="*/ 27 w 325"/>
              <a:gd name="T27" fmla="*/ 16 h 229"/>
              <a:gd name="T28" fmla="*/ 78 w 325"/>
              <a:gd name="T29" fmla="*/ 0 h 229"/>
              <a:gd name="T30" fmla="*/ 129 w 325"/>
              <a:gd name="T31" fmla="*/ 18 h 229"/>
              <a:gd name="T32" fmla="*/ 148 w 325"/>
              <a:gd name="T33" fmla="*/ 62 h 229"/>
              <a:gd name="T34" fmla="*/ 142 w 325"/>
              <a:gd name="T35" fmla="*/ 88 h 229"/>
              <a:gd name="T36" fmla="*/ 124 w 325"/>
              <a:gd name="T37" fmla="*/ 116 h 229"/>
              <a:gd name="T38" fmla="*/ 82 w 325"/>
              <a:gd name="T39" fmla="*/ 155 h 229"/>
              <a:gd name="T40" fmla="*/ 50 w 325"/>
              <a:gd name="T41" fmla="*/ 184 h 229"/>
              <a:gd name="T42" fmla="*/ 38 w 325"/>
              <a:gd name="T43" fmla="*/ 199 h 229"/>
              <a:gd name="T44" fmla="*/ 148 w 325"/>
              <a:gd name="T45" fmla="*/ 199 h 229"/>
              <a:gd name="T46" fmla="*/ 221 w 325"/>
              <a:gd name="T47" fmla="*/ 103 h 229"/>
              <a:gd name="T48" fmla="*/ 195 w 325"/>
              <a:gd name="T49" fmla="*/ 85 h 229"/>
              <a:gd name="T50" fmla="*/ 187 w 325"/>
              <a:gd name="T51" fmla="*/ 57 h 229"/>
              <a:gd name="T52" fmla="*/ 204 w 325"/>
              <a:gd name="T53" fmla="*/ 16 h 229"/>
              <a:gd name="T54" fmla="*/ 251 w 325"/>
              <a:gd name="T55" fmla="*/ 0 h 229"/>
              <a:gd name="T56" fmla="*/ 298 w 325"/>
              <a:gd name="T57" fmla="*/ 17 h 229"/>
              <a:gd name="T58" fmla="*/ 316 w 325"/>
              <a:gd name="T59" fmla="*/ 58 h 229"/>
              <a:gd name="T60" fmla="*/ 308 w 325"/>
              <a:gd name="T61" fmla="*/ 85 h 229"/>
              <a:gd name="T62" fmla="*/ 283 w 325"/>
              <a:gd name="T63" fmla="*/ 103 h 229"/>
              <a:gd name="T64" fmla="*/ 315 w 325"/>
              <a:gd name="T65" fmla="*/ 125 h 229"/>
              <a:gd name="T66" fmla="*/ 325 w 325"/>
              <a:gd name="T67" fmla="*/ 161 h 229"/>
              <a:gd name="T68" fmla="*/ 305 w 325"/>
              <a:gd name="T69" fmla="*/ 209 h 229"/>
              <a:gd name="T70" fmla="*/ 252 w 325"/>
              <a:gd name="T71" fmla="*/ 229 h 229"/>
              <a:gd name="T72" fmla="*/ 198 w 325"/>
              <a:gd name="T73" fmla="*/ 209 h 229"/>
              <a:gd name="T74" fmla="*/ 178 w 325"/>
              <a:gd name="T75" fmla="*/ 160 h 229"/>
              <a:gd name="T76" fmla="*/ 189 w 325"/>
              <a:gd name="T77" fmla="*/ 123 h 229"/>
              <a:gd name="T78" fmla="*/ 221 w 325"/>
              <a:gd name="T79" fmla="*/ 103 h 229"/>
              <a:gd name="T80" fmla="*/ 215 w 325"/>
              <a:gd name="T81" fmla="*/ 56 h 229"/>
              <a:gd name="T82" fmla="*/ 225 w 325"/>
              <a:gd name="T83" fmla="*/ 83 h 229"/>
              <a:gd name="T84" fmla="*/ 252 w 325"/>
              <a:gd name="T85" fmla="*/ 93 h 229"/>
              <a:gd name="T86" fmla="*/ 278 w 325"/>
              <a:gd name="T87" fmla="*/ 83 h 229"/>
              <a:gd name="T88" fmla="*/ 288 w 325"/>
              <a:gd name="T89" fmla="*/ 58 h 229"/>
              <a:gd name="T90" fmla="*/ 278 w 325"/>
              <a:gd name="T91" fmla="*/ 33 h 229"/>
              <a:gd name="T92" fmla="*/ 252 w 325"/>
              <a:gd name="T93" fmla="*/ 22 h 229"/>
              <a:gd name="T94" fmla="*/ 225 w 325"/>
              <a:gd name="T95" fmla="*/ 32 h 229"/>
              <a:gd name="T96" fmla="*/ 215 w 325"/>
              <a:gd name="T97" fmla="*/ 56 h 229"/>
              <a:gd name="T98" fmla="*/ 206 w 325"/>
              <a:gd name="T99" fmla="*/ 160 h 229"/>
              <a:gd name="T100" fmla="*/ 211 w 325"/>
              <a:gd name="T101" fmla="*/ 183 h 229"/>
              <a:gd name="T102" fmla="*/ 228 w 325"/>
              <a:gd name="T103" fmla="*/ 200 h 229"/>
              <a:gd name="T104" fmla="*/ 252 w 325"/>
              <a:gd name="T105" fmla="*/ 206 h 229"/>
              <a:gd name="T106" fmla="*/ 284 w 325"/>
              <a:gd name="T107" fmla="*/ 193 h 229"/>
              <a:gd name="T108" fmla="*/ 297 w 325"/>
              <a:gd name="T109" fmla="*/ 161 h 229"/>
              <a:gd name="T110" fmla="*/ 284 w 325"/>
              <a:gd name="T111" fmla="*/ 128 h 229"/>
              <a:gd name="T112" fmla="*/ 251 w 325"/>
              <a:gd name="T113" fmla="*/ 115 h 229"/>
              <a:gd name="T114" fmla="*/ 219 w 325"/>
              <a:gd name="T115" fmla="*/ 128 h 229"/>
              <a:gd name="T116" fmla="*/ 206 w 325"/>
              <a:gd name="T117" fmla="*/ 160 h 2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325" h="229">
                <a:moveTo>
                  <a:pt x="148" y="199"/>
                </a:moveTo>
                <a:lnTo>
                  <a:pt x="148" y="225"/>
                </a:lnTo>
                <a:lnTo>
                  <a:pt x="0" y="225"/>
                </a:lnTo>
                <a:cubicBezTo>
                  <a:pt x="0" y="218"/>
                  <a:pt x="1" y="212"/>
                  <a:pt x="3" y="206"/>
                </a:cubicBezTo>
                <a:cubicBezTo>
                  <a:pt x="7" y="196"/>
                  <a:pt x="13" y="186"/>
                  <a:pt x="21" y="176"/>
                </a:cubicBezTo>
                <a:cubicBezTo>
                  <a:pt x="30" y="166"/>
                  <a:pt x="42" y="155"/>
                  <a:pt x="57" y="142"/>
                </a:cubicBezTo>
                <a:cubicBezTo>
                  <a:pt x="82" y="122"/>
                  <a:pt x="98" y="106"/>
                  <a:pt x="107" y="95"/>
                </a:cubicBezTo>
                <a:cubicBezTo>
                  <a:pt x="115" y="83"/>
                  <a:pt x="120" y="72"/>
                  <a:pt x="120" y="61"/>
                </a:cubicBezTo>
                <a:cubicBezTo>
                  <a:pt x="120" y="50"/>
                  <a:pt x="116" y="41"/>
                  <a:pt x="108" y="34"/>
                </a:cubicBezTo>
                <a:cubicBezTo>
                  <a:pt x="100" y="26"/>
                  <a:pt x="90" y="22"/>
                  <a:pt x="77" y="22"/>
                </a:cubicBezTo>
                <a:cubicBezTo>
                  <a:pt x="64" y="22"/>
                  <a:pt x="53" y="26"/>
                  <a:pt x="45" y="34"/>
                </a:cubicBezTo>
                <a:cubicBezTo>
                  <a:pt x="37" y="42"/>
                  <a:pt x="33" y="53"/>
                  <a:pt x="33" y="67"/>
                </a:cubicBezTo>
                <a:lnTo>
                  <a:pt x="5" y="64"/>
                </a:lnTo>
                <a:cubicBezTo>
                  <a:pt x="7" y="43"/>
                  <a:pt x="14" y="27"/>
                  <a:pt x="27" y="16"/>
                </a:cubicBezTo>
                <a:cubicBezTo>
                  <a:pt x="40" y="5"/>
                  <a:pt x="57" y="0"/>
                  <a:pt x="78" y="0"/>
                </a:cubicBezTo>
                <a:cubicBezTo>
                  <a:pt x="99" y="0"/>
                  <a:pt x="117" y="6"/>
                  <a:pt x="129" y="18"/>
                </a:cubicBezTo>
                <a:cubicBezTo>
                  <a:pt x="142" y="29"/>
                  <a:pt x="148" y="44"/>
                  <a:pt x="148" y="62"/>
                </a:cubicBezTo>
                <a:cubicBezTo>
                  <a:pt x="148" y="71"/>
                  <a:pt x="146" y="80"/>
                  <a:pt x="142" y="88"/>
                </a:cubicBezTo>
                <a:cubicBezTo>
                  <a:pt x="139" y="97"/>
                  <a:pt x="133" y="106"/>
                  <a:pt x="124" y="116"/>
                </a:cubicBezTo>
                <a:cubicBezTo>
                  <a:pt x="116" y="125"/>
                  <a:pt x="101" y="139"/>
                  <a:pt x="82" y="155"/>
                </a:cubicBezTo>
                <a:cubicBezTo>
                  <a:pt x="65" y="169"/>
                  <a:pt x="54" y="179"/>
                  <a:pt x="50" y="184"/>
                </a:cubicBezTo>
                <a:cubicBezTo>
                  <a:pt x="45" y="189"/>
                  <a:pt x="41" y="194"/>
                  <a:pt x="38" y="199"/>
                </a:cubicBezTo>
                <a:lnTo>
                  <a:pt x="148" y="199"/>
                </a:lnTo>
                <a:close/>
                <a:moveTo>
                  <a:pt x="221" y="103"/>
                </a:moveTo>
                <a:cubicBezTo>
                  <a:pt x="209" y="99"/>
                  <a:pt x="201" y="93"/>
                  <a:pt x="195" y="85"/>
                </a:cubicBezTo>
                <a:cubicBezTo>
                  <a:pt x="190" y="78"/>
                  <a:pt x="187" y="68"/>
                  <a:pt x="187" y="57"/>
                </a:cubicBezTo>
                <a:cubicBezTo>
                  <a:pt x="187" y="41"/>
                  <a:pt x="193" y="27"/>
                  <a:pt x="204" y="16"/>
                </a:cubicBezTo>
                <a:cubicBezTo>
                  <a:pt x="216" y="5"/>
                  <a:pt x="232" y="0"/>
                  <a:pt x="251" y="0"/>
                </a:cubicBezTo>
                <a:cubicBezTo>
                  <a:pt x="271" y="0"/>
                  <a:pt x="286" y="5"/>
                  <a:pt x="298" y="17"/>
                </a:cubicBezTo>
                <a:cubicBezTo>
                  <a:pt x="310" y="28"/>
                  <a:pt x="316" y="42"/>
                  <a:pt x="316" y="58"/>
                </a:cubicBezTo>
                <a:cubicBezTo>
                  <a:pt x="316" y="69"/>
                  <a:pt x="313" y="78"/>
                  <a:pt x="308" y="85"/>
                </a:cubicBezTo>
                <a:cubicBezTo>
                  <a:pt x="303" y="93"/>
                  <a:pt x="294" y="99"/>
                  <a:pt x="283" y="103"/>
                </a:cubicBezTo>
                <a:cubicBezTo>
                  <a:pt x="297" y="108"/>
                  <a:pt x="307" y="115"/>
                  <a:pt x="315" y="125"/>
                </a:cubicBezTo>
                <a:cubicBezTo>
                  <a:pt x="322" y="135"/>
                  <a:pt x="325" y="147"/>
                  <a:pt x="325" y="161"/>
                </a:cubicBezTo>
                <a:cubicBezTo>
                  <a:pt x="325" y="180"/>
                  <a:pt x="319" y="196"/>
                  <a:pt x="305" y="209"/>
                </a:cubicBezTo>
                <a:cubicBezTo>
                  <a:pt x="291" y="222"/>
                  <a:pt x="274" y="229"/>
                  <a:pt x="252" y="229"/>
                </a:cubicBezTo>
                <a:cubicBezTo>
                  <a:pt x="229" y="229"/>
                  <a:pt x="212" y="222"/>
                  <a:pt x="198" y="209"/>
                </a:cubicBezTo>
                <a:cubicBezTo>
                  <a:pt x="185" y="196"/>
                  <a:pt x="178" y="180"/>
                  <a:pt x="178" y="160"/>
                </a:cubicBezTo>
                <a:cubicBezTo>
                  <a:pt x="178" y="145"/>
                  <a:pt x="181" y="133"/>
                  <a:pt x="189" y="123"/>
                </a:cubicBezTo>
                <a:cubicBezTo>
                  <a:pt x="196" y="113"/>
                  <a:pt x="207" y="107"/>
                  <a:pt x="221" y="103"/>
                </a:cubicBezTo>
                <a:close/>
                <a:moveTo>
                  <a:pt x="215" y="56"/>
                </a:moveTo>
                <a:cubicBezTo>
                  <a:pt x="215" y="67"/>
                  <a:pt x="218" y="76"/>
                  <a:pt x="225" y="83"/>
                </a:cubicBezTo>
                <a:cubicBezTo>
                  <a:pt x="232" y="89"/>
                  <a:pt x="241" y="93"/>
                  <a:pt x="252" y="93"/>
                </a:cubicBezTo>
                <a:cubicBezTo>
                  <a:pt x="263" y="93"/>
                  <a:pt x="271" y="89"/>
                  <a:pt x="278" y="83"/>
                </a:cubicBezTo>
                <a:cubicBezTo>
                  <a:pt x="285" y="76"/>
                  <a:pt x="288" y="68"/>
                  <a:pt x="288" y="58"/>
                </a:cubicBezTo>
                <a:cubicBezTo>
                  <a:pt x="288" y="48"/>
                  <a:pt x="285" y="39"/>
                  <a:pt x="278" y="33"/>
                </a:cubicBezTo>
                <a:cubicBezTo>
                  <a:pt x="271" y="26"/>
                  <a:pt x="262" y="22"/>
                  <a:pt x="252" y="22"/>
                </a:cubicBezTo>
                <a:cubicBezTo>
                  <a:pt x="241" y="22"/>
                  <a:pt x="232" y="26"/>
                  <a:pt x="225" y="32"/>
                </a:cubicBezTo>
                <a:cubicBezTo>
                  <a:pt x="218" y="39"/>
                  <a:pt x="215" y="47"/>
                  <a:pt x="215" y="56"/>
                </a:cubicBezTo>
                <a:close/>
                <a:moveTo>
                  <a:pt x="206" y="160"/>
                </a:moveTo>
                <a:cubicBezTo>
                  <a:pt x="206" y="168"/>
                  <a:pt x="208" y="176"/>
                  <a:pt x="211" y="183"/>
                </a:cubicBezTo>
                <a:cubicBezTo>
                  <a:pt x="215" y="190"/>
                  <a:pt x="221" y="196"/>
                  <a:pt x="228" y="200"/>
                </a:cubicBezTo>
                <a:cubicBezTo>
                  <a:pt x="235" y="204"/>
                  <a:pt x="243" y="206"/>
                  <a:pt x="252" y="206"/>
                </a:cubicBezTo>
                <a:cubicBezTo>
                  <a:pt x="265" y="206"/>
                  <a:pt x="276" y="202"/>
                  <a:pt x="284" y="193"/>
                </a:cubicBezTo>
                <a:cubicBezTo>
                  <a:pt x="293" y="185"/>
                  <a:pt x="297" y="174"/>
                  <a:pt x="297" y="161"/>
                </a:cubicBezTo>
                <a:cubicBezTo>
                  <a:pt x="297" y="148"/>
                  <a:pt x="293" y="137"/>
                  <a:pt x="284" y="128"/>
                </a:cubicBezTo>
                <a:cubicBezTo>
                  <a:pt x="275" y="120"/>
                  <a:pt x="264" y="115"/>
                  <a:pt x="251" y="115"/>
                </a:cubicBezTo>
                <a:cubicBezTo>
                  <a:pt x="238" y="115"/>
                  <a:pt x="227" y="119"/>
                  <a:pt x="219" y="128"/>
                </a:cubicBezTo>
                <a:cubicBezTo>
                  <a:pt x="210" y="137"/>
                  <a:pt x="206" y="147"/>
                  <a:pt x="206" y="160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164" name="Line 117"/>
          <p:cNvSpPr>
            <a:spLocks noChangeShapeType="1"/>
          </p:cNvSpPr>
          <p:nvPr/>
        </p:nvSpPr>
        <p:spPr bwMode="auto">
          <a:xfrm flipV="1">
            <a:off x="4159488" y="336044"/>
            <a:ext cx="233363" cy="6156325"/>
          </a:xfrm>
          <a:prstGeom prst="line">
            <a:avLst/>
          </a:prstGeom>
          <a:noFill/>
          <a:ln w="1588" cap="rnd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165" name="Freeform 118"/>
          <p:cNvSpPr>
            <a:spLocks noEditPoints="1"/>
          </p:cNvSpPr>
          <p:nvPr/>
        </p:nvSpPr>
        <p:spPr bwMode="auto">
          <a:xfrm>
            <a:off x="4349988" y="209044"/>
            <a:ext cx="82550" cy="58738"/>
          </a:xfrm>
          <a:custGeom>
            <a:avLst/>
            <a:gdLst>
              <a:gd name="T0" fmla="*/ 148 w 325"/>
              <a:gd name="T1" fmla="*/ 199 h 229"/>
              <a:gd name="T2" fmla="*/ 148 w 325"/>
              <a:gd name="T3" fmla="*/ 225 h 229"/>
              <a:gd name="T4" fmla="*/ 0 w 325"/>
              <a:gd name="T5" fmla="*/ 225 h 229"/>
              <a:gd name="T6" fmla="*/ 3 w 325"/>
              <a:gd name="T7" fmla="*/ 206 h 229"/>
              <a:gd name="T8" fmla="*/ 21 w 325"/>
              <a:gd name="T9" fmla="*/ 176 h 229"/>
              <a:gd name="T10" fmla="*/ 57 w 325"/>
              <a:gd name="T11" fmla="*/ 142 h 229"/>
              <a:gd name="T12" fmla="*/ 107 w 325"/>
              <a:gd name="T13" fmla="*/ 95 h 229"/>
              <a:gd name="T14" fmla="*/ 120 w 325"/>
              <a:gd name="T15" fmla="*/ 62 h 229"/>
              <a:gd name="T16" fmla="*/ 108 w 325"/>
              <a:gd name="T17" fmla="*/ 34 h 229"/>
              <a:gd name="T18" fmla="*/ 77 w 325"/>
              <a:gd name="T19" fmla="*/ 23 h 229"/>
              <a:gd name="T20" fmla="*/ 45 w 325"/>
              <a:gd name="T21" fmla="*/ 35 h 229"/>
              <a:gd name="T22" fmla="*/ 33 w 325"/>
              <a:gd name="T23" fmla="*/ 68 h 229"/>
              <a:gd name="T24" fmla="*/ 5 w 325"/>
              <a:gd name="T25" fmla="*/ 65 h 229"/>
              <a:gd name="T26" fmla="*/ 27 w 325"/>
              <a:gd name="T27" fmla="*/ 17 h 229"/>
              <a:gd name="T28" fmla="*/ 78 w 325"/>
              <a:gd name="T29" fmla="*/ 0 h 229"/>
              <a:gd name="T30" fmla="*/ 129 w 325"/>
              <a:gd name="T31" fmla="*/ 18 h 229"/>
              <a:gd name="T32" fmla="*/ 148 w 325"/>
              <a:gd name="T33" fmla="*/ 62 h 229"/>
              <a:gd name="T34" fmla="*/ 142 w 325"/>
              <a:gd name="T35" fmla="*/ 89 h 229"/>
              <a:gd name="T36" fmla="*/ 124 w 325"/>
              <a:gd name="T37" fmla="*/ 116 h 229"/>
              <a:gd name="T38" fmla="*/ 82 w 325"/>
              <a:gd name="T39" fmla="*/ 156 h 229"/>
              <a:gd name="T40" fmla="*/ 50 w 325"/>
              <a:gd name="T41" fmla="*/ 184 h 229"/>
              <a:gd name="T42" fmla="*/ 38 w 325"/>
              <a:gd name="T43" fmla="*/ 199 h 229"/>
              <a:gd name="T44" fmla="*/ 148 w 325"/>
              <a:gd name="T45" fmla="*/ 199 h 229"/>
              <a:gd name="T46" fmla="*/ 182 w 325"/>
              <a:gd name="T47" fmla="*/ 173 h 229"/>
              <a:gd name="T48" fmla="*/ 208 w 325"/>
              <a:gd name="T49" fmla="*/ 171 h 229"/>
              <a:gd name="T50" fmla="*/ 221 w 325"/>
              <a:gd name="T51" fmla="*/ 198 h 229"/>
              <a:gd name="T52" fmla="*/ 246 w 325"/>
              <a:gd name="T53" fmla="*/ 206 h 229"/>
              <a:gd name="T54" fmla="*/ 268 w 325"/>
              <a:gd name="T55" fmla="*/ 201 h 229"/>
              <a:gd name="T56" fmla="*/ 284 w 325"/>
              <a:gd name="T57" fmla="*/ 185 h 229"/>
              <a:gd name="T58" fmla="*/ 294 w 325"/>
              <a:gd name="T59" fmla="*/ 159 h 229"/>
              <a:gd name="T60" fmla="*/ 298 w 325"/>
              <a:gd name="T61" fmla="*/ 125 h 229"/>
              <a:gd name="T62" fmla="*/ 298 w 325"/>
              <a:gd name="T63" fmla="*/ 120 h 229"/>
              <a:gd name="T64" fmla="*/ 275 w 325"/>
              <a:gd name="T65" fmla="*/ 141 h 229"/>
              <a:gd name="T66" fmla="*/ 244 w 325"/>
              <a:gd name="T67" fmla="*/ 149 h 229"/>
              <a:gd name="T68" fmla="*/ 197 w 325"/>
              <a:gd name="T69" fmla="*/ 129 h 229"/>
              <a:gd name="T70" fmla="*/ 178 w 325"/>
              <a:gd name="T71" fmla="*/ 76 h 229"/>
              <a:gd name="T72" fmla="*/ 198 w 325"/>
              <a:gd name="T73" fmla="*/ 21 h 229"/>
              <a:gd name="T74" fmla="*/ 248 w 325"/>
              <a:gd name="T75" fmla="*/ 0 h 229"/>
              <a:gd name="T76" fmla="*/ 288 w 325"/>
              <a:gd name="T77" fmla="*/ 12 h 229"/>
              <a:gd name="T78" fmla="*/ 316 w 325"/>
              <a:gd name="T79" fmla="*/ 45 h 229"/>
              <a:gd name="T80" fmla="*/ 325 w 325"/>
              <a:gd name="T81" fmla="*/ 108 h 229"/>
              <a:gd name="T82" fmla="*/ 316 w 325"/>
              <a:gd name="T83" fmla="*/ 177 h 229"/>
              <a:gd name="T84" fmla="*/ 288 w 325"/>
              <a:gd name="T85" fmla="*/ 216 h 229"/>
              <a:gd name="T86" fmla="*/ 245 w 325"/>
              <a:gd name="T87" fmla="*/ 229 h 229"/>
              <a:gd name="T88" fmla="*/ 202 w 325"/>
              <a:gd name="T89" fmla="*/ 214 h 229"/>
              <a:gd name="T90" fmla="*/ 182 w 325"/>
              <a:gd name="T91" fmla="*/ 173 h 229"/>
              <a:gd name="T92" fmla="*/ 295 w 325"/>
              <a:gd name="T93" fmla="*/ 74 h 229"/>
              <a:gd name="T94" fmla="*/ 282 w 325"/>
              <a:gd name="T95" fmla="*/ 37 h 229"/>
              <a:gd name="T96" fmla="*/ 252 w 325"/>
              <a:gd name="T97" fmla="*/ 23 h 229"/>
              <a:gd name="T98" fmla="*/ 220 w 325"/>
              <a:gd name="T99" fmla="*/ 38 h 229"/>
              <a:gd name="T100" fmla="*/ 206 w 325"/>
              <a:gd name="T101" fmla="*/ 77 h 229"/>
              <a:gd name="T102" fmla="*/ 219 w 325"/>
              <a:gd name="T103" fmla="*/ 111 h 229"/>
              <a:gd name="T104" fmla="*/ 251 w 325"/>
              <a:gd name="T105" fmla="*/ 125 h 229"/>
              <a:gd name="T106" fmla="*/ 282 w 325"/>
              <a:gd name="T107" fmla="*/ 111 h 229"/>
              <a:gd name="T108" fmla="*/ 295 w 325"/>
              <a:gd name="T109" fmla="*/ 74 h 2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</a:cxnLst>
            <a:rect l="0" t="0" r="r" b="b"/>
            <a:pathLst>
              <a:path w="325" h="229">
                <a:moveTo>
                  <a:pt x="148" y="199"/>
                </a:moveTo>
                <a:lnTo>
                  <a:pt x="148" y="225"/>
                </a:lnTo>
                <a:lnTo>
                  <a:pt x="0" y="225"/>
                </a:lnTo>
                <a:cubicBezTo>
                  <a:pt x="0" y="219"/>
                  <a:pt x="1" y="212"/>
                  <a:pt x="3" y="206"/>
                </a:cubicBezTo>
                <a:cubicBezTo>
                  <a:pt x="7" y="196"/>
                  <a:pt x="13" y="186"/>
                  <a:pt x="21" y="176"/>
                </a:cubicBezTo>
                <a:cubicBezTo>
                  <a:pt x="30" y="166"/>
                  <a:pt x="42" y="155"/>
                  <a:pt x="57" y="142"/>
                </a:cubicBezTo>
                <a:cubicBezTo>
                  <a:pt x="82" y="122"/>
                  <a:pt x="98" y="107"/>
                  <a:pt x="107" y="95"/>
                </a:cubicBezTo>
                <a:cubicBezTo>
                  <a:pt x="115" y="83"/>
                  <a:pt x="120" y="72"/>
                  <a:pt x="120" y="62"/>
                </a:cubicBezTo>
                <a:cubicBezTo>
                  <a:pt x="120" y="51"/>
                  <a:pt x="116" y="42"/>
                  <a:pt x="108" y="34"/>
                </a:cubicBezTo>
                <a:cubicBezTo>
                  <a:pt x="100" y="27"/>
                  <a:pt x="90" y="23"/>
                  <a:pt x="77" y="23"/>
                </a:cubicBezTo>
                <a:cubicBezTo>
                  <a:pt x="64" y="23"/>
                  <a:pt x="53" y="27"/>
                  <a:pt x="45" y="35"/>
                </a:cubicBezTo>
                <a:cubicBezTo>
                  <a:pt x="37" y="43"/>
                  <a:pt x="33" y="54"/>
                  <a:pt x="33" y="68"/>
                </a:cubicBezTo>
                <a:lnTo>
                  <a:pt x="5" y="65"/>
                </a:lnTo>
                <a:cubicBezTo>
                  <a:pt x="7" y="44"/>
                  <a:pt x="14" y="28"/>
                  <a:pt x="27" y="17"/>
                </a:cubicBezTo>
                <a:cubicBezTo>
                  <a:pt x="40" y="6"/>
                  <a:pt x="57" y="0"/>
                  <a:pt x="78" y="0"/>
                </a:cubicBezTo>
                <a:cubicBezTo>
                  <a:pt x="99" y="0"/>
                  <a:pt x="117" y="6"/>
                  <a:pt x="129" y="18"/>
                </a:cubicBezTo>
                <a:cubicBezTo>
                  <a:pt x="142" y="30"/>
                  <a:pt x="148" y="45"/>
                  <a:pt x="148" y="62"/>
                </a:cubicBezTo>
                <a:cubicBezTo>
                  <a:pt x="148" y="71"/>
                  <a:pt x="146" y="80"/>
                  <a:pt x="142" y="89"/>
                </a:cubicBezTo>
                <a:cubicBezTo>
                  <a:pt x="139" y="97"/>
                  <a:pt x="133" y="107"/>
                  <a:pt x="124" y="116"/>
                </a:cubicBezTo>
                <a:cubicBezTo>
                  <a:pt x="116" y="126"/>
                  <a:pt x="101" y="139"/>
                  <a:pt x="82" y="156"/>
                </a:cubicBezTo>
                <a:cubicBezTo>
                  <a:pt x="65" y="170"/>
                  <a:pt x="54" y="179"/>
                  <a:pt x="50" y="184"/>
                </a:cubicBezTo>
                <a:cubicBezTo>
                  <a:pt x="45" y="189"/>
                  <a:pt x="41" y="194"/>
                  <a:pt x="38" y="199"/>
                </a:cubicBezTo>
                <a:lnTo>
                  <a:pt x="148" y="199"/>
                </a:lnTo>
                <a:close/>
                <a:moveTo>
                  <a:pt x="182" y="173"/>
                </a:moveTo>
                <a:lnTo>
                  <a:pt x="208" y="171"/>
                </a:lnTo>
                <a:cubicBezTo>
                  <a:pt x="211" y="183"/>
                  <a:pt x="215" y="192"/>
                  <a:pt x="221" y="198"/>
                </a:cubicBezTo>
                <a:cubicBezTo>
                  <a:pt x="228" y="204"/>
                  <a:pt x="236" y="206"/>
                  <a:pt x="246" y="206"/>
                </a:cubicBezTo>
                <a:cubicBezTo>
                  <a:pt x="254" y="206"/>
                  <a:pt x="261" y="204"/>
                  <a:pt x="268" y="201"/>
                </a:cubicBezTo>
                <a:cubicBezTo>
                  <a:pt x="274" y="197"/>
                  <a:pt x="280" y="192"/>
                  <a:pt x="284" y="185"/>
                </a:cubicBezTo>
                <a:cubicBezTo>
                  <a:pt x="288" y="179"/>
                  <a:pt x="291" y="170"/>
                  <a:pt x="294" y="159"/>
                </a:cubicBezTo>
                <a:cubicBezTo>
                  <a:pt x="297" y="148"/>
                  <a:pt x="298" y="136"/>
                  <a:pt x="298" y="125"/>
                </a:cubicBezTo>
                <a:cubicBezTo>
                  <a:pt x="298" y="124"/>
                  <a:pt x="298" y="122"/>
                  <a:pt x="298" y="120"/>
                </a:cubicBezTo>
                <a:cubicBezTo>
                  <a:pt x="292" y="128"/>
                  <a:pt x="285" y="135"/>
                  <a:pt x="275" y="141"/>
                </a:cubicBezTo>
                <a:cubicBezTo>
                  <a:pt x="266" y="146"/>
                  <a:pt x="255" y="149"/>
                  <a:pt x="244" y="149"/>
                </a:cubicBezTo>
                <a:cubicBezTo>
                  <a:pt x="226" y="149"/>
                  <a:pt x="210" y="142"/>
                  <a:pt x="197" y="129"/>
                </a:cubicBezTo>
                <a:cubicBezTo>
                  <a:pt x="184" y="115"/>
                  <a:pt x="178" y="98"/>
                  <a:pt x="178" y="76"/>
                </a:cubicBezTo>
                <a:cubicBezTo>
                  <a:pt x="178" y="53"/>
                  <a:pt x="185" y="35"/>
                  <a:pt x="198" y="21"/>
                </a:cubicBezTo>
                <a:cubicBezTo>
                  <a:pt x="212" y="7"/>
                  <a:pt x="228" y="0"/>
                  <a:pt x="248" y="0"/>
                </a:cubicBezTo>
                <a:cubicBezTo>
                  <a:pt x="263" y="0"/>
                  <a:pt x="276" y="4"/>
                  <a:pt x="288" y="12"/>
                </a:cubicBezTo>
                <a:cubicBezTo>
                  <a:pt x="300" y="20"/>
                  <a:pt x="310" y="31"/>
                  <a:pt x="316" y="45"/>
                </a:cubicBezTo>
                <a:cubicBezTo>
                  <a:pt x="322" y="60"/>
                  <a:pt x="325" y="81"/>
                  <a:pt x="325" y="108"/>
                </a:cubicBezTo>
                <a:cubicBezTo>
                  <a:pt x="325" y="137"/>
                  <a:pt x="322" y="160"/>
                  <a:pt x="316" y="177"/>
                </a:cubicBezTo>
                <a:cubicBezTo>
                  <a:pt x="310" y="194"/>
                  <a:pt x="300" y="207"/>
                  <a:pt x="288" y="216"/>
                </a:cubicBezTo>
                <a:cubicBezTo>
                  <a:pt x="276" y="225"/>
                  <a:pt x="262" y="229"/>
                  <a:pt x="245" y="229"/>
                </a:cubicBezTo>
                <a:cubicBezTo>
                  <a:pt x="228" y="229"/>
                  <a:pt x="213" y="224"/>
                  <a:pt x="202" y="214"/>
                </a:cubicBezTo>
                <a:cubicBezTo>
                  <a:pt x="191" y="205"/>
                  <a:pt x="184" y="191"/>
                  <a:pt x="182" y="173"/>
                </a:cubicBezTo>
                <a:close/>
                <a:moveTo>
                  <a:pt x="295" y="74"/>
                </a:moveTo>
                <a:cubicBezTo>
                  <a:pt x="295" y="58"/>
                  <a:pt x="290" y="46"/>
                  <a:pt x="282" y="37"/>
                </a:cubicBezTo>
                <a:cubicBezTo>
                  <a:pt x="274" y="27"/>
                  <a:pt x="264" y="23"/>
                  <a:pt x="252" y="23"/>
                </a:cubicBezTo>
                <a:cubicBezTo>
                  <a:pt x="239" y="23"/>
                  <a:pt x="229" y="28"/>
                  <a:pt x="220" y="38"/>
                </a:cubicBezTo>
                <a:cubicBezTo>
                  <a:pt x="211" y="48"/>
                  <a:pt x="206" y="61"/>
                  <a:pt x="206" y="77"/>
                </a:cubicBezTo>
                <a:cubicBezTo>
                  <a:pt x="206" y="91"/>
                  <a:pt x="211" y="102"/>
                  <a:pt x="219" y="111"/>
                </a:cubicBezTo>
                <a:cubicBezTo>
                  <a:pt x="228" y="120"/>
                  <a:pt x="238" y="125"/>
                  <a:pt x="251" y="125"/>
                </a:cubicBezTo>
                <a:cubicBezTo>
                  <a:pt x="264" y="125"/>
                  <a:pt x="274" y="120"/>
                  <a:pt x="282" y="111"/>
                </a:cubicBezTo>
                <a:cubicBezTo>
                  <a:pt x="291" y="102"/>
                  <a:pt x="295" y="90"/>
                  <a:pt x="295" y="74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166" name="Freeform 119"/>
          <p:cNvSpPr>
            <a:spLocks noEditPoints="1"/>
          </p:cNvSpPr>
          <p:nvPr/>
        </p:nvSpPr>
        <p:spPr bwMode="auto">
          <a:xfrm>
            <a:off x="4118213" y="6522532"/>
            <a:ext cx="80963" cy="57150"/>
          </a:xfrm>
          <a:custGeom>
            <a:avLst/>
            <a:gdLst>
              <a:gd name="T0" fmla="*/ 148 w 325"/>
              <a:gd name="T1" fmla="*/ 199 h 229"/>
              <a:gd name="T2" fmla="*/ 148 w 325"/>
              <a:gd name="T3" fmla="*/ 225 h 229"/>
              <a:gd name="T4" fmla="*/ 0 w 325"/>
              <a:gd name="T5" fmla="*/ 225 h 229"/>
              <a:gd name="T6" fmla="*/ 3 w 325"/>
              <a:gd name="T7" fmla="*/ 206 h 229"/>
              <a:gd name="T8" fmla="*/ 21 w 325"/>
              <a:gd name="T9" fmla="*/ 176 h 229"/>
              <a:gd name="T10" fmla="*/ 57 w 325"/>
              <a:gd name="T11" fmla="*/ 142 h 229"/>
              <a:gd name="T12" fmla="*/ 107 w 325"/>
              <a:gd name="T13" fmla="*/ 95 h 229"/>
              <a:gd name="T14" fmla="*/ 120 w 325"/>
              <a:gd name="T15" fmla="*/ 61 h 229"/>
              <a:gd name="T16" fmla="*/ 108 w 325"/>
              <a:gd name="T17" fmla="*/ 34 h 229"/>
              <a:gd name="T18" fmla="*/ 77 w 325"/>
              <a:gd name="T19" fmla="*/ 22 h 229"/>
              <a:gd name="T20" fmla="*/ 45 w 325"/>
              <a:gd name="T21" fmla="*/ 34 h 229"/>
              <a:gd name="T22" fmla="*/ 33 w 325"/>
              <a:gd name="T23" fmla="*/ 67 h 229"/>
              <a:gd name="T24" fmla="*/ 5 w 325"/>
              <a:gd name="T25" fmla="*/ 64 h 229"/>
              <a:gd name="T26" fmla="*/ 27 w 325"/>
              <a:gd name="T27" fmla="*/ 16 h 229"/>
              <a:gd name="T28" fmla="*/ 78 w 325"/>
              <a:gd name="T29" fmla="*/ 0 h 229"/>
              <a:gd name="T30" fmla="*/ 129 w 325"/>
              <a:gd name="T31" fmla="*/ 18 h 229"/>
              <a:gd name="T32" fmla="*/ 148 w 325"/>
              <a:gd name="T33" fmla="*/ 62 h 229"/>
              <a:gd name="T34" fmla="*/ 142 w 325"/>
              <a:gd name="T35" fmla="*/ 88 h 229"/>
              <a:gd name="T36" fmla="*/ 124 w 325"/>
              <a:gd name="T37" fmla="*/ 116 h 229"/>
              <a:gd name="T38" fmla="*/ 82 w 325"/>
              <a:gd name="T39" fmla="*/ 155 h 229"/>
              <a:gd name="T40" fmla="*/ 50 w 325"/>
              <a:gd name="T41" fmla="*/ 184 h 229"/>
              <a:gd name="T42" fmla="*/ 38 w 325"/>
              <a:gd name="T43" fmla="*/ 199 h 229"/>
              <a:gd name="T44" fmla="*/ 148 w 325"/>
              <a:gd name="T45" fmla="*/ 199 h 229"/>
              <a:gd name="T46" fmla="*/ 182 w 325"/>
              <a:gd name="T47" fmla="*/ 173 h 229"/>
              <a:gd name="T48" fmla="*/ 209 w 325"/>
              <a:gd name="T49" fmla="*/ 171 h 229"/>
              <a:gd name="T50" fmla="*/ 221 w 325"/>
              <a:gd name="T51" fmla="*/ 198 h 229"/>
              <a:gd name="T52" fmla="*/ 246 w 325"/>
              <a:gd name="T53" fmla="*/ 206 h 229"/>
              <a:gd name="T54" fmla="*/ 268 w 325"/>
              <a:gd name="T55" fmla="*/ 200 h 229"/>
              <a:gd name="T56" fmla="*/ 284 w 325"/>
              <a:gd name="T57" fmla="*/ 185 h 229"/>
              <a:gd name="T58" fmla="*/ 294 w 325"/>
              <a:gd name="T59" fmla="*/ 158 h 229"/>
              <a:gd name="T60" fmla="*/ 298 w 325"/>
              <a:gd name="T61" fmla="*/ 125 h 229"/>
              <a:gd name="T62" fmla="*/ 298 w 325"/>
              <a:gd name="T63" fmla="*/ 119 h 229"/>
              <a:gd name="T64" fmla="*/ 275 w 325"/>
              <a:gd name="T65" fmla="*/ 141 h 229"/>
              <a:gd name="T66" fmla="*/ 244 w 325"/>
              <a:gd name="T67" fmla="*/ 149 h 229"/>
              <a:gd name="T68" fmla="*/ 197 w 325"/>
              <a:gd name="T69" fmla="*/ 129 h 229"/>
              <a:gd name="T70" fmla="*/ 178 w 325"/>
              <a:gd name="T71" fmla="*/ 75 h 229"/>
              <a:gd name="T72" fmla="*/ 198 w 325"/>
              <a:gd name="T73" fmla="*/ 20 h 229"/>
              <a:gd name="T74" fmla="*/ 249 w 325"/>
              <a:gd name="T75" fmla="*/ 0 h 229"/>
              <a:gd name="T76" fmla="*/ 289 w 325"/>
              <a:gd name="T77" fmla="*/ 11 h 229"/>
              <a:gd name="T78" fmla="*/ 316 w 325"/>
              <a:gd name="T79" fmla="*/ 45 h 229"/>
              <a:gd name="T80" fmla="*/ 325 w 325"/>
              <a:gd name="T81" fmla="*/ 108 h 229"/>
              <a:gd name="T82" fmla="*/ 316 w 325"/>
              <a:gd name="T83" fmla="*/ 177 h 229"/>
              <a:gd name="T84" fmla="*/ 288 w 325"/>
              <a:gd name="T85" fmla="*/ 215 h 229"/>
              <a:gd name="T86" fmla="*/ 245 w 325"/>
              <a:gd name="T87" fmla="*/ 229 h 229"/>
              <a:gd name="T88" fmla="*/ 202 w 325"/>
              <a:gd name="T89" fmla="*/ 214 h 229"/>
              <a:gd name="T90" fmla="*/ 182 w 325"/>
              <a:gd name="T91" fmla="*/ 173 h 229"/>
              <a:gd name="T92" fmla="*/ 295 w 325"/>
              <a:gd name="T93" fmla="*/ 74 h 229"/>
              <a:gd name="T94" fmla="*/ 282 w 325"/>
              <a:gd name="T95" fmla="*/ 36 h 229"/>
              <a:gd name="T96" fmla="*/ 252 w 325"/>
              <a:gd name="T97" fmla="*/ 22 h 229"/>
              <a:gd name="T98" fmla="*/ 220 w 325"/>
              <a:gd name="T99" fmla="*/ 37 h 229"/>
              <a:gd name="T100" fmla="*/ 206 w 325"/>
              <a:gd name="T101" fmla="*/ 76 h 229"/>
              <a:gd name="T102" fmla="*/ 219 w 325"/>
              <a:gd name="T103" fmla="*/ 111 h 229"/>
              <a:gd name="T104" fmla="*/ 251 w 325"/>
              <a:gd name="T105" fmla="*/ 124 h 229"/>
              <a:gd name="T106" fmla="*/ 282 w 325"/>
              <a:gd name="T107" fmla="*/ 111 h 229"/>
              <a:gd name="T108" fmla="*/ 295 w 325"/>
              <a:gd name="T109" fmla="*/ 74 h 2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</a:cxnLst>
            <a:rect l="0" t="0" r="r" b="b"/>
            <a:pathLst>
              <a:path w="325" h="229">
                <a:moveTo>
                  <a:pt x="148" y="199"/>
                </a:moveTo>
                <a:lnTo>
                  <a:pt x="148" y="225"/>
                </a:lnTo>
                <a:lnTo>
                  <a:pt x="0" y="225"/>
                </a:lnTo>
                <a:cubicBezTo>
                  <a:pt x="0" y="218"/>
                  <a:pt x="1" y="212"/>
                  <a:pt x="3" y="206"/>
                </a:cubicBezTo>
                <a:cubicBezTo>
                  <a:pt x="7" y="196"/>
                  <a:pt x="13" y="186"/>
                  <a:pt x="21" y="176"/>
                </a:cubicBezTo>
                <a:cubicBezTo>
                  <a:pt x="30" y="166"/>
                  <a:pt x="42" y="155"/>
                  <a:pt x="57" y="142"/>
                </a:cubicBezTo>
                <a:cubicBezTo>
                  <a:pt x="82" y="122"/>
                  <a:pt x="98" y="106"/>
                  <a:pt x="107" y="95"/>
                </a:cubicBezTo>
                <a:cubicBezTo>
                  <a:pt x="115" y="83"/>
                  <a:pt x="120" y="72"/>
                  <a:pt x="120" y="61"/>
                </a:cubicBezTo>
                <a:cubicBezTo>
                  <a:pt x="120" y="50"/>
                  <a:pt x="116" y="41"/>
                  <a:pt x="108" y="34"/>
                </a:cubicBezTo>
                <a:cubicBezTo>
                  <a:pt x="100" y="26"/>
                  <a:pt x="90" y="22"/>
                  <a:pt x="77" y="22"/>
                </a:cubicBezTo>
                <a:cubicBezTo>
                  <a:pt x="64" y="22"/>
                  <a:pt x="53" y="26"/>
                  <a:pt x="45" y="34"/>
                </a:cubicBezTo>
                <a:cubicBezTo>
                  <a:pt x="37" y="42"/>
                  <a:pt x="33" y="53"/>
                  <a:pt x="33" y="67"/>
                </a:cubicBezTo>
                <a:lnTo>
                  <a:pt x="5" y="64"/>
                </a:lnTo>
                <a:cubicBezTo>
                  <a:pt x="7" y="43"/>
                  <a:pt x="14" y="27"/>
                  <a:pt x="27" y="16"/>
                </a:cubicBezTo>
                <a:cubicBezTo>
                  <a:pt x="40" y="5"/>
                  <a:pt x="57" y="0"/>
                  <a:pt x="78" y="0"/>
                </a:cubicBezTo>
                <a:cubicBezTo>
                  <a:pt x="100" y="0"/>
                  <a:pt x="117" y="6"/>
                  <a:pt x="129" y="18"/>
                </a:cubicBezTo>
                <a:cubicBezTo>
                  <a:pt x="142" y="29"/>
                  <a:pt x="148" y="44"/>
                  <a:pt x="148" y="62"/>
                </a:cubicBezTo>
                <a:cubicBezTo>
                  <a:pt x="148" y="71"/>
                  <a:pt x="146" y="80"/>
                  <a:pt x="142" y="88"/>
                </a:cubicBezTo>
                <a:cubicBezTo>
                  <a:pt x="139" y="97"/>
                  <a:pt x="133" y="106"/>
                  <a:pt x="124" y="116"/>
                </a:cubicBezTo>
                <a:cubicBezTo>
                  <a:pt x="116" y="125"/>
                  <a:pt x="102" y="139"/>
                  <a:pt x="82" y="155"/>
                </a:cubicBezTo>
                <a:cubicBezTo>
                  <a:pt x="65" y="169"/>
                  <a:pt x="55" y="179"/>
                  <a:pt x="50" y="184"/>
                </a:cubicBezTo>
                <a:cubicBezTo>
                  <a:pt x="45" y="189"/>
                  <a:pt x="41" y="194"/>
                  <a:pt x="38" y="199"/>
                </a:cubicBezTo>
                <a:lnTo>
                  <a:pt x="148" y="199"/>
                </a:lnTo>
                <a:close/>
                <a:moveTo>
                  <a:pt x="182" y="173"/>
                </a:moveTo>
                <a:lnTo>
                  <a:pt x="209" y="171"/>
                </a:lnTo>
                <a:cubicBezTo>
                  <a:pt x="211" y="183"/>
                  <a:pt x="215" y="192"/>
                  <a:pt x="221" y="198"/>
                </a:cubicBezTo>
                <a:cubicBezTo>
                  <a:pt x="228" y="203"/>
                  <a:pt x="236" y="206"/>
                  <a:pt x="246" y="206"/>
                </a:cubicBezTo>
                <a:cubicBezTo>
                  <a:pt x="254" y="206"/>
                  <a:pt x="262" y="204"/>
                  <a:pt x="268" y="200"/>
                </a:cubicBezTo>
                <a:cubicBezTo>
                  <a:pt x="274" y="196"/>
                  <a:pt x="280" y="191"/>
                  <a:pt x="284" y="185"/>
                </a:cubicBezTo>
                <a:cubicBezTo>
                  <a:pt x="288" y="178"/>
                  <a:pt x="291" y="169"/>
                  <a:pt x="294" y="158"/>
                </a:cubicBezTo>
                <a:cubicBezTo>
                  <a:pt x="297" y="147"/>
                  <a:pt x="298" y="136"/>
                  <a:pt x="298" y="125"/>
                </a:cubicBezTo>
                <a:cubicBezTo>
                  <a:pt x="298" y="124"/>
                  <a:pt x="298" y="122"/>
                  <a:pt x="298" y="119"/>
                </a:cubicBezTo>
                <a:cubicBezTo>
                  <a:pt x="292" y="128"/>
                  <a:pt x="285" y="135"/>
                  <a:pt x="275" y="141"/>
                </a:cubicBezTo>
                <a:cubicBezTo>
                  <a:pt x="266" y="146"/>
                  <a:pt x="255" y="149"/>
                  <a:pt x="244" y="149"/>
                </a:cubicBezTo>
                <a:cubicBezTo>
                  <a:pt x="226" y="149"/>
                  <a:pt x="210" y="142"/>
                  <a:pt x="197" y="129"/>
                </a:cubicBezTo>
                <a:cubicBezTo>
                  <a:pt x="185" y="115"/>
                  <a:pt x="178" y="97"/>
                  <a:pt x="178" y="75"/>
                </a:cubicBezTo>
                <a:cubicBezTo>
                  <a:pt x="178" y="53"/>
                  <a:pt x="185" y="34"/>
                  <a:pt x="198" y="20"/>
                </a:cubicBezTo>
                <a:cubicBezTo>
                  <a:pt x="212" y="7"/>
                  <a:pt x="228" y="0"/>
                  <a:pt x="249" y="0"/>
                </a:cubicBezTo>
                <a:cubicBezTo>
                  <a:pt x="263" y="0"/>
                  <a:pt x="276" y="4"/>
                  <a:pt x="289" y="11"/>
                </a:cubicBezTo>
                <a:cubicBezTo>
                  <a:pt x="301" y="19"/>
                  <a:pt x="310" y="30"/>
                  <a:pt x="316" y="45"/>
                </a:cubicBezTo>
                <a:cubicBezTo>
                  <a:pt x="322" y="60"/>
                  <a:pt x="325" y="81"/>
                  <a:pt x="325" y="108"/>
                </a:cubicBezTo>
                <a:cubicBezTo>
                  <a:pt x="325" y="137"/>
                  <a:pt x="322" y="160"/>
                  <a:pt x="316" y="177"/>
                </a:cubicBezTo>
                <a:cubicBezTo>
                  <a:pt x="310" y="194"/>
                  <a:pt x="301" y="206"/>
                  <a:pt x="288" y="215"/>
                </a:cubicBezTo>
                <a:cubicBezTo>
                  <a:pt x="276" y="224"/>
                  <a:pt x="262" y="229"/>
                  <a:pt x="245" y="229"/>
                </a:cubicBezTo>
                <a:cubicBezTo>
                  <a:pt x="228" y="229"/>
                  <a:pt x="213" y="224"/>
                  <a:pt x="202" y="214"/>
                </a:cubicBezTo>
                <a:cubicBezTo>
                  <a:pt x="191" y="204"/>
                  <a:pt x="184" y="190"/>
                  <a:pt x="182" y="173"/>
                </a:cubicBezTo>
                <a:close/>
                <a:moveTo>
                  <a:pt x="295" y="74"/>
                </a:moveTo>
                <a:cubicBezTo>
                  <a:pt x="295" y="58"/>
                  <a:pt x="291" y="46"/>
                  <a:pt x="282" y="36"/>
                </a:cubicBezTo>
                <a:cubicBezTo>
                  <a:pt x="274" y="27"/>
                  <a:pt x="264" y="22"/>
                  <a:pt x="252" y="22"/>
                </a:cubicBezTo>
                <a:cubicBezTo>
                  <a:pt x="240" y="22"/>
                  <a:pt x="229" y="27"/>
                  <a:pt x="220" y="37"/>
                </a:cubicBezTo>
                <a:cubicBezTo>
                  <a:pt x="211" y="47"/>
                  <a:pt x="206" y="60"/>
                  <a:pt x="206" y="76"/>
                </a:cubicBezTo>
                <a:cubicBezTo>
                  <a:pt x="206" y="90"/>
                  <a:pt x="211" y="102"/>
                  <a:pt x="219" y="111"/>
                </a:cubicBezTo>
                <a:cubicBezTo>
                  <a:pt x="228" y="120"/>
                  <a:pt x="238" y="124"/>
                  <a:pt x="251" y="124"/>
                </a:cubicBezTo>
                <a:cubicBezTo>
                  <a:pt x="264" y="124"/>
                  <a:pt x="274" y="120"/>
                  <a:pt x="282" y="111"/>
                </a:cubicBezTo>
                <a:cubicBezTo>
                  <a:pt x="291" y="102"/>
                  <a:pt x="295" y="90"/>
                  <a:pt x="295" y="74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167" name="Line 120"/>
          <p:cNvSpPr>
            <a:spLocks noChangeShapeType="1"/>
          </p:cNvSpPr>
          <p:nvPr/>
        </p:nvSpPr>
        <p:spPr bwMode="auto">
          <a:xfrm flipV="1">
            <a:off x="4380150" y="336044"/>
            <a:ext cx="233363" cy="6156325"/>
          </a:xfrm>
          <a:prstGeom prst="line">
            <a:avLst/>
          </a:prstGeom>
          <a:noFill/>
          <a:ln w="1588" cap="rnd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168" name="Freeform 122"/>
          <p:cNvSpPr>
            <a:spLocks noEditPoints="1"/>
          </p:cNvSpPr>
          <p:nvPr/>
        </p:nvSpPr>
        <p:spPr bwMode="auto">
          <a:xfrm>
            <a:off x="4557950" y="209044"/>
            <a:ext cx="80963" cy="58738"/>
          </a:xfrm>
          <a:custGeom>
            <a:avLst/>
            <a:gdLst>
              <a:gd name="T0" fmla="*/ 0 w 320"/>
              <a:gd name="T1" fmla="*/ 166 h 229"/>
              <a:gd name="T2" fmla="*/ 28 w 320"/>
              <a:gd name="T3" fmla="*/ 162 h 229"/>
              <a:gd name="T4" fmla="*/ 44 w 320"/>
              <a:gd name="T5" fmla="*/ 196 h 229"/>
              <a:gd name="T6" fmla="*/ 72 w 320"/>
              <a:gd name="T7" fmla="*/ 206 h 229"/>
              <a:gd name="T8" fmla="*/ 105 w 320"/>
              <a:gd name="T9" fmla="*/ 193 h 229"/>
              <a:gd name="T10" fmla="*/ 118 w 320"/>
              <a:gd name="T11" fmla="*/ 159 h 229"/>
              <a:gd name="T12" fmla="*/ 105 w 320"/>
              <a:gd name="T13" fmla="*/ 128 h 229"/>
              <a:gd name="T14" fmla="*/ 74 w 320"/>
              <a:gd name="T15" fmla="*/ 116 h 229"/>
              <a:gd name="T16" fmla="*/ 54 w 320"/>
              <a:gd name="T17" fmla="*/ 119 h 229"/>
              <a:gd name="T18" fmla="*/ 58 w 320"/>
              <a:gd name="T19" fmla="*/ 95 h 229"/>
              <a:gd name="T20" fmla="*/ 62 w 320"/>
              <a:gd name="T21" fmla="*/ 95 h 229"/>
              <a:gd name="T22" fmla="*/ 94 w 320"/>
              <a:gd name="T23" fmla="*/ 86 h 229"/>
              <a:gd name="T24" fmla="*/ 108 w 320"/>
              <a:gd name="T25" fmla="*/ 58 h 229"/>
              <a:gd name="T26" fmla="*/ 98 w 320"/>
              <a:gd name="T27" fmla="*/ 32 h 229"/>
              <a:gd name="T28" fmla="*/ 71 w 320"/>
              <a:gd name="T29" fmla="*/ 23 h 229"/>
              <a:gd name="T30" fmla="*/ 44 w 320"/>
              <a:gd name="T31" fmla="*/ 33 h 229"/>
              <a:gd name="T32" fmla="*/ 30 w 320"/>
              <a:gd name="T33" fmla="*/ 63 h 229"/>
              <a:gd name="T34" fmla="*/ 3 w 320"/>
              <a:gd name="T35" fmla="*/ 58 h 229"/>
              <a:gd name="T36" fmla="*/ 26 w 320"/>
              <a:gd name="T37" fmla="*/ 15 h 229"/>
              <a:gd name="T38" fmla="*/ 70 w 320"/>
              <a:gd name="T39" fmla="*/ 0 h 229"/>
              <a:gd name="T40" fmla="*/ 104 w 320"/>
              <a:gd name="T41" fmla="*/ 8 h 229"/>
              <a:gd name="T42" fmla="*/ 128 w 320"/>
              <a:gd name="T43" fmla="*/ 29 h 229"/>
              <a:gd name="T44" fmla="*/ 136 w 320"/>
              <a:gd name="T45" fmla="*/ 58 h 229"/>
              <a:gd name="T46" fmla="*/ 128 w 320"/>
              <a:gd name="T47" fmla="*/ 84 h 229"/>
              <a:gd name="T48" fmla="*/ 105 w 320"/>
              <a:gd name="T49" fmla="*/ 103 h 229"/>
              <a:gd name="T50" fmla="*/ 136 w 320"/>
              <a:gd name="T51" fmla="*/ 123 h 229"/>
              <a:gd name="T52" fmla="*/ 147 w 320"/>
              <a:gd name="T53" fmla="*/ 159 h 229"/>
              <a:gd name="T54" fmla="*/ 126 w 320"/>
              <a:gd name="T55" fmla="*/ 209 h 229"/>
              <a:gd name="T56" fmla="*/ 71 w 320"/>
              <a:gd name="T57" fmla="*/ 229 h 229"/>
              <a:gd name="T58" fmla="*/ 22 w 320"/>
              <a:gd name="T59" fmla="*/ 211 h 229"/>
              <a:gd name="T60" fmla="*/ 0 w 320"/>
              <a:gd name="T61" fmla="*/ 166 h 229"/>
              <a:gd name="T62" fmla="*/ 174 w 320"/>
              <a:gd name="T63" fmla="*/ 115 h 229"/>
              <a:gd name="T64" fmla="*/ 182 w 320"/>
              <a:gd name="T65" fmla="*/ 50 h 229"/>
              <a:gd name="T66" fmla="*/ 207 w 320"/>
              <a:gd name="T67" fmla="*/ 13 h 229"/>
              <a:gd name="T68" fmla="*/ 247 w 320"/>
              <a:gd name="T69" fmla="*/ 0 h 229"/>
              <a:gd name="T70" fmla="*/ 279 w 320"/>
              <a:gd name="T71" fmla="*/ 7 h 229"/>
              <a:gd name="T72" fmla="*/ 301 w 320"/>
              <a:gd name="T73" fmla="*/ 28 h 229"/>
              <a:gd name="T74" fmla="*/ 315 w 320"/>
              <a:gd name="T75" fmla="*/ 62 h 229"/>
              <a:gd name="T76" fmla="*/ 320 w 320"/>
              <a:gd name="T77" fmla="*/ 115 h 229"/>
              <a:gd name="T78" fmla="*/ 312 w 320"/>
              <a:gd name="T79" fmla="*/ 178 h 229"/>
              <a:gd name="T80" fmla="*/ 288 w 320"/>
              <a:gd name="T81" fmla="*/ 216 h 229"/>
              <a:gd name="T82" fmla="*/ 247 w 320"/>
              <a:gd name="T83" fmla="*/ 229 h 229"/>
              <a:gd name="T84" fmla="*/ 196 w 320"/>
              <a:gd name="T85" fmla="*/ 206 h 229"/>
              <a:gd name="T86" fmla="*/ 174 w 320"/>
              <a:gd name="T87" fmla="*/ 115 h 229"/>
              <a:gd name="T88" fmla="*/ 203 w 320"/>
              <a:gd name="T89" fmla="*/ 115 h 229"/>
              <a:gd name="T90" fmla="*/ 215 w 320"/>
              <a:gd name="T91" fmla="*/ 188 h 229"/>
              <a:gd name="T92" fmla="*/ 247 w 320"/>
              <a:gd name="T93" fmla="*/ 206 h 229"/>
              <a:gd name="T94" fmla="*/ 279 w 320"/>
              <a:gd name="T95" fmla="*/ 188 h 229"/>
              <a:gd name="T96" fmla="*/ 292 w 320"/>
              <a:gd name="T97" fmla="*/ 115 h 229"/>
              <a:gd name="T98" fmla="*/ 279 w 320"/>
              <a:gd name="T99" fmla="*/ 41 h 229"/>
              <a:gd name="T100" fmla="*/ 247 w 320"/>
              <a:gd name="T101" fmla="*/ 23 h 229"/>
              <a:gd name="T102" fmla="*/ 217 w 320"/>
              <a:gd name="T103" fmla="*/ 39 h 229"/>
              <a:gd name="T104" fmla="*/ 203 w 320"/>
              <a:gd name="T105" fmla="*/ 115 h 2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</a:cxnLst>
            <a:rect l="0" t="0" r="r" b="b"/>
            <a:pathLst>
              <a:path w="320" h="229">
                <a:moveTo>
                  <a:pt x="0" y="166"/>
                </a:moveTo>
                <a:lnTo>
                  <a:pt x="28" y="162"/>
                </a:lnTo>
                <a:cubicBezTo>
                  <a:pt x="31" y="178"/>
                  <a:pt x="36" y="189"/>
                  <a:pt x="44" y="196"/>
                </a:cubicBezTo>
                <a:cubicBezTo>
                  <a:pt x="51" y="203"/>
                  <a:pt x="61" y="206"/>
                  <a:pt x="72" y="206"/>
                </a:cubicBezTo>
                <a:cubicBezTo>
                  <a:pt x="85" y="206"/>
                  <a:pt x="96" y="202"/>
                  <a:pt x="105" y="193"/>
                </a:cubicBezTo>
                <a:cubicBezTo>
                  <a:pt x="113" y="184"/>
                  <a:pt x="118" y="173"/>
                  <a:pt x="118" y="159"/>
                </a:cubicBezTo>
                <a:cubicBezTo>
                  <a:pt x="118" y="147"/>
                  <a:pt x="114" y="136"/>
                  <a:pt x="105" y="128"/>
                </a:cubicBezTo>
                <a:cubicBezTo>
                  <a:pt x="97" y="120"/>
                  <a:pt x="87" y="116"/>
                  <a:pt x="74" y="116"/>
                </a:cubicBezTo>
                <a:cubicBezTo>
                  <a:pt x="69" y="116"/>
                  <a:pt x="62" y="117"/>
                  <a:pt x="54" y="119"/>
                </a:cubicBezTo>
                <a:lnTo>
                  <a:pt x="58" y="95"/>
                </a:lnTo>
                <a:cubicBezTo>
                  <a:pt x="59" y="95"/>
                  <a:pt x="61" y="95"/>
                  <a:pt x="62" y="95"/>
                </a:cubicBezTo>
                <a:cubicBezTo>
                  <a:pt x="74" y="95"/>
                  <a:pt x="84" y="92"/>
                  <a:pt x="94" y="86"/>
                </a:cubicBezTo>
                <a:cubicBezTo>
                  <a:pt x="103" y="80"/>
                  <a:pt x="108" y="70"/>
                  <a:pt x="108" y="58"/>
                </a:cubicBezTo>
                <a:cubicBezTo>
                  <a:pt x="108" y="47"/>
                  <a:pt x="104" y="39"/>
                  <a:pt x="98" y="32"/>
                </a:cubicBezTo>
                <a:cubicBezTo>
                  <a:pt x="91" y="26"/>
                  <a:pt x="82" y="23"/>
                  <a:pt x="71" y="23"/>
                </a:cubicBezTo>
                <a:cubicBezTo>
                  <a:pt x="60" y="23"/>
                  <a:pt x="51" y="26"/>
                  <a:pt x="44" y="33"/>
                </a:cubicBezTo>
                <a:cubicBezTo>
                  <a:pt x="37" y="39"/>
                  <a:pt x="33" y="50"/>
                  <a:pt x="30" y="63"/>
                </a:cubicBezTo>
                <a:lnTo>
                  <a:pt x="3" y="58"/>
                </a:lnTo>
                <a:cubicBezTo>
                  <a:pt x="6" y="40"/>
                  <a:pt x="14" y="25"/>
                  <a:pt x="26" y="15"/>
                </a:cubicBezTo>
                <a:cubicBezTo>
                  <a:pt x="38" y="5"/>
                  <a:pt x="53" y="0"/>
                  <a:pt x="70" y="0"/>
                </a:cubicBezTo>
                <a:cubicBezTo>
                  <a:pt x="83" y="0"/>
                  <a:pt x="94" y="3"/>
                  <a:pt x="104" y="8"/>
                </a:cubicBezTo>
                <a:cubicBezTo>
                  <a:pt x="115" y="13"/>
                  <a:pt x="122" y="20"/>
                  <a:pt x="128" y="29"/>
                </a:cubicBezTo>
                <a:cubicBezTo>
                  <a:pt x="133" y="38"/>
                  <a:pt x="136" y="48"/>
                  <a:pt x="136" y="58"/>
                </a:cubicBezTo>
                <a:cubicBezTo>
                  <a:pt x="136" y="68"/>
                  <a:pt x="133" y="77"/>
                  <a:pt x="128" y="84"/>
                </a:cubicBezTo>
                <a:cubicBezTo>
                  <a:pt x="123" y="92"/>
                  <a:pt x="115" y="99"/>
                  <a:pt x="105" y="103"/>
                </a:cubicBezTo>
                <a:cubicBezTo>
                  <a:pt x="118" y="106"/>
                  <a:pt x="129" y="113"/>
                  <a:pt x="136" y="123"/>
                </a:cubicBezTo>
                <a:cubicBezTo>
                  <a:pt x="143" y="132"/>
                  <a:pt x="147" y="144"/>
                  <a:pt x="147" y="159"/>
                </a:cubicBezTo>
                <a:cubicBezTo>
                  <a:pt x="147" y="178"/>
                  <a:pt x="140" y="195"/>
                  <a:pt x="126" y="209"/>
                </a:cubicBezTo>
                <a:cubicBezTo>
                  <a:pt x="111" y="222"/>
                  <a:pt x="93" y="229"/>
                  <a:pt x="71" y="229"/>
                </a:cubicBezTo>
                <a:cubicBezTo>
                  <a:pt x="52" y="229"/>
                  <a:pt x="35" y="223"/>
                  <a:pt x="22" y="211"/>
                </a:cubicBezTo>
                <a:cubicBezTo>
                  <a:pt x="9" y="200"/>
                  <a:pt x="2" y="184"/>
                  <a:pt x="0" y="166"/>
                </a:cubicBezTo>
                <a:close/>
                <a:moveTo>
                  <a:pt x="174" y="115"/>
                </a:moveTo>
                <a:cubicBezTo>
                  <a:pt x="174" y="88"/>
                  <a:pt x="177" y="67"/>
                  <a:pt x="182" y="50"/>
                </a:cubicBezTo>
                <a:cubicBezTo>
                  <a:pt x="188" y="34"/>
                  <a:pt x="196" y="22"/>
                  <a:pt x="207" y="13"/>
                </a:cubicBezTo>
                <a:cubicBezTo>
                  <a:pt x="218" y="4"/>
                  <a:pt x="231" y="0"/>
                  <a:pt x="247" y="0"/>
                </a:cubicBezTo>
                <a:cubicBezTo>
                  <a:pt x="259" y="0"/>
                  <a:pt x="270" y="2"/>
                  <a:pt x="279" y="7"/>
                </a:cubicBezTo>
                <a:cubicBezTo>
                  <a:pt x="288" y="12"/>
                  <a:pt x="296" y="19"/>
                  <a:pt x="301" y="28"/>
                </a:cubicBezTo>
                <a:cubicBezTo>
                  <a:pt x="307" y="37"/>
                  <a:pt x="312" y="48"/>
                  <a:pt x="315" y="62"/>
                </a:cubicBezTo>
                <a:cubicBezTo>
                  <a:pt x="319" y="75"/>
                  <a:pt x="320" y="92"/>
                  <a:pt x="320" y="115"/>
                </a:cubicBezTo>
                <a:cubicBezTo>
                  <a:pt x="320" y="141"/>
                  <a:pt x="318" y="162"/>
                  <a:pt x="312" y="178"/>
                </a:cubicBezTo>
                <a:cubicBezTo>
                  <a:pt x="307" y="195"/>
                  <a:pt x="299" y="207"/>
                  <a:pt x="288" y="216"/>
                </a:cubicBezTo>
                <a:cubicBezTo>
                  <a:pt x="277" y="225"/>
                  <a:pt x="264" y="229"/>
                  <a:pt x="247" y="229"/>
                </a:cubicBezTo>
                <a:cubicBezTo>
                  <a:pt x="226" y="229"/>
                  <a:pt x="209" y="221"/>
                  <a:pt x="196" y="206"/>
                </a:cubicBezTo>
                <a:cubicBezTo>
                  <a:pt x="182" y="187"/>
                  <a:pt x="174" y="157"/>
                  <a:pt x="174" y="115"/>
                </a:cubicBezTo>
                <a:close/>
                <a:moveTo>
                  <a:pt x="203" y="115"/>
                </a:moveTo>
                <a:cubicBezTo>
                  <a:pt x="203" y="152"/>
                  <a:pt x="207" y="176"/>
                  <a:pt x="215" y="188"/>
                </a:cubicBezTo>
                <a:cubicBezTo>
                  <a:pt x="224" y="200"/>
                  <a:pt x="235" y="206"/>
                  <a:pt x="247" y="206"/>
                </a:cubicBezTo>
                <a:cubicBezTo>
                  <a:pt x="260" y="206"/>
                  <a:pt x="271" y="200"/>
                  <a:pt x="279" y="188"/>
                </a:cubicBezTo>
                <a:cubicBezTo>
                  <a:pt x="288" y="176"/>
                  <a:pt x="292" y="151"/>
                  <a:pt x="292" y="115"/>
                </a:cubicBezTo>
                <a:cubicBezTo>
                  <a:pt x="292" y="78"/>
                  <a:pt x="288" y="53"/>
                  <a:pt x="279" y="41"/>
                </a:cubicBezTo>
                <a:cubicBezTo>
                  <a:pt x="271" y="29"/>
                  <a:pt x="260" y="23"/>
                  <a:pt x="247" y="23"/>
                </a:cubicBezTo>
                <a:cubicBezTo>
                  <a:pt x="234" y="23"/>
                  <a:pt x="224" y="28"/>
                  <a:pt x="217" y="39"/>
                </a:cubicBezTo>
                <a:cubicBezTo>
                  <a:pt x="207" y="53"/>
                  <a:pt x="203" y="78"/>
                  <a:pt x="203" y="115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169" name="Freeform 124"/>
          <p:cNvSpPr>
            <a:spLocks noEditPoints="1"/>
          </p:cNvSpPr>
          <p:nvPr/>
        </p:nvSpPr>
        <p:spPr bwMode="auto">
          <a:xfrm>
            <a:off x="4326175" y="6522532"/>
            <a:ext cx="80963" cy="57150"/>
          </a:xfrm>
          <a:custGeom>
            <a:avLst/>
            <a:gdLst>
              <a:gd name="T0" fmla="*/ 0 w 320"/>
              <a:gd name="T1" fmla="*/ 165 h 229"/>
              <a:gd name="T2" fmla="*/ 28 w 320"/>
              <a:gd name="T3" fmla="*/ 162 h 229"/>
              <a:gd name="T4" fmla="*/ 44 w 320"/>
              <a:gd name="T5" fmla="*/ 195 h 229"/>
              <a:gd name="T6" fmla="*/ 72 w 320"/>
              <a:gd name="T7" fmla="*/ 206 h 229"/>
              <a:gd name="T8" fmla="*/ 105 w 320"/>
              <a:gd name="T9" fmla="*/ 192 h 229"/>
              <a:gd name="T10" fmla="*/ 118 w 320"/>
              <a:gd name="T11" fmla="*/ 159 h 229"/>
              <a:gd name="T12" fmla="*/ 106 w 320"/>
              <a:gd name="T13" fmla="*/ 128 h 229"/>
              <a:gd name="T14" fmla="*/ 74 w 320"/>
              <a:gd name="T15" fmla="*/ 115 h 229"/>
              <a:gd name="T16" fmla="*/ 55 w 320"/>
              <a:gd name="T17" fmla="*/ 118 h 229"/>
              <a:gd name="T18" fmla="*/ 58 w 320"/>
              <a:gd name="T19" fmla="*/ 94 h 229"/>
              <a:gd name="T20" fmla="*/ 62 w 320"/>
              <a:gd name="T21" fmla="*/ 95 h 229"/>
              <a:gd name="T22" fmla="*/ 94 w 320"/>
              <a:gd name="T23" fmla="*/ 85 h 229"/>
              <a:gd name="T24" fmla="*/ 108 w 320"/>
              <a:gd name="T25" fmla="*/ 57 h 229"/>
              <a:gd name="T26" fmla="*/ 98 w 320"/>
              <a:gd name="T27" fmla="*/ 32 h 229"/>
              <a:gd name="T28" fmla="*/ 71 w 320"/>
              <a:gd name="T29" fmla="*/ 22 h 229"/>
              <a:gd name="T30" fmla="*/ 44 w 320"/>
              <a:gd name="T31" fmla="*/ 32 h 229"/>
              <a:gd name="T32" fmla="*/ 31 w 320"/>
              <a:gd name="T33" fmla="*/ 63 h 229"/>
              <a:gd name="T34" fmla="*/ 3 w 320"/>
              <a:gd name="T35" fmla="*/ 58 h 229"/>
              <a:gd name="T36" fmla="*/ 26 w 320"/>
              <a:gd name="T37" fmla="*/ 15 h 229"/>
              <a:gd name="T38" fmla="*/ 71 w 320"/>
              <a:gd name="T39" fmla="*/ 0 h 229"/>
              <a:gd name="T40" fmla="*/ 104 w 320"/>
              <a:gd name="T41" fmla="*/ 8 h 229"/>
              <a:gd name="T42" fmla="*/ 128 w 320"/>
              <a:gd name="T43" fmla="*/ 29 h 229"/>
              <a:gd name="T44" fmla="*/ 136 w 320"/>
              <a:gd name="T45" fmla="*/ 58 h 229"/>
              <a:gd name="T46" fmla="*/ 128 w 320"/>
              <a:gd name="T47" fmla="*/ 84 h 229"/>
              <a:gd name="T48" fmla="*/ 105 w 320"/>
              <a:gd name="T49" fmla="*/ 103 h 229"/>
              <a:gd name="T50" fmla="*/ 136 w 320"/>
              <a:gd name="T51" fmla="*/ 122 h 229"/>
              <a:gd name="T52" fmla="*/ 147 w 320"/>
              <a:gd name="T53" fmla="*/ 158 h 229"/>
              <a:gd name="T54" fmla="*/ 126 w 320"/>
              <a:gd name="T55" fmla="*/ 208 h 229"/>
              <a:gd name="T56" fmla="*/ 72 w 320"/>
              <a:gd name="T57" fmla="*/ 229 h 229"/>
              <a:gd name="T58" fmla="*/ 23 w 320"/>
              <a:gd name="T59" fmla="*/ 211 h 229"/>
              <a:gd name="T60" fmla="*/ 0 w 320"/>
              <a:gd name="T61" fmla="*/ 165 h 229"/>
              <a:gd name="T62" fmla="*/ 174 w 320"/>
              <a:gd name="T63" fmla="*/ 114 h 229"/>
              <a:gd name="T64" fmla="*/ 183 w 320"/>
              <a:gd name="T65" fmla="*/ 50 h 229"/>
              <a:gd name="T66" fmla="*/ 207 w 320"/>
              <a:gd name="T67" fmla="*/ 13 h 229"/>
              <a:gd name="T68" fmla="*/ 247 w 320"/>
              <a:gd name="T69" fmla="*/ 0 h 229"/>
              <a:gd name="T70" fmla="*/ 279 w 320"/>
              <a:gd name="T71" fmla="*/ 7 h 229"/>
              <a:gd name="T72" fmla="*/ 302 w 320"/>
              <a:gd name="T73" fmla="*/ 28 h 229"/>
              <a:gd name="T74" fmla="*/ 315 w 320"/>
              <a:gd name="T75" fmla="*/ 61 h 229"/>
              <a:gd name="T76" fmla="*/ 320 w 320"/>
              <a:gd name="T77" fmla="*/ 114 h 229"/>
              <a:gd name="T78" fmla="*/ 312 w 320"/>
              <a:gd name="T79" fmla="*/ 178 h 229"/>
              <a:gd name="T80" fmla="*/ 288 w 320"/>
              <a:gd name="T81" fmla="*/ 215 h 229"/>
              <a:gd name="T82" fmla="*/ 247 w 320"/>
              <a:gd name="T83" fmla="*/ 229 h 229"/>
              <a:gd name="T84" fmla="*/ 197 w 320"/>
              <a:gd name="T85" fmla="*/ 206 h 229"/>
              <a:gd name="T86" fmla="*/ 174 w 320"/>
              <a:gd name="T87" fmla="*/ 114 h 229"/>
              <a:gd name="T88" fmla="*/ 203 w 320"/>
              <a:gd name="T89" fmla="*/ 114 h 229"/>
              <a:gd name="T90" fmla="*/ 216 w 320"/>
              <a:gd name="T91" fmla="*/ 188 h 229"/>
              <a:gd name="T92" fmla="*/ 247 w 320"/>
              <a:gd name="T93" fmla="*/ 206 h 229"/>
              <a:gd name="T94" fmla="*/ 279 w 320"/>
              <a:gd name="T95" fmla="*/ 188 h 229"/>
              <a:gd name="T96" fmla="*/ 292 w 320"/>
              <a:gd name="T97" fmla="*/ 114 h 229"/>
              <a:gd name="T98" fmla="*/ 279 w 320"/>
              <a:gd name="T99" fmla="*/ 41 h 229"/>
              <a:gd name="T100" fmla="*/ 247 w 320"/>
              <a:gd name="T101" fmla="*/ 22 h 229"/>
              <a:gd name="T102" fmla="*/ 217 w 320"/>
              <a:gd name="T103" fmla="*/ 39 h 229"/>
              <a:gd name="T104" fmla="*/ 203 w 320"/>
              <a:gd name="T105" fmla="*/ 114 h 2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</a:cxnLst>
            <a:rect l="0" t="0" r="r" b="b"/>
            <a:pathLst>
              <a:path w="320" h="229">
                <a:moveTo>
                  <a:pt x="0" y="165"/>
                </a:moveTo>
                <a:lnTo>
                  <a:pt x="28" y="162"/>
                </a:lnTo>
                <a:cubicBezTo>
                  <a:pt x="31" y="177"/>
                  <a:pt x="36" y="189"/>
                  <a:pt x="44" y="195"/>
                </a:cubicBezTo>
                <a:cubicBezTo>
                  <a:pt x="51" y="202"/>
                  <a:pt x="61" y="206"/>
                  <a:pt x="72" y="206"/>
                </a:cubicBezTo>
                <a:cubicBezTo>
                  <a:pt x="85" y="206"/>
                  <a:pt x="96" y="201"/>
                  <a:pt x="105" y="192"/>
                </a:cubicBezTo>
                <a:cubicBezTo>
                  <a:pt x="114" y="183"/>
                  <a:pt x="118" y="172"/>
                  <a:pt x="118" y="159"/>
                </a:cubicBezTo>
                <a:cubicBezTo>
                  <a:pt x="118" y="146"/>
                  <a:pt x="114" y="136"/>
                  <a:pt x="106" y="128"/>
                </a:cubicBezTo>
                <a:cubicBezTo>
                  <a:pt x="97" y="119"/>
                  <a:pt x="87" y="115"/>
                  <a:pt x="74" y="115"/>
                </a:cubicBezTo>
                <a:cubicBezTo>
                  <a:pt x="69" y="115"/>
                  <a:pt x="62" y="116"/>
                  <a:pt x="55" y="118"/>
                </a:cubicBezTo>
                <a:lnTo>
                  <a:pt x="58" y="94"/>
                </a:lnTo>
                <a:cubicBezTo>
                  <a:pt x="59" y="94"/>
                  <a:pt x="61" y="95"/>
                  <a:pt x="62" y="95"/>
                </a:cubicBezTo>
                <a:cubicBezTo>
                  <a:pt x="74" y="95"/>
                  <a:pt x="84" y="91"/>
                  <a:pt x="94" y="85"/>
                </a:cubicBezTo>
                <a:cubicBezTo>
                  <a:pt x="103" y="79"/>
                  <a:pt x="108" y="70"/>
                  <a:pt x="108" y="57"/>
                </a:cubicBezTo>
                <a:cubicBezTo>
                  <a:pt x="108" y="47"/>
                  <a:pt x="105" y="39"/>
                  <a:pt x="98" y="32"/>
                </a:cubicBezTo>
                <a:cubicBezTo>
                  <a:pt x="91" y="25"/>
                  <a:pt x="82" y="22"/>
                  <a:pt x="71" y="22"/>
                </a:cubicBezTo>
                <a:cubicBezTo>
                  <a:pt x="60" y="22"/>
                  <a:pt x="52" y="26"/>
                  <a:pt x="44" y="32"/>
                </a:cubicBezTo>
                <a:cubicBezTo>
                  <a:pt x="37" y="39"/>
                  <a:pt x="33" y="49"/>
                  <a:pt x="31" y="63"/>
                </a:cubicBezTo>
                <a:lnTo>
                  <a:pt x="3" y="58"/>
                </a:lnTo>
                <a:cubicBezTo>
                  <a:pt x="6" y="39"/>
                  <a:pt x="14" y="25"/>
                  <a:pt x="26" y="15"/>
                </a:cubicBezTo>
                <a:cubicBezTo>
                  <a:pt x="38" y="5"/>
                  <a:pt x="53" y="0"/>
                  <a:pt x="71" y="0"/>
                </a:cubicBezTo>
                <a:cubicBezTo>
                  <a:pt x="83" y="0"/>
                  <a:pt x="94" y="2"/>
                  <a:pt x="104" y="8"/>
                </a:cubicBezTo>
                <a:cubicBezTo>
                  <a:pt x="115" y="13"/>
                  <a:pt x="123" y="20"/>
                  <a:pt x="128" y="29"/>
                </a:cubicBezTo>
                <a:cubicBezTo>
                  <a:pt x="133" y="38"/>
                  <a:pt x="136" y="48"/>
                  <a:pt x="136" y="58"/>
                </a:cubicBezTo>
                <a:cubicBezTo>
                  <a:pt x="136" y="67"/>
                  <a:pt x="134" y="76"/>
                  <a:pt x="128" y="84"/>
                </a:cubicBezTo>
                <a:cubicBezTo>
                  <a:pt x="123" y="92"/>
                  <a:pt x="115" y="98"/>
                  <a:pt x="105" y="103"/>
                </a:cubicBezTo>
                <a:cubicBezTo>
                  <a:pt x="119" y="106"/>
                  <a:pt x="129" y="112"/>
                  <a:pt x="136" y="122"/>
                </a:cubicBezTo>
                <a:cubicBezTo>
                  <a:pt x="143" y="132"/>
                  <a:pt x="147" y="144"/>
                  <a:pt x="147" y="158"/>
                </a:cubicBezTo>
                <a:cubicBezTo>
                  <a:pt x="147" y="178"/>
                  <a:pt x="140" y="195"/>
                  <a:pt x="126" y="208"/>
                </a:cubicBezTo>
                <a:cubicBezTo>
                  <a:pt x="111" y="222"/>
                  <a:pt x="93" y="229"/>
                  <a:pt x="72" y="229"/>
                </a:cubicBezTo>
                <a:cubicBezTo>
                  <a:pt x="52" y="229"/>
                  <a:pt x="36" y="223"/>
                  <a:pt x="23" y="211"/>
                </a:cubicBezTo>
                <a:cubicBezTo>
                  <a:pt x="9" y="199"/>
                  <a:pt x="2" y="184"/>
                  <a:pt x="0" y="165"/>
                </a:cubicBezTo>
                <a:close/>
                <a:moveTo>
                  <a:pt x="174" y="114"/>
                </a:moveTo>
                <a:cubicBezTo>
                  <a:pt x="174" y="88"/>
                  <a:pt x="177" y="66"/>
                  <a:pt x="183" y="50"/>
                </a:cubicBezTo>
                <a:cubicBezTo>
                  <a:pt x="188" y="34"/>
                  <a:pt x="196" y="21"/>
                  <a:pt x="207" y="13"/>
                </a:cubicBezTo>
                <a:cubicBezTo>
                  <a:pt x="218" y="4"/>
                  <a:pt x="231" y="0"/>
                  <a:pt x="247" y="0"/>
                </a:cubicBezTo>
                <a:cubicBezTo>
                  <a:pt x="259" y="0"/>
                  <a:pt x="270" y="2"/>
                  <a:pt x="279" y="7"/>
                </a:cubicBezTo>
                <a:cubicBezTo>
                  <a:pt x="288" y="12"/>
                  <a:pt x="296" y="19"/>
                  <a:pt x="302" y="28"/>
                </a:cubicBezTo>
                <a:cubicBezTo>
                  <a:pt x="307" y="37"/>
                  <a:pt x="312" y="48"/>
                  <a:pt x="315" y="61"/>
                </a:cubicBezTo>
                <a:cubicBezTo>
                  <a:pt x="319" y="74"/>
                  <a:pt x="320" y="92"/>
                  <a:pt x="320" y="114"/>
                </a:cubicBezTo>
                <a:cubicBezTo>
                  <a:pt x="320" y="140"/>
                  <a:pt x="318" y="162"/>
                  <a:pt x="312" y="178"/>
                </a:cubicBezTo>
                <a:cubicBezTo>
                  <a:pt x="307" y="194"/>
                  <a:pt x="299" y="207"/>
                  <a:pt x="288" y="215"/>
                </a:cubicBezTo>
                <a:cubicBezTo>
                  <a:pt x="277" y="224"/>
                  <a:pt x="264" y="229"/>
                  <a:pt x="247" y="229"/>
                </a:cubicBezTo>
                <a:cubicBezTo>
                  <a:pt x="226" y="229"/>
                  <a:pt x="209" y="221"/>
                  <a:pt x="197" y="206"/>
                </a:cubicBezTo>
                <a:cubicBezTo>
                  <a:pt x="182" y="187"/>
                  <a:pt x="174" y="156"/>
                  <a:pt x="174" y="114"/>
                </a:cubicBezTo>
                <a:close/>
                <a:moveTo>
                  <a:pt x="203" y="114"/>
                </a:moveTo>
                <a:cubicBezTo>
                  <a:pt x="203" y="151"/>
                  <a:pt x="207" y="176"/>
                  <a:pt x="216" y="188"/>
                </a:cubicBezTo>
                <a:cubicBezTo>
                  <a:pt x="224" y="200"/>
                  <a:pt x="235" y="206"/>
                  <a:pt x="247" y="206"/>
                </a:cubicBezTo>
                <a:cubicBezTo>
                  <a:pt x="260" y="206"/>
                  <a:pt x="271" y="200"/>
                  <a:pt x="279" y="188"/>
                </a:cubicBezTo>
                <a:cubicBezTo>
                  <a:pt x="288" y="176"/>
                  <a:pt x="292" y="151"/>
                  <a:pt x="292" y="114"/>
                </a:cubicBezTo>
                <a:cubicBezTo>
                  <a:pt x="292" y="77"/>
                  <a:pt x="288" y="53"/>
                  <a:pt x="279" y="41"/>
                </a:cubicBezTo>
                <a:cubicBezTo>
                  <a:pt x="271" y="29"/>
                  <a:pt x="260" y="22"/>
                  <a:pt x="247" y="22"/>
                </a:cubicBezTo>
                <a:cubicBezTo>
                  <a:pt x="234" y="22"/>
                  <a:pt x="224" y="28"/>
                  <a:pt x="217" y="39"/>
                </a:cubicBezTo>
                <a:cubicBezTo>
                  <a:pt x="207" y="52"/>
                  <a:pt x="203" y="77"/>
                  <a:pt x="203" y="114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170" name="Line 125"/>
          <p:cNvSpPr>
            <a:spLocks noChangeShapeType="1"/>
          </p:cNvSpPr>
          <p:nvPr/>
        </p:nvSpPr>
        <p:spPr bwMode="auto">
          <a:xfrm flipV="1">
            <a:off x="4600813" y="336044"/>
            <a:ext cx="231775" cy="6156325"/>
          </a:xfrm>
          <a:prstGeom prst="line">
            <a:avLst/>
          </a:prstGeom>
          <a:noFill/>
          <a:ln w="1588" cap="rnd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171" name="Freeform 126"/>
          <p:cNvSpPr>
            <a:spLocks noEditPoints="1"/>
          </p:cNvSpPr>
          <p:nvPr/>
        </p:nvSpPr>
        <p:spPr bwMode="auto">
          <a:xfrm>
            <a:off x="4791313" y="209044"/>
            <a:ext cx="69850" cy="58738"/>
          </a:xfrm>
          <a:custGeom>
            <a:avLst/>
            <a:gdLst>
              <a:gd name="T0" fmla="*/ 0 w 278"/>
              <a:gd name="T1" fmla="*/ 166 h 229"/>
              <a:gd name="T2" fmla="*/ 28 w 278"/>
              <a:gd name="T3" fmla="*/ 162 h 229"/>
              <a:gd name="T4" fmla="*/ 44 w 278"/>
              <a:gd name="T5" fmla="*/ 196 h 229"/>
              <a:gd name="T6" fmla="*/ 72 w 278"/>
              <a:gd name="T7" fmla="*/ 206 h 229"/>
              <a:gd name="T8" fmla="*/ 104 w 278"/>
              <a:gd name="T9" fmla="*/ 193 h 229"/>
              <a:gd name="T10" fmla="*/ 118 w 278"/>
              <a:gd name="T11" fmla="*/ 159 h 229"/>
              <a:gd name="T12" fmla="*/ 105 w 278"/>
              <a:gd name="T13" fmla="*/ 128 h 229"/>
              <a:gd name="T14" fmla="*/ 74 w 278"/>
              <a:gd name="T15" fmla="*/ 116 h 229"/>
              <a:gd name="T16" fmla="*/ 54 w 278"/>
              <a:gd name="T17" fmla="*/ 119 h 229"/>
              <a:gd name="T18" fmla="*/ 57 w 278"/>
              <a:gd name="T19" fmla="*/ 95 h 229"/>
              <a:gd name="T20" fmla="*/ 62 w 278"/>
              <a:gd name="T21" fmla="*/ 95 h 229"/>
              <a:gd name="T22" fmla="*/ 94 w 278"/>
              <a:gd name="T23" fmla="*/ 86 h 229"/>
              <a:gd name="T24" fmla="*/ 108 w 278"/>
              <a:gd name="T25" fmla="*/ 58 h 229"/>
              <a:gd name="T26" fmla="*/ 97 w 278"/>
              <a:gd name="T27" fmla="*/ 32 h 229"/>
              <a:gd name="T28" fmla="*/ 71 w 278"/>
              <a:gd name="T29" fmla="*/ 23 h 229"/>
              <a:gd name="T30" fmla="*/ 44 w 278"/>
              <a:gd name="T31" fmla="*/ 33 h 229"/>
              <a:gd name="T32" fmla="*/ 30 w 278"/>
              <a:gd name="T33" fmla="*/ 63 h 229"/>
              <a:gd name="T34" fmla="*/ 3 w 278"/>
              <a:gd name="T35" fmla="*/ 58 h 229"/>
              <a:gd name="T36" fmla="*/ 26 w 278"/>
              <a:gd name="T37" fmla="*/ 15 h 229"/>
              <a:gd name="T38" fmla="*/ 70 w 278"/>
              <a:gd name="T39" fmla="*/ 0 h 229"/>
              <a:gd name="T40" fmla="*/ 104 w 278"/>
              <a:gd name="T41" fmla="*/ 8 h 229"/>
              <a:gd name="T42" fmla="*/ 128 w 278"/>
              <a:gd name="T43" fmla="*/ 29 h 229"/>
              <a:gd name="T44" fmla="*/ 136 w 278"/>
              <a:gd name="T45" fmla="*/ 58 h 229"/>
              <a:gd name="T46" fmla="*/ 128 w 278"/>
              <a:gd name="T47" fmla="*/ 84 h 229"/>
              <a:gd name="T48" fmla="*/ 105 w 278"/>
              <a:gd name="T49" fmla="*/ 103 h 229"/>
              <a:gd name="T50" fmla="*/ 136 w 278"/>
              <a:gd name="T51" fmla="*/ 123 h 229"/>
              <a:gd name="T52" fmla="*/ 147 w 278"/>
              <a:gd name="T53" fmla="*/ 159 h 229"/>
              <a:gd name="T54" fmla="*/ 126 w 278"/>
              <a:gd name="T55" fmla="*/ 209 h 229"/>
              <a:gd name="T56" fmla="*/ 71 w 278"/>
              <a:gd name="T57" fmla="*/ 229 h 229"/>
              <a:gd name="T58" fmla="*/ 22 w 278"/>
              <a:gd name="T59" fmla="*/ 211 h 229"/>
              <a:gd name="T60" fmla="*/ 0 w 278"/>
              <a:gd name="T61" fmla="*/ 166 h 229"/>
              <a:gd name="T62" fmla="*/ 278 w 278"/>
              <a:gd name="T63" fmla="*/ 225 h 229"/>
              <a:gd name="T64" fmla="*/ 250 w 278"/>
              <a:gd name="T65" fmla="*/ 225 h 229"/>
              <a:gd name="T66" fmla="*/ 250 w 278"/>
              <a:gd name="T67" fmla="*/ 50 h 229"/>
              <a:gd name="T68" fmla="*/ 224 w 278"/>
              <a:gd name="T69" fmla="*/ 69 h 229"/>
              <a:gd name="T70" fmla="*/ 195 w 278"/>
              <a:gd name="T71" fmla="*/ 83 h 229"/>
              <a:gd name="T72" fmla="*/ 195 w 278"/>
              <a:gd name="T73" fmla="*/ 56 h 229"/>
              <a:gd name="T74" fmla="*/ 235 w 278"/>
              <a:gd name="T75" fmla="*/ 30 h 229"/>
              <a:gd name="T76" fmla="*/ 260 w 278"/>
              <a:gd name="T77" fmla="*/ 0 h 229"/>
              <a:gd name="T78" fmla="*/ 278 w 278"/>
              <a:gd name="T79" fmla="*/ 0 h 229"/>
              <a:gd name="T80" fmla="*/ 278 w 278"/>
              <a:gd name="T81" fmla="*/ 225 h 2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</a:cxnLst>
            <a:rect l="0" t="0" r="r" b="b"/>
            <a:pathLst>
              <a:path w="278" h="229">
                <a:moveTo>
                  <a:pt x="0" y="166"/>
                </a:moveTo>
                <a:lnTo>
                  <a:pt x="28" y="162"/>
                </a:lnTo>
                <a:cubicBezTo>
                  <a:pt x="31" y="178"/>
                  <a:pt x="36" y="189"/>
                  <a:pt x="44" y="196"/>
                </a:cubicBezTo>
                <a:cubicBezTo>
                  <a:pt x="51" y="203"/>
                  <a:pt x="61" y="206"/>
                  <a:pt x="72" y="206"/>
                </a:cubicBezTo>
                <a:cubicBezTo>
                  <a:pt x="85" y="206"/>
                  <a:pt x="96" y="202"/>
                  <a:pt x="104" y="193"/>
                </a:cubicBezTo>
                <a:cubicBezTo>
                  <a:pt x="113" y="184"/>
                  <a:pt x="118" y="173"/>
                  <a:pt x="118" y="159"/>
                </a:cubicBezTo>
                <a:cubicBezTo>
                  <a:pt x="118" y="147"/>
                  <a:pt x="114" y="136"/>
                  <a:pt x="105" y="128"/>
                </a:cubicBezTo>
                <a:cubicBezTo>
                  <a:pt x="97" y="120"/>
                  <a:pt x="87" y="116"/>
                  <a:pt x="74" y="116"/>
                </a:cubicBezTo>
                <a:cubicBezTo>
                  <a:pt x="69" y="116"/>
                  <a:pt x="62" y="117"/>
                  <a:pt x="54" y="119"/>
                </a:cubicBezTo>
                <a:lnTo>
                  <a:pt x="57" y="95"/>
                </a:lnTo>
                <a:cubicBezTo>
                  <a:pt x="59" y="95"/>
                  <a:pt x="61" y="95"/>
                  <a:pt x="62" y="95"/>
                </a:cubicBezTo>
                <a:cubicBezTo>
                  <a:pt x="74" y="95"/>
                  <a:pt x="84" y="92"/>
                  <a:pt x="94" y="86"/>
                </a:cubicBezTo>
                <a:cubicBezTo>
                  <a:pt x="103" y="80"/>
                  <a:pt x="108" y="70"/>
                  <a:pt x="108" y="58"/>
                </a:cubicBezTo>
                <a:cubicBezTo>
                  <a:pt x="108" y="47"/>
                  <a:pt x="104" y="39"/>
                  <a:pt x="97" y="32"/>
                </a:cubicBezTo>
                <a:cubicBezTo>
                  <a:pt x="91" y="26"/>
                  <a:pt x="82" y="23"/>
                  <a:pt x="71" y="23"/>
                </a:cubicBezTo>
                <a:cubicBezTo>
                  <a:pt x="60" y="23"/>
                  <a:pt x="51" y="26"/>
                  <a:pt x="44" y="33"/>
                </a:cubicBezTo>
                <a:cubicBezTo>
                  <a:pt x="37" y="39"/>
                  <a:pt x="32" y="50"/>
                  <a:pt x="30" y="63"/>
                </a:cubicBezTo>
                <a:lnTo>
                  <a:pt x="3" y="58"/>
                </a:lnTo>
                <a:cubicBezTo>
                  <a:pt x="6" y="40"/>
                  <a:pt x="14" y="25"/>
                  <a:pt x="26" y="15"/>
                </a:cubicBezTo>
                <a:cubicBezTo>
                  <a:pt x="38" y="5"/>
                  <a:pt x="53" y="0"/>
                  <a:pt x="70" y="0"/>
                </a:cubicBezTo>
                <a:cubicBezTo>
                  <a:pt x="83" y="0"/>
                  <a:pt x="94" y="3"/>
                  <a:pt x="104" y="8"/>
                </a:cubicBezTo>
                <a:cubicBezTo>
                  <a:pt x="114" y="13"/>
                  <a:pt x="122" y="20"/>
                  <a:pt x="128" y="29"/>
                </a:cubicBezTo>
                <a:cubicBezTo>
                  <a:pt x="133" y="38"/>
                  <a:pt x="136" y="48"/>
                  <a:pt x="136" y="58"/>
                </a:cubicBezTo>
                <a:cubicBezTo>
                  <a:pt x="136" y="68"/>
                  <a:pt x="133" y="77"/>
                  <a:pt x="128" y="84"/>
                </a:cubicBezTo>
                <a:cubicBezTo>
                  <a:pt x="123" y="92"/>
                  <a:pt x="115" y="99"/>
                  <a:pt x="105" y="103"/>
                </a:cubicBezTo>
                <a:cubicBezTo>
                  <a:pt x="118" y="106"/>
                  <a:pt x="129" y="113"/>
                  <a:pt x="136" y="123"/>
                </a:cubicBezTo>
                <a:cubicBezTo>
                  <a:pt x="143" y="132"/>
                  <a:pt x="147" y="144"/>
                  <a:pt x="147" y="159"/>
                </a:cubicBezTo>
                <a:cubicBezTo>
                  <a:pt x="147" y="178"/>
                  <a:pt x="140" y="195"/>
                  <a:pt x="126" y="209"/>
                </a:cubicBezTo>
                <a:cubicBezTo>
                  <a:pt x="111" y="222"/>
                  <a:pt x="93" y="229"/>
                  <a:pt x="71" y="229"/>
                </a:cubicBezTo>
                <a:cubicBezTo>
                  <a:pt x="52" y="229"/>
                  <a:pt x="35" y="223"/>
                  <a:pt x="22" y="211"/>
                </a:cubicBezTo>
                <a:cubicBezTo>
                  <a:pt x="9" y="200"/>
                  <a:pt x="2" y="184"/>
                  <a:pt x="0" y="166"/>
                </a:cubicBezTo>
                <a:close/>
                <a:moveTo>
                  <a:pt x="278" y="225"/>
                </a:moveTo>
                <a:lnTo>
                  <a:pt x="250" y="225"/>
                </a:lnTo>
                <a:lnTo>
                  <a:pt x="250" y="50"/>
                </a:lnTo>
                <a:cubicBezTo>
                  <a:pt x="243" y="56"/>
                  <a:pt x="235" y="62"/>
                  <a:pt x="224" y="69"/>
                </a:cubicBezTo>
                <a:cubicBezTo>
                  <a:pt x="213" y="75"/>
                  <a:pt x="203" y="80"/>
                  <a:pt x="195" y="83"/>
                </a:cubicBezTo>
                <a:lnTo>
                  <a:pt x="195" y="56"/>
                </a:lnTo>
                <a:cubicBezTo>
                  <a:pt x="210" y="49"/>
                  <a:pt x="224" y="40"/>
                  <a:pt x="235" y="30"/>
                </a:cubicBezTo>
                <a:cubicBezTo>
                  <a:pt x="247" y="20"/>
                  <a:pt x="255" y="10"/>
                  <a:pt x="260" y="0"/>
                </a:cubicBezTo>
                <a:lnTo>
                  <a:pt x="278" y="0"/>
                </a:lnTo>
                <a:lnTo>
                  <a:pt x="278" y="225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172" name="Freeform 127"/>
          <p:cNvSpPr>
            <a:spLocks noEditPoints="1"/>
          </p:cNvSpPr>
          <p:nvPr/>
        </p:nvSpPr>
        <p:spPr bwMode="auto">
          <a:xfrm>
            <a:off x="4557950" y="6522532"/>
            <a:ext cx="71438" cy="57150"/>
          </a:xfrm>
          <a:custGeom>
            <a:avLst/>
            <a:gdLst>
              <a:gd name="T0" fmla="*/ 0 w 278"/>
              <a:gd name="T1" fmla="*/ 165 h 229"/>
              <a:gd name="T2" fmla="*/ 28 w 278"/>
              <a:gd name="T3" fmla="*/ 162 h 229"/>
              <a:gd name="T4" fmla="*/ 44 w 278"/>
              <a:gd name="T5" fmla="*/ 195 h 229"/>
              <a:gd name="T6" fmla="*/ 72 w 278"/>
              <a:gd name="T7" fmla="*/ 206 h 229"/>
              <a:gd name="T8" fmla="*/ 105 w 278"/>
              <a:gd name="T9" fmla="*/ 192 h 229"/>
              <a:gd name="T10" fmla="*/ 118 w 278"/>
              <a:gd name="T11" fmla="*/ 159 h 229"/>
              <a:gd name="T12" fmla="*/ 105 w 278"/>
              <a:gd name="T13" fmla="*/ 128 h 229"/>
              <a:gd name="T14" fmla="*/ 74 w 278"/>
              <a:gd name="T15" fmla="*/ 115 h 229"/>
              <a:gd name="T16" fmla="*/ 54 w 278"/>
              <a:gd name="T17" fmla="*/ 118 h 229"/>
              <a:gd name="T18" fmla="*/ 58 w 278"/>
              <a:gd name="T19" fmla="*/ 94 h 229"/>
              <a:gd name="T20" fmla="*/ 62 w 278"/>
              <a:gd name="T21" fmla="*/ 95 h 229"/>
              <a:gd name="T22" fmla="*/ 94 w 278"/>
              <a:gd name="T23" fmla="*/ 85 h 229"/>
              <a:gd name="T24" fmla="*/ 108 w 278"/>
              <a:gd name="T25" fmla="*/ 57 h 229"/>
              <a:gd name="T26" fmla="*/ 98 w 278"/>
              <a:gd name="T27" fmla="*/ 32 h 229"/>
              <a:gd name="T28" fmla="*/ 71 w 278"/>
              <a:gd name="T29" fmla="*/ 22 h 229"/>
              <a:gd name="T30" fmla="*/ 44 w 278"/>
              <a:gd name="T31" fmla="*/ 32 h 229"/>
              <a:gd name="T32" fmla="*/ 30 w 278"/>
              <a:gd name="T33" fmla="*/ 63 h 229"/>
              <a:gd name="T34" fmla="*/ 3 w 278"/>
              <a:gd name="T35" fmla="*/ 58 h 229"/>
              <a:gd name="T36" fmla="*/ 26 w 278"/>
              <a:gd name="T37" fmla="*/ 15 h 229"/>
              <a:gd name="T38" fmla="*/ 70 w 278"/>
              <a:gd name="T39" fmla="*/ 0 h 229"/>
              <a:gd name="T40" fmla="*/ 104 w 278"/>
              <a:gd name="T41" fmla="*/ 8 h 229"/>
              <a:gd name="T42" fmla="*/ 128 w 278"/>
              <a:gd name="T43" fmla="*/ 29 h 229"/>
              <a:gd name="T44" fmla="*/ 136 w 278"/>
              <a:gd name="T45" fmla="*/ 58 h 229"/>
              <a:gd name="T46" fmla="*/ 128 w 278"/>
              <a:gd name="T47" fmla="*/ 84 h 229"/>
              <a:gd name="T48" fmla="*/ 105 w 278"/>
              <a:gd name="T49" fmla="*/ 103 h 229"/>
              <a:gd name="T50" fmla="*/ 136 w 278"/>
              <a:gd name="T51" fmla="*/ 122 h 229"/>
              <a:gd name="T52" fmla="*/ 147 w 278"/>
              <a:gd name="T53" fmla="*/ 158 h 229"/>
              <a:gd name="T54" fmla="*/ 126 w 278"/>
              <a:gd name="T55" fmla="*/ 208 h 229"/>
              <a:gd name="T56" fmla="*/ 71 w 278"/>
              <a:gd name="T57" fmla="*/ 229 h 229"/>
              <a:gd name="T58" fmla="*/ 22 w 278"/>
              <a:gd name="T59" fmla="*/ 211 h 229"/>
              <a:gd name="T60" fmla="*/ 0 w 278"/>
              <a:gd name="T61" fmla="*/ 165 h 229"/>
              <a:gd name="T62" fmla="*/ 278 w 278"/>
              <a:gd name="T63" fmla="*/ 225 h 229"/>
              <a:gd name="T64" fmla="*/ 250 w 278"/>
              <a:gd name="T65" fmla="*/ 225 h 229"/>
              <a:gd name="T66" fmla="*/ 250 w 278"/>
              <a:gd name="T67" fmla="*/ 49 h 229"/>
              <a:gd name="T68" fmla="*/ 224 w 278"/>
              <a:gd name="T69" fmla="*/ 68 h 229"/>
              <a:gd name="T70" fmla="*/ 195 w 278"/>
              <a:gd name="T71" fmla="*/ 83 h 229"/>
              <a:gd name="T72" fmla="*/ 195 w 278"/>
              <a:gd name="T73" fmla="*/ 56 h 229"/>
              <a:gd name="T74" fmla="*/ 235 w 278"/>
              <a:gd name="T75" fmla="*/ 30 h 229"/>
              <a:gd name="T76" fmla="*/ 260 w 278"/>
              <a:gd name="T77" fmla="*/ 0 h 229"/>
              <a:gd name="T78" fmla="*/ 278 w 278"/>
              <a:gd name="T79" fmla="*/ 0 h 229"/>
              <a:gd name="T80" fmla="*/ 278 w 278"/>
              <a:gd name="T81" fmla="*/ 225 h 2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</a:cxnLst>
            <a:rect l="0" t="0" r="r" b="b"/>
            <a:pathLst>
              <a:path w="278" h="229">
                <a:moveTo>
                  <a:pt x="0" y="165"/>
                </a:moveTo>
                <a:lnTo>
                  <a:pt x="28" y="162"/>
                </a:lnTo>
                <a:cubicBezTo>
                  <a:pt x="31" y="177"/>
                  <a:pt x="36" y="189"/>
                  <a:pt x="44" y="195"/>
                </a:cubicBezTo>
                <a:cubicBezTo>
                  <a:pt x="51" y="202"/>
                  <a:pt x="61" y="206"/>
                  <a:pt x="72" y="206"/>
                </a:cubicBezTo>
                <a:cubicBezTo>
                  <a:pt x="85" y="206"/>
                  <a:pt x="96" y="201"/>
                  <a:pt x="105" y="192"/>
                </a:cubicBezTo>
                <a:cubicBezTo>
                  <a:pt x="113" y="183"/>
                  <a:pt x="118" y="172"/>
                  <a:pt x="118" y="159"/>
                </a:cubicBezTo>
                <a:cubicBezTo>
                  <a:pt x="118" y="146"/>
                  <a:pt x="114" y="136"/>
                  <a:pt x="105" y="128"/>
                </a:cubicBezTo>
                <a:cubicBezTo>
                  <a:pt x="97" y="119"/>
                  <a:pt x="87" y="115"/>
                  <a:pt x="74" y="115"/>
                </a:cubicBezTo>
                <a:cubicBezTo>
                  <a:pt x="69" y="115"/>
                  <a:pt x="62" y="116"/>
                  <a:pt x="54" y="118"/>
                </a:cubicBezTo>
                <a:lnTo>
                  <a:pt x="58" y="94"/>
                </a:lnTo>
                <a:cubicBezTo>
                  <a:pt x="59" y="94"/>
                  <a:pt x="61" y="95"/>
                  <a:pt x="62" y="95"/>
                </a:cubicBezTo>
                <a:cubicBezTo>
                  <a:pt x="74" y="95"/>
                  <a:pt x="84" y="91"/>
                  <a:pt x="94" y="85"/>
                </a:cubicBezTo>
                <a:cubicBezTo>
                  <a:pt x="103" y="79"/>
                  <a:pt x="108" y="70"/>
                  <a:pt x="108" y="57"/>
                </a:cubicBezTo>
                <a:cubicBezTo>
                  <a:pt x="108" y="47"/>
                  <a:pt x="104" y="39"/>
                  <a:pt x="98" y="32"/>
                </a:cubicBezTo>
                <a:cubicBezTo>
                  <a:pt x="91" y="25"/>
                  <a:pt x="82" y="22"/>
                  <a:pt x="71" y="22"/>
                </a:cubicBezTo>
                <a:cubicBezTo>
                  <a:pt x="60" y="22"/>
                  <a:pt x="51" y="26"/>
                  <a:pt x="44" y="32"/>
                </a:cubicBezTo>
                <a:cubicBezTo>
                  <a:pt x="37" y="39"/>
                  <a:pt x="33" y="49"/>
                  <a:pt x="30" y="63"/>
                </a:cubicBezTo>
                <a:lnTo>
                  <a:pt x="3" y="58"/>
                </a:lnTo>
                <a:cubicBezTo>
                  <a:pt x="6" y="39"/>
                  <a:pt x="14" y="25"/>
                  <a:pt x="26" y="15"/>
                </a:cubicBezTo>
                <a:cubicBezTo>
                  <a:pt x="38" y="5"/>
                  <a:pt x="53" y="0"/>
                  <a:pt x="70" y="0"/>
                </a:cubicBezTo>
                <a:cubicBezTo>
                  <a:pt x="83" y="0"/>
                  <a:pt x="94" y="2"/>
                  <a:pt x="104" y="8"/>
                </a:cubicBezTo>
                <a:cubicBezTo>
                  <a:pt x="115" y="13"/>
                  <a:pt x="122" y="20"/>
                  <a:pt x="128" y="29"/>
                </a:cubicBezTo>
                <a:cubicBezTo>
                  <a:pt x="133" y="38"/>
                  <a:pt x="136" y="48"/>
                  <a:pt x="136" y="58"/>
                </a:cubicBezTo>
                <a:cubicBezTo>
                  <a:pt x="136" y="67"/>
                  <a:pt x="133" y="76"/>
                  <a:pt x="128" y="84"/>
                </a:cubicBezTo>
                <a:cubicBezTo>
                  <a:pt x="123" y="92"/>
                  <a:pt x="115" y="98"/>
                  <a:pt x="105" y="103"/>
                </a:cubicBezTo>
                <a:cubicBezTo>
                  <a:pt x="118" y="106"/>
                  <a:pt x="129" y="112"/>
                  <a:pt x="136" y="122"/>
                </a:cubicBezTo>
                <a:cubicBezTo>
                  <a:pt x="143" y="132"/>
                  <a:pt x="147" y="144"/>
                  <a:pt x="147" y="158"/>
                </a:cubicBezTo>
                <a:cubicBezTo>
                  <a:pt x="147" y="178"/>
                  <a:pt x="140" y="195"/>
                  <a:pt x="126" y="208"/>
                </a:cubicBezTo>
                <a:cubicBezTo>
                  <a:pt x="111" y="222"/>
                  <a:pt x="93" y="229"/>
                  <a:pt x="71" y="229"/>
                </a:cubicBezTo>
                <a:cubicBezTo>
                  <a:pt x="52" y="229"/>
                  <a:pt x="35" y="223"/>
                  <a:pt x="22" y="211"/>
                </a:cubicBezTo>
                <a:cubicBezTo>
                  <a:pt x="9" y="199"/>
                  <a:pt x="2" y="184"/>
                  <a:pt x="0" y="165"/>
                </a:cubicBezTo>
                <a:close/>
                <a:moveTo>
                  <a:pt x="278" y="225"/>
                </a:moveTo>
                <a:lnTo>
                  <a:pt x="250" y="225"/>
                </a:lnTo>
                <a:lnTo>
                  <a:pt x="250" y="49"/>
                </a:lnTo>
                <a:cubicBezTo>
                  <a:pt x="244" y="56"/>
                  <a:pt x="235" y="62"/>
                  <a:pt x="224" y="68"/>
                </a:cubicBezTo>
                <a:cubicBezTo>
                  <a:pt x="213" y="75"/>
                  <a:pt x="204" y="79"/>
                  <a:pt x="195" y="83"/>
                </a:cubicBezTo>
                <a:lnTo>
                  <a:pt x="195" y="56"/>
                </a:lnTo>
                <a:cubicBezTo>
                  <a:pt x="210" y="49"/>
                  <a:pt x="224" y="40"/>
                  <a:pt x="235" y="30"/>
                </a:cubicBezTo>
                <a:cubicBezTo>
                  <a:pt x="247" y="19"/>
                  <a:pt x="255" y="9"/>
                  <a:pt x="260" y="0"/>
                </a:cubicBezTo>
                <a:lnTo>
                  <a:pt x="278" y="0"/>
                </a:lnTo>
                <a:lnTo>
                  <a:pt x="278" y="225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173" name="Line 128"/>
          <p:cNvSpPr>
            <a:spLocks noChangeShapeType="1"/>
          </p:cNvSpPr>
          <p:nvPr/>
        </p:nvSpPr>
        <p:spPr bwMode="auto">
          <a:xfrm flipV="1">
            <a:off x="4819888" y="336044"/>
            <a:ext cx="230188" cy="6156325"/>
          </a:xfrm>
          <a:prstGeom prst="line">
            <a:avLst/>
          </a:prstGeom>
          <a:noFill/>
          <a:ln w="1588" cap="rnd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174" name="Freeform 129"/>
          <p:cNvSpPr>
            <a:spLocks noEditPoints="1"/>
          </p:cNvSpPr>
          <p:nvPr/>
        </p:nvSpPr>
        <p:spPr bwMode="auto">
          <a:xfrm>
            <a:off x="4935775" y="202694"/>
            <a:ext cx="19050" cy="31750"/>
          </a:xfrm>
          <a:custGeom>
            <a:avLst/>
            <a:gdLst>
              <a:gd name="T0" fmla="*/ 78 w 80"/>
              <a:gd name="T1" fmla="*/ 30 h 124"/>
              <a:gd name="T2" fmla="*/ 63 w 80"/>
              <a:gd name="T3" fmla="*/ 31 h 124"/>
              <a:gd name="T4" fmla="*/ 58 w 80"/>
              <a:gd name="T5" fmla="*/ 19 h 124"/>
              <a:gd name="T6" fmla="*/ 43 w 80"/>
              <a:gd name="T7" fmla="*/ 12 h 124"/>
              <a:gd name="T8" fmla="*/ 30 w 80"/>
              <a:gd name="T9" fmla="*/ 16 h 124"/>
              <a:gd name="T10" fmla="*/ 19 w 80"/>
              <a:gd name="T11" fmla="*/ 31 h 124"/>
              <a:gd name="T12" fmla="*/ 15 w 80"/>
              <a:gd name="T13" fmla="*/ 59 h 124"/>
              <a:gd name="T14" fmla="*/ 28 w 80"/>
              <a:gd name="T15" fmla="*/ 47 h 124"/>
              <a:gd name="T16" fmla="*/ 44 w 80"/>
              <a:gd name="T17" fmla="*/ 43 h 124"/>
              <a:gd name="T18" fmla="*/ 70 w 80"/>
              <a:gd name="T19" fmla="*/ 54 h 124"/>
              <a:gd name="T20" fmla="*/ 80 w 80"/>
              <a:gd name="T21" fmla="*/ 82 h 124"/>
              <a:gd name="T22" fmla="*/ 75 w 80"/>
              <a:gd name="T23" fmla="*/ 104 h 124"/>
              <a:gd name="T24" fmla="*/ 62 w 80"/>
              <a:gd name="T25" fmla="*/ 119 h 124"/>
              <a:gd name="T26" fmla="*/ 42 w 80"/>
              <a:gd name="T27" fmla="*/ 124 h 124"/>
              <a:gd name="T28" fmla="*/ 12 w 80"/>
              <a:gd name="T29" fmla="*/ 110 h 124"/>
              <a:gd name="T30" fmla="*/ 0 w 80"/>
              <a:gd name="T31" fmla="*/ 65 h 124"/>
              <a:gd name="T32" fmla="*/ 13 w 80"/>
              <a:gd name="T33" fmla="*/ 14 h 124"/>
              <a:gd name="T34" fmla="*/ 44 w 80"/>
              <a:gd name="T35" fmla="*/ 0 h 124"/>
              <a:gd name="T36" fmla="*/ 67 w 80"/>
              <a:gd name="T37" fmla="*/ 8 h 124"/>
              <a:gd name="T38" fmla="*/ 78 w 80"/>
              <a:gd name="T39" fmla="*/ 30 h 124"/>
              <a:gd name="T40" fmla="*/ 17 w 80"/>
              <a:gd name="T41" fmla="*/ 83 h 124"/>
              <a:gd name="T42" fmla="*/ 20 w 80"/>
              <a:gd name="T43" fmla="*/ 97 h 124"/>
              <a:gd name="T44" fmla="*/ 30 w 80"/>
              <a:gd name="T45" fmla="*/ 108 h 124"/>
              <a:gd name="T46" fmla="*/ 42 w 80"/>
              <a:gd name="T47" fmla="*/ 112 h 124"/>
              <a:gd name="T48" fmla="*/ 58 w 80"/>
              <a:gd name="T49" fmla="*/ 104 h 124"/>
              <a:gd name="T50" fmla="*/ 65 w 80"/>
              <a:gd name="T51" fmla="*/ 83 h 124"/>
              <a:gd name="T52" fmla="*/ 58 w 80"/>
              <a:gd name="T53" fmla="*/ 64 h 124"/>
              <a:gd name="T54" fmla="*/ 41 w 80"/>
              <a:gd name="T55" fmla="*/ 56 h 124"/>
              <a:gd name="T56" fmla="*/ 24 w 80"/>
              <a:gd name="T57" fmla="*/ 64 h 124"/>
              <a:gd name="T58" fmla="*/ 17 w 80"/>
              <a:gd name="T59" fmla="*/ 83 h 1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</a:cxnLst>
            <a:rect l="0" t="0" r="r" b="b"/>
            <a:pathLst>
              <a:path w="80" h="124">
                <a:moveTo>
                  <a:pt x="78" y="30"/>
                </a:moveTo>
                <a:lnTo>
                  <a:pt x="63" y="31"/>
                </a:lnTo>
                <a:cubicBezTo>
                  <a:pt x="62" y="26"/>
                  <a:pt x="60" y="21"/>
                  <a:pt x="58" y="19"/>
                </a:cubicBezTo>
                <a:cubicBezTo>
                  <a:pt x="54" y="14"/>
                  <a:pt x="49" y="12"/>
                  <a:pt x="43" y="12"/>
                </a:cubicBezTo>
                <a:cubicBezTo>
                  <a:pt x="38" y="12"/>
                  <a:pt x="34" y="14"/>
                  <a:pt x="30" y="16"/>
                </a:cubicBezTo>
                <a:cubicBezTo>
                  <a:pt x="25" y="20"/>
                  <a:pt x="22" y="25"/>
                  <a:pt x="19" y="31"/>
                </a:cubicBezTo>
                <a:cubicBezTo>
                  <a:pt x="16" y="38"/>
                  <a:pt x="15" y="47"/>
                  <a:pt x="15" y="59"/>
                </a:cubicBezTo>
                <a:cubicBezTo>
                  <a:pt x="18" y="54"/>
                  <a:pt x="23" y="50"/>
                  <a:pt x="28" y="47"/>
                </a:cubicBezTo>
                <a:cubicBezTo>
                  <a:pt x="33" y="44"/>
                  <a:pt x="39" y="43"/>
                  <a:pt x="44" y="43"/>
                </a:cubicBezTo>
                <a:cubicBezTo>
                  <a:pt x="54" y="43"/>
                  <a:pt x="63" y="47"/>
                  <a:pt x="70" y="54"/>
                </a:cubicBezTo>
                <a:cubicBezTo>
                  <a:pt x="77" y="61"/>
                  <a:pt x="80" y="71"/>
                  <a:pt x="80" y="82"/>
                </a:cubicBezTo>
                <a:cubicBezTo>
                  <a:pt x="80" y="90"/>
                  <a:pt x="79" y="97"/>
                  <a:pt x="75" y="104"/>
                </a:cubicBezTo>
                <a:cubicBezTo>
                  <a:pt x="72" y="110"/>
                  <a:pt x="67" y="115"/>
                  <a:pt x="62" y="119"/>
                </a:cubicBezTo>
                <a:cubicBezTo>
                  <a:pt x="56" y="122"/>
                  <a:pt x="49" y="124"/>
                  <a:pt x="42" y="124"/>
                </a:cubicBezTo>
                <a:cubicBezTo>
                  <a:pt x="30" y="124"/>
                  <a:pt x="20" y="119"/>
                  <a:pt x="12" y="110"/>
                </a:cubicBezTo>
                <a:cubicBezTo>
                  <a:pt x="4" y="101"/>
                  <a:pt x="0" y="86"/>
                  <a:pt x="0" y="65"/>
                </a:cubicBezTo>
                <a:cubicBezTo>
                  <a:pt x="0" y="42"/>
                  <a:pt x="4" y="25"/>
                  <a:pt x="13" y="14"/>
                </a:cubicBezTo>
                <a:cubicBezTo>
                  <a:pt x="21" y="5"/>
                  <a:pt x="31" y="0"/>
                  <a:pt x="44" y="0"/>
                </a:cubicBezTo>
                <a:cubicBezTo>
                  <a:pt x="53" y="0"/>
                  <a:pt x="61" y="3"/>
                  <a:pt x="67" y="8"/>
                </a:cubicBezTo>
                <a:cubicBezTo>
                  <a:pt x="73" y="13"/>
                  <a:pt x="77" y="21"/>
                  <a:pt x="78" y="30"/>
                </a:cubicBezTo>
                <a:close/>
                <a:moveTo>
                  <a:pt x="17" y="83"/>
                </a:moveTo>
                <a:cubicBezTo>
                  <a:pt x="17" y="88"/>
                  <a:pt x="18" y="93"/>
                  <a:pt x="20" y="97"/>
                </a:cubicBezTo>
                <a:cubicBezTo>
                  <a:pt x="23" y="102"/>
                  <a:pt x="26" y="106"/>
                  <a:pt x="30" y="108"/>
                </a:cubicBezTo>
                <a:cubicBezTo>
                  <a:pt x="33" y="110"/>
                  <a:pt x="38" y="112"/>
                  <a:pt x="42" y="112"/>
                </a:cubicBezTo>
                <a:cubicBezTo>
                  <a:pt x="48" y="112"/>
                  <a:pt x="54" y="109"/>
                  <a:pt x="58" y="104"/>
                </a:cubicBezTo>
                <a:cubicBezTo>
                  <a:pt x="63" y="99"/>
                  <a:pt x="65" y="92"/>
                  <a:pt x="65" y="83"/>
                </a:cubicBezTo>
                <a:cubicBezTo>
                  <a:pt x="65" y="75"/>
                  <a:pt x="63" y="68"/>
                  <a:pt x="58" y="64"/>
                </a:cubicBezTo>
                <a:cubicBezTo>
                  <a:pt x="54" y="59"/>
                  <a:pt x="48" y="56"/>
                  <a:pt x="41" y="56"/>
                </a:cubicBezTo>
                <a:cubicBezTo>
                  <a:pt x="35" y="56"/>
                  <a:pt x="29" y="59"/>
                  <a:pt x="24" y="64"/>
                </a:cubicBezTo>
                <a:cubicBezTo>
                  <a:pt x="19" y="68"/>
                  <a:pt x="17" y="75"/>
                  <a:pt x="17" y="83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175" name="Freeform 130"/>
          <p:cNvSpPr>
            <a:spLocks noEditPoints="1"/>
          </p:cNvSpPr>
          <p:nvPr/>
        </p:nvSpPr>
        <p:spPr bwMode="auto">
          <a:xfrm>
            <a:off x="4959588" y="209044"/>
            <a:ext cx="80963" cy="58738"/>
          </a:xfrm>
          <a:custGeom>
            <a:avLst/>
            <a:gdLst>
              <a:gd name="T0" fmla="*/ 0 w 319"/>
              <a:gd name="T1" fmla="*/ 166 h 229"/>
              <a:gd name="T2" fmla="*/ 27 w 319"/>
              <a:gd name="T3" fmla="*/ 162 h 229"/>
              <a:gd name="T4" fmla="*/ 44 w 319"/>
              <a:gd name="T5" fmla="*/ 196 h 229"/>
              <a:gd name="T6" fmla="*/ 71 w 319"/>
              <a:gd name="T7" fmla="*/ 206 h 229"/>
              <a:gd name="T8" fmla="*/ 104 w 319"/>
              <a:gd name="T9" fmla="*/ 193 h 229"/>
              <a:gd name="T10" fmla="*/ 118 w 319"/>
              <a:gd name="T11" fmla="*/ 159 h 229"/>
              <a:gd name="T12" fmla="*/ 105 w 319"/>
              <a:gd name="T13" fmla="*/ 128 h 229"/>
              <a:gd name="T14" fmla="*/ 74 w 319"/>
              <a:gd name="T15" fmla="*/ 116 h 229"/>
              <a:gd name="T16" fmla="*/ 54 w 319"/>
              <a:gd name="T17" fmla="*/ 119 h 229"/>
              <a:gd name="T18" fmla="*/ 57 w 319"/>
              <a:gd name="T19" fmla="*/ 95 h 229"/>
              <a:gd name="T20" fmla="*/ 62 w 319"/>
              <a:gd name="T21" fmla="*/ 95 h 229"/>
              <a:gd name="T22" fmla="*/ 94 w 319"/>
              <a:gd name="T23" fmla="*/ 86 h 229"/>
              <a:gd name="T24" fmla="*/ 108 w 319"/>
              <a:gd name="T25" fmla="*/ 58 h 229"/>
              <a:gd name="T26" fmla="*/ 97 w 319"/>
              <a:gd name="T27" fmla="*/ 32 h 229"/>
              <a:gd name="T28" fmla="*/ 71 w 319"/>
              <a:gd name="T29" fmla="*/ 23 h 229"/>
              <a:gd name="T30" fmla="*/ 44 w 319"/>
              <a:gd name="T31" fmla="*/ 33 h 229"/>
              <a:gd name="T32" fmla="*/ 30 w 319"/>
              <a:gd name="T33" fmla="*/ 63 h 229"/>
              <a:gd name="T34" fmla="*/ 3 w 319"/>
              <a:gd name="T35" fmla="*/ 58 h 229"/>
              <a:gd name="T36" fmla="*/ 26 w 319"/>
              <a:gd name="T37" fmla="*/ 15 h 229"/>
              <a:gd name="T38" fmla="*/ 70 w 319"/>
              <a:gd name="T39" fmla="*/ 0 h 229"/>
              <a:gd name="T40" fmla="*/ 104 w 319"/>
              <a:gd name="T41" fmla="*/ 8 h 229"/>
              <a:gd name="T42" fmla="*/ 128 w 319"/>
              <a:gd name="T43" fmla="*/ 29 h 229"/>
              <a:gd name="T44" fmla="*/ 136 w 319"/>
              <a:gd name="T45" fmla="*/ 58 h 229"/>
              <a:gd name="T46" fmla="*/ 128 w 319"/>
              <a:gd name="T47" fmla="*/ 84 h 229"/>
              <a:gd name="T48" fmla="*/ 105 w 319"/>
              <a:gd name="T49" fmla="*/ 103 h 229"/>
              <a:gd name="T50" fmla="*/ 136 w 319"/>
              <a:gd name="T51" fmla="*/ 123 h 229"/>
              <a:gd name="T52" fmla="*/ 147 w 319"/>
              <a:gd name="T53" fmla="*/ 159 h 229"/>
              <a:gd name="T54" fmla="*/ 125 w 319"/>
              <a:gd name="T55" fmla="*/ 209 h 229"/>
              <a:gd name="T56" fmla="*/ 71 w 319"/>
              <a:gd name="T57" fmla="*/ 229 h 229"/>
              <a:gd name="T58" fmla="*/ 22 w 319"/>
              <a:gd name="T59" fmla="*/ 211 h 229"/>
              <a:gd name="T60" fmla="*/ 0 w 319"/>
              <a:gd name="T61" fmla="*/ 166 h 229"/>
              <a:gd name="T62" fmla="*/ 319 w 319"/>
              <a:gd name="T63" fmla="*/ 199 h 229"/>
              <a:gd name="T64" fmla="*/ 319 w 319"/>
              <a:gd name="T65" fmla="*/ 225 h 229"/>
              <a:gd name="T66" fmla="*/ 170 w 319"/>
              <a:gd name="T67" fmla="*/ 225 h 229"/>
              <a:gd name="T68" fmla="*/ 173 w 319"/>
              <a:gd name="T69" fmla="*/ 206 h 229"/>
              <a:gd name="T70" fmla="*/ 192 w 319"/>
              <a:gd name="T71" fmla="*/ 176 h 229"/>
              <a:gd name="T72" fmla="*/ 228 w 319"/>
              <a:gd name="T73" fmla="*/ 142 h 229"/>
              <a:gd name="T74" fmla="*/ 277 w 319"/>
              <a:gd name="T75" fmla="*/ 95 h 229"/>
              <a:gd name="T76" fmla="*/ 290 w 319"/>
              <a:gd name="T77" fmla="*/ 62 h 229"/>
              <a:gd name="T78" fmla="*/ 278 w 319"/>
              <a:gd name="T79" fmla="*/ 34 h 229"/>
              <a:gd name="T80" fmla="*/ 248 w 319"/>
              <a:gd name="T81" fmla="*/ 23 h 229"/>
              <a:gd name="T82" fmla="*/ 216 w 319"/>
              <a:gd name="T83" fmla="*/ 35 h 229"/>
              <a:gd name="T84" fmla="*/ 204 w 319"/>
              <a:gd name="T85" fmla="*/ 68 h 229"/>
              <a:gd name="T86" fmla="*/ 175 w 319"/>
              <a:gd name="T87" fmla="*/ 65 h 229"/>
              <a:gd name="T88" fmla="*/ 197 w 319"/>
              <a:gd name="T89" fmla="*/ 17 h 229"/>
              <a:gd name="T90" fmla="*/ 248 w 319"/>
              <a:gd name="T91" fmla="*/ 0 h 229"/>
              <a:gd name="T92" fmla="*/ 299 w 319"/>
              <a:gd name="T93" fmla="*/ 18 h 229"/>
              <a:gd name="T94" fmla="*/ 318 w 319"/>
              <a:gd name="T95" fmla="*/ 62 h 229"/>
              <a:gd name="T96" fmla="*/ 313 w 319"/>
              <a:gd name="T97" fmla="*/ 89 h 229"/>
              <a:gd name="T98" fmla="*/ 294 w 319"/>
              <a:gd name="T99" fmla="*/ 116 h 229"/>
              <a:gd name="T100" fmla="*/ 252 w 319"/>
              <a:gd name="T101" fmla="*/ 156 h 229"/>
              <a:gd name="T102" fmla="*/ 220 w 319"/>
              <a:gd name="T103" fmla="*/ 184 h 229"/>
              <a:gd name="T104" fmla="*/ 208 w 319"/>
              <a:gd name="T105" fmla="*/ 199 h 229"/>
              <a:gd name="T106" fmla="*/ 319 w 319"/>
              <a:gd name="T107" fmla="*/ 199 h 2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</a:cxnLst>
            <a:rect l="0" t="0" r="r" b="b"/>
            <a:pathLst>
              <a:path w="319" h="229">
                <a:moveTo>
                  <a:pt x="0" y="166"/>
                </a:moveTo>
                <a:lnTo>
                  <a:pt x="27" y="162"/>
                </a:lnTo>
                <a:cubicBezTo>
                  <a:pt x="31" y="178"/>
                  <a:pt x="36" y="189"/>
                  <a:pt x="44" y="196"/>
                </a:cubicBezTo>
                <a:cubicBezTo>
                  <a:pt x="51" y="203"/>
                  <a:pt x="60" y="206"/>
                  <a:pt x="71" y="206"/>
                </a:cubicBezTo>
                <a:cubicBezTo>
                  <a:pt x="84" y="206"/>
                  <a:pt x="96" y="202"/>
                  <a:pt x="104" y="193"/>
                </a:cubicBezTo>
                <a:cubicBezTo>
                  <a:pt x="113" y="184"/>
                  <a:pt x="118" y="173"/>
                  <a:pt x="118" y="159"/>
                </a:cubicBezTo>
                <a:cubicBezTo>
                  <a:pt x="118" y="147"/>
                  <a:pt x="114" y="136"/>
                  <a:pt x="105" y="128"/>
                </a:cubicBezTo>
                <a:cubicBezTo>
                  <a:pt x="97" y="120"/>
                  <a:pt x="87" y="116"/>
                  <a:pt x="74" y="116"/>
                </a:cubicBezTo>
                <a:cubicBezTo>
                  <a:pt x="69" y="116"/>
                  <a:pt x="62" y="117"/>
                  <a:pt x="54" y="119"/>
                </a:cubicBezTo>
                <a:lnTo>
                  <a:pt x="57" y="95"/>
                </a:lnTo>
                <a:cubicBezTo>
                  <a:pt x="59" y="95"/>
                  <a:pt x="61" y="95"/>
                  <a:pt x="62" y="95"/>
                </a:cubicBezTo>
                <a:cubicBezTo>
                  <a:pt x="74" y="95"/>
                  <a:pt x="84" y="92"/>
                  <a:pt x="94" y="86"/>
                </a:cubicBezTo>
                <a:cubicBezTo>
                  <a:pt x="103" y="80"/>
                  <a:pt x="108" y="70"/>
                  <a:pt x="108" y="58"/>
                </a:cubicBezTo>
                <a:cubicBezTo>
                  <a:pt x="108" y="47"/>
                  <a:pt x="104" y="39"/>
                  <a:pt x="97" y="32"/>
                </a:cubicBezTo>
                <a:cubicBezTo>
                  <a:pt x="91" y="26"/>
                  <a:pt x="82" y="23"/>
                  <a:pt x="71" y="23"/>
                </a:cubicBezTo>
                <a:cubicBezTo>
                  <a:pt x="60" y="23"/>
                  <a:pt x="51" y="26"/>
                  <a:pt x="44" y="33"/>
                </a:cubicBezTo>
                <a:cubicBezTo>
                  <a:pt x="37" y="39"/>
                  <a:pt x="32" y="50"/>
                  <a:pt x="30" y="63"/>
                </a:cubicBezTo>
                <a:lnTo>
                  <a:pt x="3" y="58"/>
                </a:lnTo>
                <a:cubicBezTo>
                  <a:pt x="6" y="40"/>
                  <a:pt x="14" y="25"/>
                  <a:pt x="26" y="15"/>
                </a:cubicBezTo>
                <a:cubicBezTo>
                  <a:pt x="38" y="5"/>
                  <a:pt x="52" y="0"/>
                  <a:pt x="70" y="0"/>
                </a:cubicBezTo>
                <a:cubicBezTo>
                  <a:pt x="82" y="0"/>
                  <a:pt x="94" y="3"/>
                  <a:pt x="104" y="8"/>
                </a:cubicBezTo>
                <a:cubicBezTo>
                  <a:pt x="114" y="13"/>
                  <a:pt x="122" y="20"/>
                  <a:pt x="128" y="29"/>
                </a:cubicBezTo>
                <a:cubicBezTo>
                  <a:pt x="133" y="38"/>
                  <a:pt x="136" y="48"/>
                  <a:pt x="136" y="58"/>
                </a:cubicBezTo>
                <a:cubicBezTo>
                  <a:pt x="136" y="68"/>
                  <a:pt x="133" y="77"/>
                  <a:pt x="128" y="84"/>
                </a:cubicBezTo>
                <a:cubicBezTo>
                  <a:pt x="123" y="92"/>
                  <a:pt x="115" y="99"/>
                  <a:pt x="105" y="103"/>
                </a:cubicBezTo>
                <a:cubicBezTo>
                  <a:pt x="118" y="106"/>
                  <a:pt x="129" y="113"/>
                  <a:pt x="136" y="123"/>
                </a:cubicBezTo>
                <a:cubicBezTo>
                  <a:pt x="143" y="132"/>
                  <a:pt x="147" y="144"/>
                  <a:pt x="147" y="159"/>
                </a:cubicBezTo>
                <a:cubicBezTo>
                  <a:pt x="147" y="178"/>
                  <a:pt x="140" y="195"/>
                  <a:pt x="125" y="209"/>
                </a:cubicBezTo>
                <a:cubicBezTo>
                  <a:pt x="111" y="222"/>
                  <a:pt x="93" y="229"/>
                  <a:pt x="71" y="229"/>
                </a:cubicBezTo>
                <a:cubicBezTo>
                  <a:pt x="52" y="229"/>
                  <a:pt x="35" y="223"/>
                  <a:pt x="22" y="211"/>
                </a:cubicBezTo>
                <a:cubicBezTo>
                  <a:pt x="9" y="200"/>
                  <a:pt x="2" y="184"/>
                  <a:pt x="0" y="166"/>
                </a:cubicBezTo>
                <a:close/>
                <a:moveTo>
                  <a:pt x="319" y="199"/>
                </a:moveTo>
                <a:lnTo>
                  <a:pt x="319" y="225"/>
                </a:lnTo>
                <a:lnTo>
                  <a:pt x="170" y="225"/>
                </a:lnTo>
                <a:cubicBezTo>
                  <a:pt x="170" y="219"/>
                  <a:pt x="171" y="212"/>
                  <a:pt x="173" y="206"/>
                </a:cubicBezTo>
                <a:cubicBezTo>
                  <a:pt x="177" y="196"/>
                  <a:pt x="183" y="186"/>
                  <a:pt x="192" y="176"/>
                </a:cubicBezTo>
                <a:cubicBezTo>
                  <a:pt x="200" y="166"/>
                  <a:pt x="212" y="155"/>
                  <a:pt x="228" y="142"/>
                </a:cubicBezTo>
                <a:cubicBezTo>
                  <a:pt x="252" y="122"/>
                  <a:pt x="268" y="107"/>
                  <a:pt x="277" y="95"/>
                </a:cubicBezTo>
                <a:cubicBezTo>
                  <a:pt x="286" y="83"/>
                  <a:pt x="290" y="72"/>
                  <a:pt x="290" y="62"/>
                </a:cubicBezTo>
                <a:cubicBezTo>
                  <a:pt x="290" y="51"/>
                  <a:pt x="286" y="42"/>
                  <a:pt x="278" y="34"/>
                </a:cubicBezTo>
                <a:cubicBezTo>
                  <a:pt x="270" y="27"/>
                  <a:pt x="260" y="23"/>
                  <a:pt x="248" y="23"/>
                </a:cubicBezTo>
                <a:cubicBezTo>
                  <a:pt x="234" y="23"/>
                  <a:pt x="224" y="27"/>
                  <a:pt x="216" y="35"/>
                </a:cubicBezTo>
                <a:cubicBezTo>
                  <a:pt x="208" y="43"/>
                  <a:pt x="204" y="54"/>
                  <a:pt x="204" y="68"/>
                </a:cubicBezTo>
                <a:lnTo>
                  <a:pt x="175" y="65"/>
                </a:lnTo>
                <a:cubicBezTo>
                  <a:pt x="177" y="44"/>
                  <a:pt x="185" y="28"/>
                  <a:pt x="197" y="17"/>
                </a:cubicBezTo>
                <a:cubicBezTo>
                  <a:pt x="210" y="6"/>
                  <a:pt x="227" y="0"/>
                  <a:pt x="248" y="0"/>
                </a:cubicBezTo>
                <a:cubicBezTo>
                  <a:pt x="270" y="0"/>
                  <a:pt x="287" y="6"/>
                  <a:pt x="299" y="18"/>
                </a:cubicBezTo>
                <a:cubicBezTo>
                  <a:pt x="312" y="30"/>
                  <a:pt x="318" y="45"/>
                  <a:pt x="318" y="62"/>
                </a:cubicBezTo>
                <a:cubicBezTo>
                  <a:pt x="318" y="71"/>
                  <a:pt x="316" y="80"/>
                  <a:pt x="313" y="89"/>
                </a:cubicBezTo>
                <a:cubicBezTo>
                  <a:pt x="309" y="97"/>
                  <a:pt x="303" y="107"/>
                  <a:pt x="294" y="116"/>
                </a:cubicBezTo>
                <a:cubicBezTo>
                  <a:pt x="286" y="126"/>
                  <a:pt x="272" y="139"/>
                  <a:pt x="252" y="156"/>
                </a:cubicBezTo>
                <a:cubicBezTo>
                  <a:pt x="235" y="170"/>
                  <a:pt x="225" y="179"/>
                  <a:pt x="220" y="184"/>
                </a:cubicBezTo>
                <a:cubicBezTo>
                  <a:pt x="215" y="189"/>
                  <a:pt x="212" y="194"/>
                  <a:pt x="208" y="199"/>
                </a:cubicBezTo>
                <a:lnTo>
                  <a:pt x="319" y="199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176" name="Freeform 131"/>
          <p:cNvSpPr>
            <a:spLocks noEditPoints="1"/>
          </p:cNvSpPr>
          <p:nvPr/>
        </p:nvSpPr>
        <p:spPr bwMode="auto">
          <a:xfrm>
            <a:off x="5048488" y="202694"/>
            <a:ext cx="66675" cy="31750"/>
          </a:xfrm>
          <a:custGeom>
            <a:avLst/>
            <a:gdLst>
              <a:gd name="T0" fmla="*/ 5 w 268"/>
              <a:gd name="T1" fmla="*/ 27 h 124"/>
              <a:gd name="T2" fmla="*/ 40 w 268"/>
              <a:gd name="T3" fmla="*/ 0 h 124"/>
              <a:gd name="T4" fmla="*/ 69 w 268"/>
              <a:gd name="T5" fmla="*/ 15 h 124"/>
              <a:gd name="T6" fmla="*/ 79 w 268"/>
              <a:gd name="T7" fmla="*/ 62 h 124"/>
              <a:gd name="T8" fmla="*/ 62 w 268"/>
              <a:gd name="T9" fmla="*/ 117 h 124"/>
              <a:gd name="T10" fmla="*/ 12 w 268"/>
              <a:gd name="T11" fmla="*/ 111 h 124"/>
              <a:gd name="T12" fmla="*/ 16 w 268"/>
              <a:gd name="T13" fmla="*/ 62 h 124"/>
              <a:gd name="T14" fmla="*/ 40 w 268"/>
              <a:gd name="T15" fmla="*/ 112 h 124"/>
              <a:gd name="T16" fmla="*/ 64 w 268"/>
              <a:gd name="T17" fmla="*/ 62 h 124"/>
              <a:gd name="T18" fmla="*/ 40 w 268"/>
              <a:gd name="T19" fmla="*/ 12 h 124"/>
              <a:gd name="T20" fmla="*/ 16 w 268"/>
              <a:gd name="T21" fmla="*/ 62 h 124"/>
              <a:gd name="T22" fmla="*/ 99 w 268"/>
              <a:gd name="T23" fmla="*/ 27 h 124"/>
              <a:gd name="T24" fmla="*/ 134 w 268"/>
              <a:gd name="T25" fmla="*/ 0 h 124"/>
              <a:gd name="T26" fmla="*/ 163 w 268"/>
              <a:gd name="T27" fmla="*/ 15 h 124"/>
              <a:gd name="T28" fmla="*/ 174 w 268"/>
              <a:gd name="T29" fmla="*/ 62 h 124"/>
              <a:gd name="T30" fmla="*/ 156 w 268"/>
              <a:gd name="T31" fmla="*/ 117 h 124"/>
              <a:gd name="T32" fmla="*/ 107 w 268"/>
              <a:gd name="T33" fmla="*/ 111 h 124"/>
              <a:gd name="T34" fmla="*/ 110 w 268"/>
              <a:gd name="T35" fmla="*/ 62 h 124"/>
              <a:gd name="T36" fmla="*/ 134 w 268"/>
              <a:gd name="T37" fmla="*/ 112 h 124"/>
              <a:gd name="T38" fmla="*/ 158 w 268"/>
              <a:gd name="T39" fmla="*/ 62 h 124"/>
              <a:gd name="T40" fmla="*/ 134 w 268"/>
              <a:gd name="T41" fmla="*/ 12 h 124"/>
              <a:gd name="T42" fmla="*/ 110 w 268"/>
              <a:gd name="T43" fmla="*/ 62 h 124"/>
              <a:gd name="T44" fmla="*/ 193 w 268"/>
              <a:gd name="T45" fmla="*/ 27 h 124"/>
              <a:gd name="T46" fmla="*/ 228 w 268"/>
              <a:gd name="T47" fmla="*/ 0 h 124"/>
              <a:gd name="T48" fmla="*/ 258 w 268"/>
              <a:gd name="T49" fmla="*/ 15 h 124"/>
              <a:gd name="T50" fmla="*/ 268 w 268"/>
              <a:gd name="T51" fmla="*/ 62 h 124"/>
              <a:gd name="T52" fmla="*/ 250 w 268"/>
              <a:gd name="T53" fmla="*/ 117 h 124"/>
              <a:gd name="T54" fmla="*/ 201 w 268"/>
              <a:gd name="T55" fmla="*/ 111 h 124"/>
              <a:gd name="T56" fmla="*/ 204 w 268"/>
              <a:gd name="T57" fmla="*/ 62 h 124"/>
              <a:gd name="T58" fmla="*/ 228 w 268"/>
              <a:gd name="T59" fmla="*/ 112 h 124"/>
              <a:gd name="T60" fmla="*/ 253 w 268"/>
              <a:gd name="T61" fmla="*/ 62 h 124"/>
              <a:gd name="T62" fmla="*/ 228 w 268"/>
              <a:gd name="T63" fmla="*/ 12 h 124"/>
              <a:gd name="T64" fmla="*/ 204 w 268"/>
              <a:gd name="T65" fmla="*/ 62 h 1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</a:cxnLst>
            <a:rect l="0" t="0" r="r" b="b"/>
            <a:pathLst>
              <a:path w="268" h="124">
                <a:moveTo>
                  <a:pt x="0" y="62"/>
                </a:moveTo>
                <a:cubicBezTo>
                  <a:pt x="0" y="48"/>
                  <a:pt x="2" y="36"/>
                  <a:pt x="5" y="27"/>
                </a:cubicBezTo>
                <a:cubicBezTo>
                  <a:pt x="8" y="19"/>
                  <a:pt x="12" y="12"/>
                  <a:pt x="18" y="7"/>
                </a:cubicBezTo>
                <a:cubicBezTo>
                  <a:pt x="24" y="2"/>
                  <a:pt x="31" y="0"/>
                  <a:pt x="40" y="0"/>
                </a:cubicBezTo>
                <a:cubicBezTo>
                  <a:pt x="46" y="0"/>
                  <a:pt x="52" y="1"/>
                  <a:pt x="57" y="4"/>
                </a:cubicBezTo>
                <a:cubicBezTo>
                  <a:pt x="62" y="7"/>
                  <a:pt x="66" y="10"/>
                  <a:pt x="69" y="15"/>
                </a:cubicBezTo>
                <a:cubicBezTo>
                  <a:pt x="72" y="20"/>
                  <a:pt x="75" y="26"/>
                  <a:pt x="77" y="33"/>
                </a:cubicBezTo>
                <a:cubicBezTo>
                  <a:pt x="78" y="40"/>
                  <a:pt x="79" y="50"/>
                  <a:pt x="79" y="62"/>
                </a:cubicBezTo>
                <a:cubicBezTo>
                  <a:pt x="79" y="76"/>
                  <a:pt x="78" y="88"/>
                  <a:pt x="75" y="97"/>
                </a:cubicBezTo>
                <a:cubicBezTo>
                  <a:pt x="72" y="105"/>
                  <a:pt x="68" y="112"/>
                  <a:pt x="62" y="117"/>
                </a:cubicBezTo>
                <a:cubicBezTo>
                  <a:pt x="56" y="122"/>
                  <a:pt x="49" y="124"/>
                  <a:pt x="40" y="124"/>
                </a:cubicBezTo>
                <a:cubicBezTo>
                  <a:pt x="28" y="124"/>
                  <a:pt x="19" y="120"/>
                  <a:pt x="12" y="111"/>
                </a:cubicBezTo>
                <a:cubicBezTo>
                  <a:pt x="4" y="101"/>
                  <a:pt x="0" y="85"/>
                  <a:pt x="0" y="62"/>
                </a:cubicBezTo>
                <a:close/>
                <a:moveTo>
                  <a:pt x="16" y="62"/>
                </a:moveTo>
                <a:cubicBezTo>
                  <a:pt x="16" y="82"/>
                  <a:pt x="18" y="95"/>
                  <a:pt x="23" y="102"/>
                </a:cubicBezTo>
                <a:cubicBezTo>
                  <a:pt x="27" y="108"/>
                  <a:pt x="33" y="112"/>
                  <a:pt x="40" y="112"/>
                </a:cubicBezTo>
                <a:cubicBezTo>
                  <a:pt x="47" y="112"/>
                  <a:pt x="53" y="108"/>
                  <a:pt x="57" y="102"/>
                </a:cubicBezTo>
                <a:cubicBezTo>
                  <a:pt x="62" y="95"/>
                  <a:pt x="64" y="82"/>
                  <a:pt x="64" y="62"/>
                </a:cubicBezTo>
                <a:cubicBezTo>
                  <a:pt x="64" y="42"/>
                  <a:pt x="62" y="29"/>
                  <a:pt x="57" y="22"/>
                </a:cubicBezTo>
                <a:cubicBezTo>
                  <a:pt x="53" y="16"/>
                  <a:pt x="47" y="12"/>
                  <a:pt x="40" y="12"/>
                </a:cubicBezTo>
                <a:cubicBezTo>
                  <a:pt x="33" y="12"/>
                  <a:pt x="27" y="15"/>
                  <a:pt x="23" y="21"/>
                </a:cubicBezTo>
                <a:cubicBezTo>
                  <a:pt x="18" y="29"/>
                  <a:pt x="16" y="42"/>
                  <a:pt x="16" y="62"/>
                </a:cubicBezTo>
                <a:close/>
                <a:moveTo>
                  <a:pt x="95" y="62"/>
                </a:moveTo>
                <a:cubicBezTo>
                  <a:pt x="95" y="48"/>
                  <a:pt x="96" y="36"/>
                  <a:pt x="99" y="27"/>
                </a:cubicBezTo>
                <a:cubicBezTo>
                  <a:pt x="102" y="19"/>
                  <a:pt x="106" y="12"/>
                  <a:pt x="112" y="7"/>
                </a:cubicBezTo>
                <a:cubicBezTo>
                  <a:pt x="118" y="2"/>
                  <a:pt x="125" y="0"/>
                  <a:pt x="134" y="0"/>
                </a:cubicBezTo>
                <a:cubicBezTo>
                  <a:pt x="141" y="0"/>
                  <a:pt x="146" y="1"/>
                  <a:pt x="151" y="4"/>
                </a:cubicBezTo>
                <a:cubicBezTo>
                  <a:pt x="156" y="7"/>
                  <a:pt x="160" y="10"/>
                  <a:pt x="163" y="15"/>
                </a:cubicBezTo>
                <a:cubicBezTo>
                  <a:pt x="167" y="20"/>
                  <a:pt x="169" y="26"/>
                  <a:pt x="171" y="33"/>
                </a:cubicBezTo>
                <a:cubicBezTo>
                  <a:pt x="173" y="40"/>
                  <a:pt x="174" y="50"/>
                  <a:pt x="174" y="62"/>
                </a:cubicBezTo>
                <a:cubicBezTo>
                  <a:pt x="174" y="76"/>
                  <a:pt x="172" y="88"/>
                  <a:pt x="169" y="97"/>
                </a:cubicBezTo>
                <a:cubicBezTo>
                  <a:pt x="166" y="105"/>
                  <a:pt x="162" y="112"/>
                  <a:pt x="156" y="117"/>
                </a:cubicBezTo>
                <a:cubicBezTo>
                  <a:pt x="150" y="122"/>
                  <a:pt x="143" y="124"/>
                  <a:pt x="134" y="124"/>
                </a:cubicBezTo>
                <a:cubicBezTo>
                  <a:pt x="122" y="124"/>
                  <a:pt x="113" y="120"/>
                  <a:pt x="107" y="111"/>
                </a:cubicBezTo>
                <a:cubicBezTo>
                  <a:pt x="99" y="101"/>
                  <a:pt x="95" y="85"/>
                  <a:pt x="95" y="62"/>
                </a:cubicBezTo>
                <a:close/>
                <a:moveTo>
                  <a:pt x="110" y="62"/>
                </a:moveTo>
                <a:cubicBezTo>
                  <a:pt x="110" y="82"/>
                  <a:pt x="112" y="95"/>
                  <a:pt x="117" y="102"/>
                </a:cubicBezTo>
                <a:cubicBezTo>
                  <a:pt x="122" y="108"/>
                  <a:pt x="127" y="112"/>
                  <a:pt x="134" y="112"/>
                </a:cubicBezTo>
                <a:cubicBezTo>
                  <a:pt x="141" y="112"/>
                  <a:pt x="147" y="108"/>
                  <a:pt x="151" y="102"/>
                </a:cubicBezTo>
                <a:cubicBezTo>
                  <a:pt x="156" y="95"/>
                  <a:pt x="158" y="82"/>
                  <a:pt x="158" y="62"/>
                </a:cubicBezTo>
                <a:cubicBezTo>
                  <a:pt x="158" y="42"/>
                  <a:pt x="156" y="29"/>
                  <a:pt x="151" y="22"/>
                </a:cubicBezTo>
                <a:cubicBezTo>
                  <a:pt x="147" y="16"/>
                  <a:pt x="141" y="12"/>
                  <a:pt x="134" y="12"/>
                </a:cubicBezTo>
                <a:cubicBezTo>
                  <a:pt x="127" y="12"/>
                  <a:pt x="122" y="15"/>
                  <a:pt x="118" y="21"/>
                </a:cubicBezTo>
                <a:cubicBezTo>
                  <a:pt x="112" y="29"/>
                  <a:pt x="110" y="42"/>
                  <a:pt x="110" y="62"/>
                </a:cubicBezTo>
                <a:close/>
                <a:moveTo>
                  <a:pt x="189" y="62"/>
                </a:moveTo>
                <a:cubicBezTo>
                  <a:pt x="189" y="48"/>
                  <a:pt x="190" y="36"/>
                  <a:pt x="193" y="27"/>
                </a:cubicBezTo>
                <a:cubicBezTo>
                  <a:pt x="196" y="19"/>
                  <a:pt x="201" y="12"/>
                  <a:pt x="206" y="7"/>
                </a:cubicBezTo>
                <a:cubicBezTo>
                  <a:pt x="212" y="2"/>
                  <a:pt x="219" y="0"/>
                  <a:pt x="228" y="0"/>
                </a:cubicBezTo>
                <a:cubicBezTo>
                  <a:pt x="235" y="0"/>
                  <a:pt x="240" y="1"/>
                  <a:pt x="245" y="4"/>
                </a:cubicBezTo>
                <a:cubicBezTo>
                  <a:pt x="250" y="7"/>
                  <a:pt x="254" y="10"/>
                  <a:pt x="258" y="15"/>
                </a:cubicBezTo>
                <a:cubicBezTo>
                  <a:pt x="261" y="20"/>
                  <a:pt x="263" y="26"/>
                  <a:pt x="265" y="33"/>
                </a:cubicBezTo>
                <a:cubicBezTo>
                  <a:pt x="267" y="40"/>
                  <a:pt x="268" y="50"/>
                  <a:pt x="268" y="62"/>
                </a:cubicBezTo>
                <a:cubicBezTo>
                  <a:pt x="268" y="76"/>
                  <a:pt x="266" y="88"/>
                  <a:pt x="263" y="97"/>
                </a:cubicBezTo>
                <a:cubicBezTo>
                  <a:pt x="260" y="105"/>
                  <a:pt x="256" y="112"/>
                  <a:pt x="250" y="117"/>
                </a:cubicBezTo>
                <a:cubicBezTo>
                  <a:pt x="244" y="122"/>
                  <a:pt x="237" y="124"/>
                  <a:pt x="228" y="124"/>
                </a:cubicBezTo>
                <a:cubicBezTo>
                  <a:pt x="217" y="124"/>
                  <a:pt x="207" y="120"/>
                  <a:pt x="201" y="111"/>
                </a:cubicBezTo>
                <a:cubicBezTo>
                  <a:pt x="193" y="101"/>
                  <a:pt x="189" y="85"/>
                  <a:pt x="189" y="62"/>
                </a:cubicBezTo>
                <a:close/>
                <a:moveTo>
                  <a:pt x="204" y="62"/>
                </a:moveTo>
                <a:cubicBezTo>
                  <a:pt x="204" y="82"/>
                  <a:pt x="206" y="95"/>
                  <a:pt x="211" y="102"/>
                </a:cubicBezTo>
                <a:cubicBezTo>
                  <a:pt x="216" y="108"/>
                  <a:pt x="221" y="112"/>
                  <a:pt x="228" y="112"/>
                </a:cubicBezTo>
                <a:cubicBezTo>
                  <a:pt x="235" y="112"/>
                  <a:pt x="241" y="108"/>
                  <a:pt x="246" y="102"/>
                </a:cubicBezTo>
                <a:cubicBezTo>
                  <a:pt x="250" y="95"/>
                  <a:pt x="253" y="82"/>
                  <a:pt x="253" y="62"/>
                </a:cubicBezTo>
                <a:cubicBezTo>
                  <a:pt x="253" y="42"/>
                  <a:pt x="250" y="29"/>
                  <a:pt x="246" y="22"/>
                </a:cubicBezTo>
                <a:cubicBezTo>
                  <a:pt x="241" y="16"/>
                  <a:pt x="235" y="12"/>
                  <a:pt x="228" y="12"/>
                </a:cubicBezTo>
                <a:cubicBezTo>
                  <a:pt x="221" y="12"/>
                  <a:pt x="216" y="15"/>
                  <a:pt x="212" y="21"/>
                </a:cubicBezTo>
                <a:cubicBezTo>
                  <a:pt x="207" y="29"/>
                  <a:pt x="204" y="42"/>
                  <a:pt x="204" y="62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177" name="Freeform 132"/>
          <p:cNvSpPr>
            <a:spLocks noEditPoints="1"/>
          </p:cNvSpPr>
          <p:nvPr/>
        </p:nvSpPr>
        <p:spPr bwMode="auto">
          <a:xfrm>
            <a:off x="4778613" y="6522532"/>
            <a:ext cx="80963" cy="57150"/>
          </a:xfrm>
          <a:custGeom>
            <a:avLst/>
            <a:gdLst>
              <a:gd name="T0" fmla="*/ 0 w 319"/>
              <a:gd name="T1" fmla="*/ 165 h 229"/>
              <a:gd name="T2" fmla="*/ 28 w 319"/>
              <a:gd name="T3" fmla="*/ 162 h 229"/>
              <a:gd name="T4" fmla="*/ 44 w 319"/>
              <a:gd name="T5" fmla="*/ 195 h 229"/>
              <a:gd name="T6" fmla="*/ 72 w 319"/>
              <a:gd name="T7" fmla="*/ 206 h 229"/>
              <a:gd name="T8" fmla="*/ 105 w 319"/>
              <a:gd name="T9" fmla="*/ 192 h 229"/>
              <a:gd name="T10" fmla="*/ 118 w 319"/>
              <a:gd name="T11" fmla="*/ 159 h 229"/>
              <a:gd name="T12" fmla="*/ 106 w 319"/>
              <a:gd name="T13" fmla="*/ 128 h 229"/>
              <a:gd name="T14" fmla="*/ 74 w 319"/>
              <a:gd name="T15" fmla="*/ 115 h 229"/>
              <a:gd name="T16" fmla="*/ 55 w 319"/>
              <a:gd name="T17" fmla="*/ 118 h 229"/>
              <a:gd name="T18" fmla="*/ 58 w 319"/>
              <a:gd name="T19" fmla="*/ 94 h 229"/>
              <a:gd name="T20" fmla="*/ 62 w 319"/>
              <a:gd name="T21" fmla="*/ 95 h 229"/>
              <a:gd name="T22" fmla="*/ 94 w 319"/>
              <a:gd name="T23" fmla="*/ 85 h 229"/>
              <a:gd name="T24" fmla="*/ 108 w 319"/>
              <a:gd name="T25" fmla="*/ 57 h 229"/>
              <a:gd name="T26" fmla="*/ 98 w 319"/>
              <a:gd name="T27" fmla="*/ 32 h 229"/>
              <a:gd name="T28" fmla="*/ 71 w 319"/>
              <a:gd name="T29" fmla="*/ 22 h 229"/>
              <a:gd name="T30" fmla="*/ 44 w 319"/>
              <a:gd name="T31" fmla="*/ 32 h 229"/>
              <a:gd name="T32" fmla="*/ 31 w 319"/>
              <a:gd name="T33" fmla="*/ 63 h 229"/>
              <a:gd name="T34" fmla="*/ 3 w 319"/>
              <a:gd name="T35" fmla="*/ 58 h 229"/>
              <a:gd name="T36" fmla="*/ 26 w 319"/>
              <a:gd name="T37" fmla="*/ 15 h 229"/>
              <a:gd name="T38" fmla="*/ 71 w 319"/>
              <a:gd name="T39" fmla="*/ 0 h 229"/>
              <a:gd name="T40" fmla="*/ 104 w 319"/>
              <a:gd name="T41" fmla="*/ 8 h 229"/>
              <a:gd name="T42" fmla="*/ 128 w 319"/>
              <a:gd name="T43" fmla="*/ 29 h 229"/>
              <a:gd name="T44" fmla="*/ 136 w 319"/>
              <a:gd name="T45" fmla="*/ 58 h 229"/>
              <a:gd name="T46" fmla="*/ 128 w 319"/>
              <a:gd name="T47" fmla="*/ 84 h 229"/>
              <a:gd name="T48" fmla="*/ 105 w 319"/>
              <a:gd name="T49" fmla="*/ 103 h 229"/>
              <a:gd name="T50" fmla="*/ 136 w 319"/>
              <a:gd name="T51" fmla="*/ 122 h 229"/>
              <a:gd name="T52" fmla="*/ 147 w 319"/>
              <a:gd name="T53" fmla="*/ 158 h 229"/>
              <a:gd name="T54" fmla="*/ 126 w 319"/>
              <a:gd name="T55" fmla="*/ 208 h 229"/>
              <a:gd name="T56" fmla="*/ 72 w 319"/>
              <a:gd name="T57" fmla="*/ 229 h 229"/>
              <a:gd name="T58" fmla="*/ 23 w 319"/>
              <a:gd name="T59" fmla="*/ 211 h 229"/>
              <a:gd name="T60" fmla="*/ 0 w 319"/>
              <a:gd name="T61" fmla="*/ 165 h 229"/>
              <a:gd name="T62" fmla="*/ 319 w 319"/>
              <a:gd name="T63" fmla="*/ 199 h 229"/>
              <a:gd name="T64" fmla="*/ 319 w 319"/>
              <a:gd name="T65" fmla="*/ 225 h 229"/>
              <a:gd name="T66" fmla="*/ 170 w 319"/>
              <a:gd name="T67" fmla="*/ 225 h 229"/>
              <a:gd name="T68" fmla="*/ 174 w 319"/>
              <a:gd name="T69" fmla="*/ 206 h 229"/>
              <a:gd name="T70" fmla="*/ 192 w 319"/>
              <a:gd name="T71" fmla="*/ 176 h 229"/>
              <a:gd name="T72" fmla="*/ 228 w 319"/>
              <a:gd name="T73" fmla="*/ 142 h 229"/>
              <a:gd name="T74" fmla="*/ 277 w 319"/>
              <a:gd name="T75" fmla="*/ 95 h 229"/>
              <a:gd name="T76" fmla="*/ 290 w 319"/>
              <a:gd name="T77" fmla="*/ 61 h 229"/>
              <a:gd name="T78" fmla="*/ 279 w 319"/>
              <a:gd name="T79" fmla="*/ 34 h 229"/>
              <a:gd name="T80" fmla="*/ 248 w 319"/>
              <a:gd name="T81" fmla="*/ 22 h 229"/>
              <a:gd name="T82" fmla="*/ 216 w 319"/>
              <a:gd name="T83" fmla="*/ 34 h 229"/>
              <a:gd name="T84" fmla="*/ 204 w 319"/>
              <a:gd name="T85" fmla="*/ 67 h 229"/>
              <a:gd name="T86" fmla="*/ 176 w 319"/>
              <a:gd name="T87" fmla="*/ 64 h 229"/>
              <a:gd name="T88" fmla="*/ 198 w 319"/>
              <a:gd name="T89" fmla="*/ 16 h 229"/>
              <a:gd name="T90" fmla="*/ 249 w 319"/>
              <a:gd name="T91" fmla="*/ 0 h 229"/>
              <a:gd name="T92" fmla="*/ 300 w 319"/>
              <a:gd name="T93" fmla="*/ 18 h 229"/>
              <a:gd name="T94" fmla="*/ 319 w 319"/>
              <a:gd name="T95" fmla="*/ 62 h 229"/>
              <a:gd name="T96" fmla="*/ 313 w 319"/>
              <a:gd name="T97" fmla="*/ 88 h 229"/>
              <a:gd name="T98" fmla="*/ 295 w 319"/>
              <a:gd name="T99" fmla="*/ 116 h 229"/>
              <a:gd name="T100" fmla="*/ 252 w 319"/>
              <a:gd name="T101" fmla="*/ 155 h 229"/>
              <a:gd name="T102" fmla="*/ 220 w 319"/>
              <a:gd name="T103" fmla="*/ 184 h 229"/>
              <a:gd name="T104" fmla="*/ 209 w 319"/>
              <a:gd name="T105" fmla="*/ 199 h 229"/>
              <a:gd name="T106" fmla="*/ 319 w 319"/>
              <a:gd name="T107" fmla="*/ 199 h 2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</a:cxnLst>
            <a:rect l="0" t="0" r="r" b="b"/>
            <a:pathLst>
              <a:path w="319" h="229">
                <a:moveTo>
                  <a:pt x="0" y="165"/>
                </a:moveTo>
                <a:lnTo>
                  <a:pt x="28" y="162"/>
                </a:lnTo>
                <a:cubicBezTo>
                  <a:pt x="31" y="177"/>
                  <a:pt x="36" y="189"/>
                  <a:pt x="44" y="195"/>
                </a:cubicBezTo>
                <a:cubicBezTo>
                  <a:pt x="51" y="202"/>
                  <a:pt x="61" y="206"/>
                  <a:pt x="72" y="206"/>
                </a:cubicBezTo>
                <a:cubicBezTo>
                  <a:pt x="85" y="206"/>
                  <a:pt x="96" y="201"/>
                  <a:pt x="105" y="192"/>
                </a:cubicBezTo>
                <a:cubicBezTo>
                  <a:pt x="114" y="183"/>
                  <a:pt x="118" y="172"/>
                  <a:pt x="118" y="159"/>
                </a:cubicBezTo>
                <a:cubicBezTo>
                  <a:pt x="118" y="146"/>
                  <a:pt x="114" y="136"/>
                  <a:pt x="106" y="128"/>
                </a:cubicBezTo>
                <a:cubicBezTo>
                  <a:pt x="97" y="119"/>
                  <a:pt x="87" y="115"/>
                  <a:pt x="74" y="115"/>
                </a:cubicBezTo>
                <a:cubicBezTo>
                  <a:pt x="69" y="115"/>
                  <a:pt x="62" y="116"/>
                  <a:pt x="55" y="118"/>
                </a:cubicBezTo>
                <a:lnTo>
                  <a:pt x="58" y="94"/>
                </a:lnTo>
                <a:cubicBezTo>
                  <a:pt x="59" y="94"/>
                  <a:pt x="61" y="95"/>
                  <a:pt x="62" y="95"/>
                </a:cubicBezTo>
                <a:cubicBezTo>
                  <a:pt x="74" y="95"/>
                  <a:pt x="84" y="91"/>
                  <a:pt x="94" y="85"/>
                </a:cubicBezTo>
                <a:cubicBezTo>
                  <a:pt x="103" y="79"/>
                  <a:pt x="108" y="70"/>
                  <a:pt x="108" y="57"/>
                </a:cubicBezTo>
                <a:cubicBezTo>
                  <a:pt x="108" y="47"/>
                  <a:pt x="105" y="39"/>
                  <a:pt x="98" y="32"/>
                </a:cubicBezTo>
                <a:cubicBezTo>
                  <a:pt x="91" y="25"/>
                  <a:pt x="82" y="22"/>
                  <a:pt x="71" y="22"/>
                </a:cubicBezTo>
                <a:cubicBezTo>
                  <a:pt x="60" y="22"/>
                  <a:pt x="52" y="26"/>
                  <a:pt x="44" y="32"/>
                </a:cubicBezTo>
                <a:cubicBezTo>
                  <a:pt x="37" y="39"/>
                  <a:pt x="33" y="49"/>
                  <a:pt x="31" y="63"/>
                </a:cubicBezTo>
                <a:lnTo>
                  <a:pt x="3" y="58"/>
                </a:lnTo>
                <a:cubicBezTo>
                  <a:pt x="6" y="39"/>
                  <a:pt x="14" y="25"/>
                  <a:pt x="26" y="15"/>
                </a:cubicBezTo>
                <a:cubicBezTo>
                  <a:pt x="38" y="5"/>
                  <a:pt x="53" y="0"/>
                  <a:pt x="71" y="0"/>
                </a:cubicBezTo>
                <a:cubicBezTo>
                  <a:pt x="83" y="0"/>
                  <a:pt x="94" y="2"/>
                  <a:pt x="104" y="8"/>
                </a:cubicBezTo>
                <a:cubicBezTo>
                  <a:pt x="115" y="13"/>
                  <a:pt x="123" y="20"/>
                  <a:pt x="128" y="29"/>
                </a:cubicBezTo>
                <a:cubicBezTo>
                  <a:pt x="133" y="38"/>
                  <a:pt x="136" y="48"/>
                  <a:pt x="136" y="58"/>
                </a:cubicBezTo>
                <a:cubicBezTo>
                  <a:pt x="136" y="67"/>
                  <a:pt x="134" y="76"/>
                  <a:pt x="128" y="84"/>
                </a:cubicBezTo>
                <a:cubicBezTo>
                  <a:pt x="123" y="92"/>
                  <a:pt x="115" y="98"/>
                  <a:pt x="105" y="103"/>
                </a:cubicBezTo>
                <a:cubicBezTo>
                  <a:pt x="119" y="106"/>
                  <a:pt x="129" y="112"/>
                  <a:pt x="136" y="122"/>
                </a:cubicBezTo>
                <a:cubicBezTo>
                  <a:pt x="143" y="132"/>
                  <a:pt x="147" y="144"/>
                  <a:pt x="147" y="158"/>
                </a:cubicBezTo>
                <a:cubicBezTo>
                  <a:pt x="147" y="178"/>
                  <a:pt x="140" y="195"/>
                  <a:pt x="126" y="208"/>
                </a:cubicBezTo>
                <a:cubicBezTo>
                  <a:pt x="111" y="222"/>
                  <a:pt x="93" y="229"/>
                  <a:pt x="72" y="229"/>
                </a:cubicBezTo>
                <a:cubicBezTo>
                  <a:pt x="52" y="229"/>
                  <a:pt x="36" y="223"/>
                  <a:pt x="23" y="211"/>
                </a:cubicBezTo>
                <a:cubicBezTo>
                  <a:pt x="9" y="199"/>
                  <a:pt x="2" y="184"/>
                  <a:pt x="0" y="165"/>
                </a:cubicBezTo>
                <a:close/>
                <a:moveTo>
                  <a:pt x="319" y="199"/>
                </a:moveTo>
                <a:lnTo>
                  <a:pt x="319" y="225"/>
                </a:lnTo>
                <a:lnTo>
                  <a:pt x="170" y="225"/>
                </a:lnTo>
                <a:cubicBezTo>
                  <a:pt x="170" y="218"/>
                  <a:pt x="171" y="212"/>
                  <a:pt x="174" y="206"/>
                </a:cubicBezTo>
                <a:cubicBezTo>
                  <a:pt x="177" y="196"/>
                  <a:pt x="184" y="186"/>
                  <a:pt x="192" y="176"/>
                </a:cubicBezTo>
                <a:cubicBezTo>
                  <a:pt x="200" y="166"/>
                  <a:pt x="212" y="155"/>
                  <a:pt x="228" y="142"/>
                </a:cubicBezTo>
                <a:cubicBezTo>
                  <a:pt x="252" y="122"/>
                  <a:pt x="269" y="106"/>
                  <a:pt x="277" y="95"/>
                </a:cubicBezTo>
                <a:cubicBezTo>
                  <a:pt x="286" y="83"/>
                  <a:pt x="290" y="72"/>
                  <a:pt x="290" y="61"/>
                </a:cubicBezTo>
                <a:cubicBezTo>
                  <a:pt x="290" y="50"/>
                  <a:pt x="286" y="41"/>
                  <a:pt x="279" y="34"/>
                </a:cubicBezTo>
                <a:cubicBezTo>
                  <a:pt x="271" y="26"/>
                  <a:pt x="261" y="22"/>
                  <a:pt x="248" y="22"/>
                </a:cubicBezTo>
                <a:cubicBezTo>
                  <a:pt x="235" y="22"/>
                  <a:pt x="224" y="26"/>
                  <a:pt x="216" y="34"/>
                </a:cubicBezTo>
                <a:cubicBezTo>
                  <a:pt x="208" y="42"/>
                  <a:pt x="204" y="53"/>
                  <a:pt x="204" y="67"/>
                </a:cubicBezTo>
                <a:lnTo>
                  <a:pt x="176" y="64"/>
                </a:lnTo>
                <a:cubicBezTo>
                  <a:pt x="178" y="43"/>
                  <a:pt x="185" y="27"/>
                  <a:pt x="198" y="16"/>
                </a:cubicBezTo>
                <a:cubicBezTo>
                  <a:pt x="210" y="5"/>
                  <a:pt x="227" y="0"/>
                  <a:pt x="249" y="0"/>
                </a:cubicBezTo>
                <a:cubicBezTo>
                  <a:pt x="270" y="0"/>
                  <a:pt x="287" y="6"/>
                  <a:pt x="300" y="18"/>
                </a:cubicBezTo>
                <a:cubicBezTo>
                  <a:pt x="312" y="29"/>
                  <a:pt x="319" y="44"/>
                  <a:pt x="319" y="62"/>
                </a:cubicBezTo>
                <a:cubicBezTo>
                  <a:pt x="319" y="71"/>
                  <a:pt x="317" y="80"/>
                  <a:pt x="313" y="88"/>
                </a:cubicBezTo>
                <a:cubicBezTo>
                  <a:pt x="309" y="97"/>
                  <a:pt x="303" y="106"/>
                  <a:pt x="295" y="116"/>
                </a:cubicBezTo>
                <a:cubicBezTo>
                  <a:pt x="286" y="125"/>
                  <a:pt x="272" y="139"/>
                  <a:pt x="252" y="155"/>
                </a:cubicBezTo>
                <a:cubicBezTo>
                  <a:pt x="236" y="169"/>
                  <a:pt x="225" y="179"/>
                  <a:pt x="220" y="184"/>
                </a:cubicBezTo>
                <a:cubicBezTo>
                  <a:pt x="216" y="189"/>
                  <a:pt x="212" y="194"/>
                  <a:pt x="209" y="199"/>
                </a:cubicBezTo>
                <a:lnTo>
                  <a:pt x="319" y="199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178" name="Line 133"/>
          <p:cNvSpPr>
            <a:spLocks noChangeShapeType="1"/>
          </p:cNvSpPr>
          <p:nvPr/>
        </p:nvSpPr>
        <p:spPr bwMode="auto">
          <a:xfrm flipV="1">
            <a:off x="5037375" y="3250694"/>
            <a:ext cx="125413" cy="3241675"/>
          </a:xfrm>
          <a:prstGeom prst="line">
            <a:avLst/>
          </a:prstGeom>
          <a:noFill/>
          <a:ln w="1588" cap="rnd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179" name="Freeform 134"/>
          <p:cNvSpPr>
            <a:spLocks noEditPoints="1"/>
          </p:cNvSpPr>
          <p:nvPr/>
        </p:nvSpPr>
        <p:spPr bwMode="auto">
          <a:xfrm>
            <a:off x="4921488" y="6514594"/>
            <a:ext cx="20638" cy="31750"/>
          </a:xfrm>
          <a:custGeom>
            <a:avLst/>
            <a:gdLst>
              <a:gd name="T0" fmla="*/ 78 w 80"/>
              <a:gd name="T1" fmla="*/ 30 h 124"/>
              <a:gd name="T2" fmla="*/ 64 w 80"/>
              <a:gd name="T3" fmla="*/ 31 h 124"/>
              <a:gd name="T4" fmla="*/ 58 w 80"/>
              <a:gd name="T5" fmla="*/ 18 h 124"/>
              <a:gd name="T6" fmla="*/ 43 w 80"/>
              <a:gd name="T7" fmla="*/ 12 h 124"/>
              <a:gd name="T8" fmla="*/ 30 w 80"/>
              <a:gd name="T9" fmla="*/ 16 h 124"/>
              <a:gd name="T10" fmla="*/ 19 w 80"/>
              <a:gd name="T11" fmla="*/ 31 h 124"/>
              <a:gd name="T12" fmla="*/ 15 w 80"/>
              <a:gd name="T13" fmla="*/ 59 h 124"/>
              <a:gd name="T14" fmla="*/ 28 w 80"/>
              <a:gd name="T15" fmla="*/ 47 h 124"/>
              <a:gd name="T16" fmla="*/ 44 w 80"/>
              <a:gd name="T17" fmla="*/ 43 h 124"/>
              <a:gd name="T18" fmla="*/ 70 w 80"/>
              <a:gd name="T19" fmla="*/ 54 h 124"/>
              <a:gd name="T20" fmla="*/ 80 w 80"/>
              <a:gd name="T21" fmla="*/ 82 h 124"/>
              <a:gd name="T22" fmla="*/ 75 w 80"/>
              <a:gd name="T23" fmla="*/ 103 h 124"/>
              <a:gd name="T24" fmla="*/ 62 w 80"/>
              <a:gd name="T25" fmla="*/ 118 h 124"/>
              <a:gd name="T26" fmla="*/ 42 w 80"/>
              <a:gd name="T27" fmla="*/ 124 h 124"/>
              <a:gd name="T28" fmla="*/ 12 w 80"/>
              <a:gd name="T29" fmla="*/ 110 h 124"/>
              <a:gd name="T30" fmla="*/ 0 w 80"/>
              <a:gd name="T31" fmla="*/ 65 h 124"/>
              <a:gd name="T32" fmla="*/ 13 w 80"/>
              <a:gd name="T33" fmla="*/ 14 h 124"/>
              <a:gd name="T34" fmla="*/ 44 w 80"/>
              <a:gd name="T35" fmla="*/ 0 h 124"/>
              <a:gd name="T36" fmla="*/ 67 w 80"/>
              <a:gd name="T37" fmla="*/ 8 h 124"/>
              <a:gd name="T38" fmla="*/ 78 w 80"/>
              <a:gd name="T39" fmla="*/ 30 h 124"/>
              <a:gd name="T40" fmla="*/ 17 w 80"/>
              <a:gd name="T41" fmla="*/ 82 h 124"/>
              <a:gd name="T42" fmla="*/ 21 w 80"/>
              <a:gd name="T43" fmla="*/ 97 h 124"/>
              <a:gd name="T44" fmla="*/ 30 w 80"/>
              <a:gd name="T45" fmla="*/ 108 h 124"/>
              <a:gd name="T46" fmla="*/ 42 w 80"/>
              <a:gd name="T47" fmla="*/ 111 h 124"/>
              <a:gd name="T48" fmla="*/ 58 w 80"/>
              <a:gd name="T49" fmla="*/ 104 h 124"/>
              <a:gd name="T50" fmla="*/ 65 w 80"/>
              <a:gd name="T51" fmla="*/ 83 h 124"/>
              <a:gd name="T52" fmla="*/ 58 w 80"/>
              <a:gd name="T53" fmla="*/ 63 h 124"/>
              <a:gd name="T54" fmla="*/ 41 w 80"/>
              <a:gd name="T55" fmla="*/ 56 h 124"/>
              <a:gd name="T56" fmla="*/ 24 w 80"/>
              <a:gd name="T57" fmla="*/ 63 h 124"/>
              <a:gd name="T58" fmla="*/ 17 w 80"/>
              <a:gd name="T59" fmla="*/ 82 h 1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</a:cxnLst>
            <a:rect l="0" t="0" r="r" b="b"/>
            <a:pathLst>
              <a:path w="80" h="124">
                <a:moveTo>
                  <a:pt x="78" y="30"/>
                </a:moveTo>
                <a:lnTo>
                  <a:pt x="64" y="31"/>
                </a:lnTo>
                <a:cubicBezTo>
                  <a:pt x="62" y="25"/>
                  <a:pt x="60" y="21"/>
                  <a:pt x="58" y="18"/>
                </a:cubicBezTo>
                <a:cubicBezTo>
                  <a:pt x="54" y="14"/>
                  <a:pt x="49" y="12"/>
                  <a:pt x="43" y="12"/>
                </a:cubicBezTo>
                <a:cubicBezTo>
                  <a:pt x="38" y="12"/>
                  <a:pt x="34" y="13"/>
                  <a:pt x="30" y="16"/>
                </a:cubicBezTo>
                <a:cubicBezTo>
                  <a:pt x="26" y="19"/>
                  <a:pt x="22" y="24"/>
                  <a:pt x="19" y="31"/>
                </a:cubicBezTo>
                <a:cubicBezTo>
                  <a:pt x="16" y="37"/>
                  <a:pt x="15" y="47"/>
                  <a:pt x="15" y="59"/>
                </a:cubicBezTo>
                <a:cubicBezTo>
                  <a:pt x="19" y="53"/>
                  <a:pt x="23" y="49"/>
                  <a:pt x="28" y="47"/>
                </a:cubicBezTo>
                <a:cubicBezTo>
                  <a:pt x="33" y="44"/>
                  <a:pt x="39" y="43"/>
                  <a:pt x="44" y="43"/>
                </a:cubicBezTo>
                <a:cubicBezTo>
                  <a:pt x="54" y="43"/>
                  <a:pt x="63" y="46"/>
                  <a:pt x="70" y="54"/>
                </a:cubicBezTo>
                <a:cubicBezTo>
                  <a:pt x="77" y="61"/>
                  <a:pt x="80" y="71"/>
                  <a:pt x="80" y="82"/>
                </a:cubicBezTo>
                <a:cubicBezTo>
                  <a:pt x="80" y="90"/>
                  <a:pt x="79" y="97"/>
                  <a:pt x="75" y="103"/>
                </a:cubicBezTo>
                <a:cubicBezTo>
                  <a:pt x="72" y="110"/>
                  <a:pt x="68" y="115"/>
                  <a:pt x="62" y="118"/>
                </a:cubicBezTo>
                <a:cubicBezTo>
                  <a:pt x="56" y="122"/>
                  <a:pt x="50" y="124"/>
                  <a:pt x="42" y="124"/>
                </a:cubicBezTo>
                <a:cubicBezTo>
                  <a:pt x="30" y="124"/>
                  <a:pt x="20" y="119"/>
                  <a:pt x="12" y="110"/>
                </a:cubicBezTo>
                <a:cubicBezTo>
                  <a:pt x="4" y="101"/>
                  <a:pt x="0" y="86"/>
                  <a:pt x="0" y="65"/>
                </a:cubicBezTo>
                <a:cubicBezTo>
                  <a:pt x="0" y="41"/>
                  <a:pt x="5" y="24"/>
                  <a:pt x="13" y="14"/>
                </a:cubicBezTo>
                <a:cubicBezTo>
                  <a:pt x="21" y="4"/>
                  <a:pt x="31" y="0"/>
                  <a:pt x="44" y="0"/>
                </a:cubicBezTo>
                <a:cubicBezTo>
                  <a:pt x="53" y="0"/>
                  <a:pt x="61" y="3"/>
                  <a:pt x="67" y="8"/>
                </a:cubicBezTo>
                <a:cubicBezTo>
                  <a:pt x="73" y="13"/>
                  <a:pt x="77" y="21"/>
                  <a:pt x="78" y="30"/>
                </a:cubicBezTo>
                <a:close/>
                <a:moveTo>
                  <a:pt x="17" y="82"/>
                </a:moveTo>
                <a:cubicBezTo>
                  <a:pt x="17" y="87"/>
                  <a:pt x="18" y="92"/>
                  <a:pt x="21" y="97"/>
                </a:cubicBezTo>
                <a:cubicBezTo>
                  <a:pt x="23" y="102"/>
                  <a:pt x="26" y="105"/>
                  <a:pt x="30" y="108"/>
                </a:cubicBezTo>
                <a:cubicBezTo>
                  <a:pt x="34" y="110"/>
                  <a:pt x="38" y="111"/>
                  <a:pt x="42" y="111"/>
                </a:cubicBezTo>
                <a:cubicBezTo>
                  <a:pt x="48" y="111"/>
                  <a:pt x="54" y="109"/>
                  <a:pt x="58" y="104"/>
                </a:cubicBezTo>
                <a:cubicBezTo>
                  <a:pt x="63" y="99"/>
                  <a:pt x="65" y="92"/>
                  <a:pt x="65" y="83"/>
                </a:cubicBezTo>
                <a:cubicBezTo>
                  <a:pt x="65" y="75"/>
                  <a:pt x="63" y="68"/>
                  <a:pt x="58" y="63"/>
                </a:cubicBezTo>
                <a:cubicBezTo>
                  <a:pt x="54" y="58"/>
                  <a:pt x="48" y="56"/>
                  <a:pt x="41" y="56"/>
                </a:cubicBezTo>
                <a:cubicBezTo>
                  <a:pt x="35" y="56"/>
                  <a:pt x="29" y="58"/>
                  <a:pt x="24" y="63"/>
                </a:cubicBezTo>
                <a:cubicBezTo>
                  <a:pt x="20" y="68"/>
                  <a:pt x="17" y="74"/>
                  <a:pt x="17" y="82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180" name="Freeform 135"/>
          <p:cNvSpPr>
            <a:spLocks noEditPoints="1"/>
          </p:cNvSpPr>
          <p:nvPr/>
        </p:nvSpPr>
        <p:spPr bwMode="auto">
          <a:xfrm>
            <a:off x="4946888" y="6522532"/>
            <a:ext cx="80963" cy="57150"/>
          </a:xfrm>
          <a:custGeom>
            <a:avLst/>
            <a:gdLst>
              <a:gd name="T0" fmla="*/ 0 w 321"/>
              <a:gd name="T1" fmla="*/ 165 h 229"/>
              <a:gd name="T2" fmla="*/ 28 w 321"/>
              <a:gd name="T3" fmla="*/ 162 h 229"/>
              <a:gd name="T4" fmla="*/ 44 w 321"/>
              <a:gd name="T5" fmla="*/ 195 h 229"/>
              <a:gd name="T6" fmla="*/ 72 w 321"/>
              <a:gd name="T7" fmla="*/ 206 h 229"/>
              <a:gd name="T8" fmla="*/ 105 w 321"/>
              <a:gd name="T9" fmla="*/ 192 h 229"/>
              <a:gd name="T10" fmla="*/ 118 w 321"/>
              <a:gd name="T11" fmla="*/ 159 h 229"/>
              <a:gd name="T12" fmla="*/ 105 w 321"/>
              <a:gd name="T13" fmla="*/ 128 h 229"/>
              <a:gd name="T14" fmla="*/ 74 w 321"/>
              <a:gd name="T15" fmla="*/ 115 h 229"/>
              <a:gd name="T16" fmla="*/ 54 w 321"/>
              <a:gd name="T17" fmla="*/ 118 h 229"/>
              <a:gd name="T18" fmla="*/ 58 w 321"/>
              <a:gd name="T19" fmla="*/ 94 h 229"/>
              <a:gd name="T20" fmla="*/ 62 w 321"/>
              <a:gd name="T21" fmla="*/ 95 h 229"/>
              <a:gd name="T22" fmla="*/ 94 w 321"/>
              <a:gd name="T23" fmla="*/ 85 h 229"/>
              <a:gd name="T24" fmla="*/ 108 w 321"/>
              <a:gd name="T25" fmla="*/ 57 h 229"/>
              <a:gd name="T26" fmla="*/ 98 w 321"/>
              <a:gd name="T27" fmla="*/ 32 h 229"/>
              <a:gd name="T28" fmla="*/ 71 w 321"/>
              <a:gd name="T29" fmla="*/ 22 h 229"/>
              <a:gd name="T30" fmla="*/ 44 w 321"/>
              <a:gd name="T31" fmla="*/ 32 h 229"/>
              <a:gd name="T32" fmla="*/ 30 w 321"/>
              <a:gd name="T33" fmla="*/ 63 h 229"/>
              <a:gd name="T34" fmla="*/ 3 w 321"/>
              <a:gd name="T35" fmla="*/ 58 h 229"/>
              <a:gd name="T36" fmla="*/ 26 w 321"/>
              <a:gd name="T37" fmla="*/ 15 h 229"/>
              <a:gd name="T38" fmla="*/ 70 w 321"/>
              <a:gd name="T39" fmla="*/ 0 h 229"/>
              <a:gd name="T40" fmla="*/ 104 w 321"/>
              <a:gd name="T41" fmla="*/ 8 h 229"/>
              <a:gd name="T42" fmla="*/ 128 w 321"/>
              <a:gd name="T43" fmla="*/ 29 h 229"/>
              <a:gd name="T44" fmla="*/ 136 w 321"/>
              <a:gd name="T45" fmla="*/ 58 h 229"/>
              <a:gd name="T46" fmla="*/ 128 w 321"/>
              <a:gd name="T47" fmla="*/ 84 h 229"/>
              <a:gd name="T48" fmla="*/ 105 w 321"/>
              <a:gd name="T49" fmla="*/ 103 h 229"/>
              <a:gd name="T50" fmla="*/ 136 w 321"/>
              <a:gd name="T51" fmla="*/ 122 h 229"/>
              <a:gd name="T52" fmla="*/ 147 w 321"/>
              <a:gd name="T53" fmla="*/ 158 h 229"/>
              <a:gd name="T54" fmla="*/ 126 w 321"/>
              <a:gd name="T55" fmla="*/ 208 h 229"/>
              <a:gd name="T56" fmla="*/ 71 w 321"/>
              <a:gd name="T57" fmla="*/ 229 h 229"/>
              <a:gd name="T58" fmla="*/ 22 w 321"/>
              <a:gd name="T59" fmla="*/ 211 h 229"/>
              <a:gd name="T60" fmla="*/ 0 w 321"/>
              <a:gd name="T61" fmla="*/ 165 h 229"/>
              <a:gd name="T62" fmla="*/ 174 w 321"/>
              <a:gd name="T63" fmla="*/ 165 h 229"/>
              <a:gd name="T64" fmla="*/ 202 w 321"/>
              <a:gd name="T65" fmla="*/ 162 h 229"/>
              <a:gd name="T66" fmla="*/ 218 w 321"/>
              <a:gd name="T67" fmla="*/ 195 h 229"/>
              <a:gd name="T68" fmla="*/ 246 w 321"/>
              <a:gd name="T69" fmla="*/ 206 h 229"/>
              <a:gd name="T70" fmla="*/ 279 w 321"/>
              <a:gd name="T71" fmla="*/ 192 h 229"/>
              <a:gd name="T72" fmla="*/ 292 w 321"/>
              <a:gd name="T73" fmla="*/ 159 h 229"/>
              <a:gd name="T74" fmla="*/ 280 w 321"/>
              <a:gd name="T75" fmla="*/ 128 h 229"/>
              <a:gd name="T76" fmla="*/ 248 w 321"/>
              <a:gd name="T77" fmla="*/ 115 h 229"/>
              <a:gd name="T78" fmla="*/ 229 w 321"/>
              <a:gd name="T79" fmla="*/ 118 h 229"/>
              <a:gd name="T80" fmla="*/ 232 w 321"/>
              <a:gd name="T81" fmla="*/ 94 h 229"/>
              <a:gd name="T82" fmla="*/ 236 w 321"/>
              <a:gd name="T83" fmla="*/ 95 h 229"/>
              <a:gd name="T84" fmla="*/ 268 w 321"/>
              <a:gd name="T85" fmla="*/ 85 h 229"/>
              <a:gd name="T86" fmla="*/ 282 w 321"/>
              <a:gd name="T87" fmla="*/ 57 h 229"/>
              <a:gd name="T88" fmla="*/ 272 w 321"/>
              <a:gd name="T89" fmla="*/ 32 h 229"/>
              <a:gd name="T90" fmla="*/ 245 w 321"/>
              <a:gd name="T91" fmla="*/ 22 h 229"/>
              <a:gd name="T92" fmla="*/ 219 w 321"/>
              <a:gd name="T93" fmla="*/ 32 h 229"/>
              <a:gd name="T94" fmla="*/ 205 w 321"/>
              <a:gd name="T95" fmla="*/ 63 h 229"/>
              <a:gd name="T96" fmla="*/ 177 w 321"/>
              <a:gd name="T97" fmla="*/ 58 h 229"/>
              <a:gd name="T98" fmla="*/ 200 w 321"/>
              <a:gd name="T99" fmla="*/ 15 h 229"/>
              <a:gd name="T100" fmla="*/ 245 w 321"/>
              <a:gd name="T101" fmla="*/ 0 h 229"/>
              <a:gd name="T102" fmla="*/ 278 w 321"/>
              <a:gd name="T103" fmla="*/ 8 h 229"/>
              <a:gd name="T104" fmla="*/ 302 w 321"/>
              <a:gd name="T105" fmla="*/ 29 h 229"/>
              <a:gd name="T106" fmla="*/ 310 w 321"/>
              <a:gd name="T107" fmla="*/ 58 h 229"/>
              <a:gd name="T108" fmla="*/ 303 w 321"/>
              <a:gd name="T109" fmla="*/ 84 h 229"/>
              <a:gd name="T110" fmla="*/ 279 w 321"/>
              <a:gd name="T111" fmla="*/ 103 h 229"/>
              <a:gd name="T112" fmla="*/ 310 w 321"/>
              <a:gd name="T113" fmla="*/ 122 h 229"/>
              <a:gd name="T114" fmla="*/ 321 w 321"/>
              <a:gd name="T115" fmla="*/ 158 h 229"/>
              <a:gd name="T116" fmla="*/ 300 w 321"/>
              <a:gd name="T117" fmla="*/ 208 h 229"/>
              <a:gd name="T118" fmla="*/ 246 w 321"/>
              <a:gd name="T119" fmla="*/ 229 h 229"/>
              <a:gd name="T120" fmla="*/ 197 w 321"/>
              <a:gd name="T121" fmla="*/ 211 h 229"/>
              <a:gd name="T122" fmla="*/ 174 w 321"/>
              <a:gd name="T123" fmla="*/ 165 h 2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321" h="229">
                <a:moveTo>
                  <a:pt x="0" y="165"/>
                </a:moveTo>
                <a:lnTo>
                  <a:pt x="28" y="162"/>
                </a:lnTo>
                <a:cubicBezTo>
                  <a:pt x="31" y="177"/>
                  <a:pt x="36" y="189"/>
                  <a:pt x="44" y="195"/>
                </a:cubicBezTo>
                <a:cubicBezTo>
                  <a:pt x="51" y="202"/>
                  <a:pt x="61" y="206"/>
                  <a:pt x="72" y="206"/>
                </a:cubicBezTo>
                <a:cubicBezTo>
                  <a:pt x="85" y="206"/>
                  <a:pt x="96" y="201"/>
                  <a:pt x="105" y="192"/>
                </a:cubicBezTo>
                <a:cubicBezTo>
                  <a:pt x="113" y="183"/>
                  <a:pt x="118" y="172"/>
                  <a:pt x="118" y="159"/>
                </a:cubicBezTo>
                <a:cubicBezTo>
                  <a:pt x="118" y="146"/>
                  <a:pt x="114" y="136"/>
                  <a:pt x="105" y="128"/>
                </a:cubicBezTo>
                <a:cubicBezTo>
                  <a:pt x="97" y="119"/>
                  <a:pt x="87" y="115"/>
                  <a:pt x="74" y="115"/>
                </a:cubicBezTo>
                <a:cubicBezTo>
                  <a:pt x="69" y="115"/>
                  <a:pt x="62" y="116"/>
                  <a:pt x="54" y="118"/>
                </a:cubicBezTo>
                <a:lnTo>
                  <a:pt x="58" y="94"/>
                </a:lnTo>
                <a:cubicBezTo>
                  <a:pt x="59" y="94"/>
                  <a:pt x="61" y="95"/>
                  <a:pt x="62" y="95"/>
                </a:cubicBezTo>
                <a:cubicBezTo>
                  <a:pt x="74" y="95"/>
                  <a:pt x="84" y="91"/>
                  <a:pt x="94" y="85"/>
                </a:cubicBezTo>
                <a:cubicBezTo>
                  <a:pt x="103" y="79"/>
                  <a:pt x="108" y="70"/>
                  <a:pt x="108" y="57"/>
                </a:cubicBezTo>
                <a:cubicBezTo>
                  <a:pt x="108" y="47"/>
                  <a:pt x="104" y="39"/>
                  <a:pt x="98" y="32"/>
                </a:cubicBezTo>
                <a:cubicBezTo>
                  <a:pt x="91" y="25"/>
                  <a:pt x="82" y="22"/>
                  <a:pt x="71" y="22"/>
                </a:cubicBezTo>
                <a:cubicBezTo>
                  <a:pt x="60" y="22"/>
                  <a:pt x="51" y="26"/>
                  <a:pt x="44" y="32"/>
                </a:cubicBezTo>
                <a:cubicBezTo>
                  <a:pt x="37" y="39"/>
                  <a:pt x="33" y="49"/>
                  <a:pt x="30" y="63"/>
                </a:cubicBezTo>
                <a:lnTo>
                  <a:pt x="3" y="58"/>
                </a:lnTo>
                <a:cubicBezTo>
                  <a:pt x="6" y="39"/>
                  <a:pt x="14" y="25"/>
                  <a:pt x="26" y="15"/>
                </a:cubicBezTo>
                <a:cubicBezTo>
                  <a:pt x="38" y="5"/>
                  <a:pt x="53" y="0"/>
                  <a:pt x="70" y="0"/>
                </a:cubicBezTo>
                <a:cubicBezTo>
                  <a:pt x="83" y="0"/>
                  <a:pt x="94" y="2"/>
                  <a:pt x="104" y="8"/>
                </a:cubicBezTo>
                <a:cubicBezTo>
                  <a:pt x="115" y="13"/>
                  <a:pt x="122" y="20"/>
                  <a:pt x="128" y="29"/>
                </a:cubicBezTo>
                <a:cubicBezTo>
                  <a:pt x="133" y="38"/>
                  <a:pt x="136" y="48"/>
                  <a:pt x="136" y="58"/>
                </a:cubicBezTo>
                <a:cubicBezTo>
                  <a:pt x="136" y="67"/>
                  <a:pt x="133" y="76"/>
                  <a:pt x="128" y="84"/>
                </a:cubicBezTo>
                <a:cubicBezTo>
                  <a:pt x="123" y="92"/>
                  <a:pt x="115" y="98"/>
                  <a:pt x="105" y="103"/>
                </a:cubicBezTo>
                <a:cubicBezTo>
                  <a:pt x="118" y="106"/>
                  <a:pt x="129" y="112"/>
                  <a:pt x="136" y="122"/>
                </a:cubicBezTo>
                <a:cubicBezTo>
                  <a:pt x="143" y="132"/>
                  <a:pt x="147" y="144"/>
                  <a:pt x="147" y="158"/>
                </a:cubicBezTo>
                <a:cubicBezTo>
                  <a:pt x="147" y="178"/>
                  <a:pt x="140" y="195"/>
                  <a:pt x="126" y="208"/>
                </a:cubicBezTo>
                <a:cubicBezTo>
                  <a:pt x="111" y="222"/>
                  <a:pt x="93" y="229"/>
                  <a:pt x="71" y="229"/>
                </a:cubicBezTo>
                <a:cubicBezTo>
                  <a:pt x="52" y="229"/>
                  <a:pt x="35" y="223"/>
                  <a:pt x="22" y="211"/>
                </a:cubicBezTo>
                <a:cubicBezTo>
                  <a:pt x="9" y="199"/>
                  <a:pt x="2" y="184"/>
                  <a:pt x="0" y="165"/>
                </a:cubicBezTo>
                <a:close/>
                <a:moveTo>
                  <a:pt x="174" y="165"/>
                </a:moveTo>
                <a:lnTo>
                  <a:pt x="202" y="162"/>
                </a:lnTo>
                <a:cubicBezTo>
                  <a:pt x="205" y="177"/>
                  <a:pt x="210" y="189"/>
                  <a:pt x="218" y="195"/>
                </a:cubicBezTo>
                <a:cubicBezTo>
                  <a:pt x="226" y="202"/>
                  <a:pt x="235" y="206"/>
                  <a:pt x="246" y="206"/>
                </a:cubicBezTo>
                <a:cubicBezTo>
                  <a:pt x="259" y="206"/>
                  <a:pt x="270" y="201"/>
                  <a:pt x="279" y="192"/>
                </a:cubicBezTo>
                <a:cubicBezTo>
                  <a:pt x="288" y="183"/>
                  <a:pt x="292" y="172"/>
                  <a:pt x="292" y="159"/>
                </a:cubicBezTo>
                <a:cubicBezTo>
                  <a:pt x="292" y="146"/>
                  <a:pt x="288" y="136"/>
                  <a:pt x="280" y="128"/>
                </a:cubicBezTo>
                <a:cubicBezTo>
                  <a:pt x="271" y="119"/>
                  <a:pt x="261" y="115"/>
                  <a:pt x="248" y="115"/>
                </a:cubicBezTo>
                <a:cubicBezTo>
                  <a:pt x="243" y="115"/>
                  <a:pt x="236" y="116"/>
                  <a:pt x="229" y="118"/>
                </a:cubicBezTo>
                <a:lnTo>
                  <a:pt x="232" y="94"/>
                </a:lnTo>
                <a:cubicBezTo>
                  <a:pt x="234" y="94"/>
                  <a:pt x="235" y="95"/>
                  <a:pt x="236" y="95"/>
                </a:cubicBezTo>
                <a:cubicBezTo>
                  <a:pt x="248" y="95"/>
                  <a:pt x="259" y="91"/>
                  <a:pt x="268" y="85"/>
                </a:cubicBezTo>
                <a:cubicBezTo>
                  <a:pt x="277" y="79"/>
                  <a:pt x="282" y="70"/>
                  <a:pt x="282" y="57"/>
                </a:cubicBezTo>
                <a:cubicBezTo>
                  <a:pt x="282" y="47"/>
                  <a:pt x="279" y="39"/>
                  <a:pt x="272" y="32"/>
                </a:cubicBezTo>
                <a:cubicBezTo>
                  <a:pt x="265" y="25"/>
                  <a:pt x="256" y="22"/>
                  <a:pt x="245" y="22"/>
                </a:cubicBezTo>
                <a:cubicBezTo>
                  <a:pt x="235" y="22"/>
                  <a:pt x="226" y="26"/>
                  <a:pt x="219" y="32"/>
                </a:cubicBezTo>
                <a:cubicBezTo>
                  <a:pt x="211" y="39"/>
                  <a:pt x="207" y="49"/>
                  <a:pt x="205" y="63"/>
                </a:cubicBezTo>
                <a:lnTo>
                  <a:pt x="177" y="58"/>
                </a:lnTo>
                <a:cubicBezTo>
                  <a:pt x="181" y="39"/>
                  <a:pt x="188" y="25"/>
                  <a:pt x="200" y="15"/>
                </a:cubicBezTo>
                <a:cubicBezTo>
                  <a:pt x="212" y="5"/>
                  <a:pt x="227" y="0"/>
                  <a:pt x="245" y="0"/>
                </a:cubicBezTo>
                <a:cubicBezTo>
                  <a:pt x="257" y="0"/>
                  <a:pt x="268" y="2"/>
                  <a:pt x="278" y="8"/>
                </a:cubicBezTo>
                <a:cubicBezTo>
                  <a:pt x="289" y="13"/>
                  <a:pt x="297" y="20"/>
                  <a:pt x="302" y="29"/>
                </a:cubicBezTo>
                <a:cubicBezTo>
                  <a:pt x="308" y="38"/>
                  <a:pt x="310" y="48"/>
                  <a:pt x="310" y="58"/>
                </a:cubicBezTo>
                <a:cubicBezTo>
                  <a:pt x="310" y="67"/>
                  <a:pt x="308" y="76"/>
                  <a:pt x="303" y="84"/>
                </a:cubicBezTo>
                <a:cubicBezTo>
                  <a:pt x="297" y="92"/>
                  <a:pt x="290" y="98"/>
                  <a:pt x="279" y="103"/>
                </a:cubicBezTo>
                <a:cubicBezTo>
                  <a:pt x="293" y="106"/>
                  <a:pt x="303" y="112"/>
                  <a:pt x="310" y="122"/>
                </a:cubicBezTo>
                <a:cubicBezTo>
                  <a:pt x="318" y="132"/>
                  <a:pt x="321" y="144"/>
                  <a:pt x="321" y="158"/>
                </a:cubicBezTo>
                <a:cubicBezTo>
                  <a:pt x="321" y="178"/>
                  <a:pt x="314" y="195"/>
                  <a:pt x="300" y="208"/>
                </a:cubicBezTo>
                <a:cubicBezTo>
                  <a:pt x="286" y="222"/>
                  <a:pt x="267" y="229"/>
                  <a:pt x="246" y="229"/>
                </a:cubicBezTo>
                <a:cubicBezTo>
                  <a:pt x="226" y="229"/>
                  <a:pt x="210" y="223"/>
                  <a:pt x="197" y="211"/>
                </a:cubicBezTo>
                <a:cubicBezTo>
                  <a:pt x="184" y="199"/>
                  <a:pt x="176" y="184"/>
                  <a:pt x="174" y="165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181" name="Freeform 136"/>
          <p:cNvSpPr>
            <a:spLocks noEditPoints="1"/>
          </p:cNvSpPr>
          <p:nvPr/>
        </p:nvSpPr>
        <p:spPr bwMode="auto">
          <a:xfrm>
            <a:off x="5035788" y="6514594"/>
            <a:ext cx="66675" cy="31750"/>
          </a:xfrm>
          <a:custGeom>
            <a:avLst/>
            <a:gdLst>
              <a:gd name="T0" fmla="*/ 4 w 267"/>
              <a:gd name="T1" fmla="*/ 27 h 124"/>
              <a:gd name="T2" fmla="*/ 39 w 267"/>
              <a:gd name="T3" fmla="*/ 0 h 124"/>
              <a:gd name="T4" fmla="*/ 68 w 267"/>
              <a:gd name="T5" fmla="*/ 15 h 124"/>
              <a:gd name="T6" fmla="*/ 79 w 267"/>
              <a:gd name="T7" fmla="*/ 62 h 124"/>
              <a:gd name="T8" fmla="*/ 61 w 267"/>
              <a:gd name="T9" fmla="*/ 116 h 124"/>
              <a:gd name="T10" fmla="*/ 12 w 267"/>
              <a:gd name="T11" fmla="*/ 111 h 124"/>
              <a:gd name="T12" fmla="*/ 15 w 267"/>
              <a:gd name="T13" fmla="*/ 62 h 124"/>
              <a:gd name="T14" fmla="*/ 39 w 267"/>
              <a:gd name="T15" fmla="*/ 111 h 124"/>
              <a:gd name="T16" fmla="*/ 63 w 267"/>
              <a:gd name="T17" fmla="*/ 62 h 124"/>
              <a:gd name="T18" fmla="*/ 39 w 267"/>
              <a:gd name="T19" fmla="*/ 12 h 124"/>
              <a:gd name="T20" fmla="*/ 15 w 267"/>
              <a:gd name="T21" fmla="*/ 62 h 124"/>
              <a:gd name="T22" fmla="*/ 98 w 267"/>
              <a:gd name="T23" fmla="*/ 27 h 124"/>
              <a:gd name="T24" fmla="*/ 133 w 267"/>
              <a:gd name="T25" fmla="*/ 0 h 124"/>
              <a:gd name="T26" fmla="*/ 163 w 267"/>
              <a:gd name="T27" fmla="*/ 15 h 124"/>
              <a:gd name="T28" fmla="*/ 173 w 267"/>
              <a:gd name="T29" fmla="*/ 62 h 124"/>
              <a:gd name="T30" fmla="*/ 155 w 267"/>
              <a:gd name="T31" fmla="*/ 116 h 124"/>
              <a:gd name="T32" fmla="*/ 106 w 267"/>
              <a:gd name="T33" fmla="*/ 111 h 124"/>
              <a:gd name="T34" fmla="*/ 109 w 267"/>
              <a:gd name="T35" fmla="*/ 62 h 124"/>
              <a:gd name="T36" fmla="*/ 133 w 267"/>
              <a:gd name="T37" fmla="*/ 111 h 124"/>
              <a:gd name="T38" fmla="*/ 158 w 267"/>
              <a:gd name="T39" fmla="*/ 62 h 124"/>
              <a:gd name="T40" fmla="*/ 133 w 267"/>
              <a:gd name="T41" fmla="*/ 12 h 124"/>
              <a:gd name="T42" fmla="*/ 109 w 267"/>
              <a:gd name="T43" fmla="*/ 62 h 124"/>
              <a:gd name="T44" fmla="*/ 192 w 267"/>
              <a:gd name="T45" fmla="*/ 27 h 124"/>
              <a:gd name="T46" fmla="*/ 227 w 267"/>
              <a:gd name="T47" fmla="*/ 0 h 124"/>
              <a:gd name="T48" fmla="*/ 257 w 267"/>
              <a:gd name="T49" fmla="*/ 15 h 124"/>
              <a:gd name="T50" fmla="*/ 267 w 267"/>
              <a:gd name="T51" fmla="*/ 62 h 124"/>
              <a:gd name="T52" fmla="*/ 249 w 267"/>
              <a:gd name="T53" fmla="*/ 116 h 124"/>
              <a:gd name="T54" fmla="*/ 200 w 267"/>
              <a:gd name="T55" fmla="*/ 111 h 124"/>
              <a:gd name="T56" fmla="*/ 203 w 267"/>
              <a:gd name="T57" fmla="*/ 62 h 124"/>
              <a:gd name="T58" fmla="*/ 227 w 267"/>
              <a:gd name="T59" fmla="*/ 111 h 124"/>
              <a:gd name="T60" fmla="*/ 252 w 267"/>
              <a:gd name="T61" fmla="*/ 62 h 124"/>
              <a:gd name="T62" fmla="*/ 227 w 267"/>
              <a:gd name="T63" fmla="*/ 12 h 124"/>
              <a:gd name="T64" fmla="*/ 203 w 267"/>
              <a:gd name="T65" fmla="*/ 62 h 1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</a:cxnLst>
            <a:rect l="0" t="0" r="r" b="b"/>
            <a:pathLst>
              <a:path w="267" h="124">
                <a:moveTo>
                  <a:pt x="0" y="62"/>
                </a:moveTo>
                <a:cubicBezTo>
                  <a:pt x="0" y="47"/>
                  <a:pt x="1" y="36"/>
                  <a:pt x="4" y="27"/>
                </a:cubicBezTo>
                <a:cubicBezTo>
                  <a:pt x="7" y="18"/>
                  <a:pt x="11" y="12"/>
                  <a:pt x="17" y="7"/>
                </a:cubicBezTo>
                <a:cubicBezTo>
                  <a:pt x="23" y="2"/>
                  <a:pt x="30" y="0"/>
                  <a:pt x="39" y="0"/>
                </a:cubicBezTo>
                <a:cubicBezTo>
                  <a:pt x="46" y="0"/>
                  <a:pt x="51" y="1"/>
                  <a:pt x="56" y="4"/>
                </a:cubicBezTo>
                <a:cubicBezTo>
                  <a:pt x="61" y="6"/>
                  <a:pt x="65" y="10"/>
                  <a:pt x="68" y="15"/>
                </a:cubicBezTo>
                <a:cubicBezTo>
                  <a:pt x="72" y="20"/>
                  <a:pt x="74" y="26"/>
                  <a:pt x="76" y="33"/>
                </a:cubicBezTo>
                <a:cubicBezTo>
                  <a:pt x="78" y="40"/>
                  <a:pt x="79" y="50"/>
                  <a:pt x="79" y="62"/>
                </a:cubicBezTo>
                <a:cubicBezTo>
                  <a:pt x="79" y="76"/>
                  <a:pt x="77" y="87"/>
                  <a:pt x="74" y="96"/>
                </a:cubicBezTo>
                <a:cubicBezTo>
                  <a:pt x="71" y="105"/>
                  <a:pt x="67" y="112"/>
                  <a:pt x="61" y="116"/>
                </a:cubicBezTo>
                <a:cubicBezTo>
                  <a:pt x="55" y="121"/>
                  <a:pt x="48" y="124"/>
                  <a:pt x="39" y="124"/>
                </a:cubicBezTo>
                <a:cubicBezTo>
                  <a:pt x="27" y="124"/>
                  <a:pt x="18" y="119"/>
                  <a:pt x="12" y="111"/>
                </a:cubicBezTo>
                <a:cubicBezTo>
                  <a:pt x="4" y="101"/>
                  <a:pt x="0" y="85"/>
                  <a:pt x="0" y="62"/>
                </a:cubicBezTo>
                <a:close/>
                <a:moveTo>
                  <a:pt x="15" y="62"/>
                </a:moveTo>
                <a:cubicBezTo>
                  <a:pt x="15" y="82"/>
                  <a:pt x="17" y="95"/>
                  <a:pt x="22" y="102"/>
                </a:cubicBezTo>
                <a:cubicBezTo>
                  <a:pt x="27" y="108"/>
                  <a:pt x="32" y="111"/>
                  <a:pt x="39" y="111"/>
                </a:cubicBezTo>
                <a:cubicBezTo>
                  <a:pt x="46" y="111"/>
                  <a:pt x="52" y="108"/>
                  <a:pt x="56" y="102"/>
                </a:cubicBezTo>
                <a:cubicBezTo>
                  <a:pt x="61" y="95"/>
                  <a:pt x="63" y="82"/>
                  <a:pt x="63" y="62"/>
                </a:cubicBezTo>
                <a:cubicBezTo>
                  <a:pt x="63" y="42"/>
                  <a:pt x="61" y="29"/>
                  <a:pt x="56" y="22"/>
                </a:cubicBezTo>
                <a:cubicBezTo>
                  <a:pt x="52" y="15"/>
                  <a:pt x="46" y="12"/>
                  <a:pt x="39" y="12"/>
                </a:cubicBezTo>
                <a:cubicBezTo>
                  <a:pt x="32" y="12"/>
                  <a:pt x="27" y="15"/>
                  <a:pt x="23" y="21"/>
                </a:cubicBezTo>
                <a:cubicBezTo>
                  <a:pt x="17" y="28"/>
                  <a:pt x="15" y="42"/>
                  <a:pt x="15" y="62"/>
                </a:cubicBezTo>
                <a:close/>
                <a:moveTo>
                  <a:pt x="94" y="62"/>
                </a:moveTo>
                <a:cubicBezTo>
                  <a:pt x="94" y="47"/>
                  <a:pt x="95" y="36"/>
                  <a:pt x="98" y="27"/>
                </a:cubicBezTo>
                <a:cubicBezTo>
                  <a:pt x="101" y="18"/>
                  <a:pt x="106" y="12"/>
                  <a:pt x="111" y="7"/>
                </a:cubicBezTo>
                <a:cubicBezTo>
                  <a:pt x="117" y="2"/>
                  <a:pt x="125" y="0"/>
                  <a:pt x="133" y="0"/>
                </a:cubicBezTo>
                <a:cubicBezTo>
                  <a:pt x="140" y="0"/>
                  <a:pt x="145" y="1"/>
                  <a:pt x="150" y="4"/>
                </a:cubicBezTo>
                <a:cubicBezTo>
                  <a:pt x="155" y="6"/>
                  <a:pt x="159" y="10"/>
                  <a:pt x="163" y="15"/>
                </a:cubicBezTo>
                <a:cubicBezTo>
                  <a:pt x="166" y="20"/>
                  <a:pt x="168" y="26"/>
                  <a:pt x="170" y="33"/>
                </a:cubicBezTo>
                <a:cubicBezTo>
                  <a:pt x="172" y="40"/>
                  <a:pt x="173" y="50"/>
                  <a:pt x="173" y="62"/>
                </a:cubicBezTo>
                <a:cubicBezTo>
                  <a:pt x="173" y="76"/>
                  <a:pt x="171" y="87"/>
                  <a:pt x="168" y="96"/>
                </a:cubicBezTo>
                <a:cubicBezTo>
                  <a:pt x="165" y="105"/>
                  <a:pt x="161" y="112"/>
                  <a:pt x="155" y="116"/>
                </a:cubicBezTo>
                <a:cubicBezTo>
                  <a:pt x="150" y="121"/>
                  <a:pt x="142" y="124"/>
                  <a:pt x="133" y="124"/>
                </a:cubicBezTo>
                <a:cubicBezTo>
                  <a:pt x="122" y="124"/>
                  <a:pt x="112" y="119"/>
                  <a:pt x="106" y="111"/>
                </a:cubicBezTo>
                <a:cubicBezTo>
                  <a:pt x="98" y="101"/>
                  <a:pt x="94" y="85"/>
                  <a:pt x="94" y="62"/>
                </a:cubicBezTo>
                <a:close/>
                <a:moveTo>
                  <a:pt x="109" y="62"/>
                </a:moveTo>
                <a:cubicBezTo>
                  <a:pt x="109" y="82"/>
                  <a:pt x="111" y="95"/>
                  <a:pt x="116" y="102"/>
                </a:cubicBezTo>
                <a:cubicBezTo>
                  <a:pt x="121" y="108"/>
                  <a:pt x="126" y="111"/>
                  <a:pt x="133" y="111"/>
                </a:cubicBezTo>
                <a:cubicBezTo>
                  <a:pt x="140" y="111"/>
                  <a:pt x="146" y="108"/>
                  <a:pt x="151" y="102"/>
                </a:cubicBezTo>
                <a:cubicBezTo>
                  <a:pt x="155" y="95"/>
                  <a:pt x="158" y="82"/>
                  <a:pt x="158" y="62"/>
                </a:cubicBezTo>
                <a:cubicBezTo>
                  <a:pt x="158" y="42"/>
                  <a:pt x="155" y="29"/>
                  <a:pt x="151" y="22"/>
                </a:cubicBezTo>
                <a:cubicBezTo>
                  <a:pt x="146" y="15"/>
                  <a:pt x="140" y="12"/>
                  <a:pt x="133" y="12"/>
                </a:cubicBezTo>
                <a:cubicBezTo>
                  <a:pt x="126" y="12"/>
                  <a:pt x="121" y="15"/>
                  <a:pt x="117" y="21"/>
                </a:cubicBezTo>
                <a:cubicBezTo>
                  <a:pt x="112" y="28"/>
                  <a:pt x="109" y="42"/>
                  <a:pt x="109" y="62"/>
                </a:cubicBezTo>
                <a:close/>
                <a:moveTo>
                  <a:pt x="188" y="62"/>
                </a:moveTo>
                <a:cubicBezTo>
                  <a:pt x="188" y="47"/>
                  <a:pt x="189" y="36"/>
                  <a:pt x="192" y="27"/>
                </a:cubicBezTo>
                <a:cubicBezTo>
                  <a:pt x="195" y="18"/>
                  <a:pt x="200" y="12"/>
                  <a:pt x="206" y="7"/>
                </a:cubicBezTo>
                <a:cubicBezTo>
                  <a:pt x="211" y="2"/>
                  <a:pt x="219" y="0"/>
                  <a:pt x="227" y="0"/>
                </a:cubicBezTo>
                <a:cubicBezTo>
                  <a:pt x="234" y="0"/>
                  <a:pt x="240" y="1"/>
                  <a:pt x="245" y="4"/>
                </a:cubicBezTo>
                <a:cubicBezTo>
                  <a:pt x="250" y="6"/>
                  <a:pt x="254" y="10"/>
                  <a:pt x="257" y="15"/>
                </a:cubicBezTo>
                <a:cubicBezTo>
                  <a:pt x="260" y="20"/>
                  <a:pt x="262" y="26"/>
                  <a:pt x="264" y="33"/>
                </a:cubicBezTo>
                <a:cubicBezTo>
                  <a:pt x="266" y="40"/>
                  <a:pt x="267" y="50"/>
                  <a:pt x="267" y="62"/>
                </a:cubicBezTo>
                <a:cubicBezTo>
                  <a:pt x="267" y="76"/>
                  <a:pt x="265" y="87"/>
                  <a:pt x="263" y="96"/>
                </a:cubicBezTo>
                <a:cubicBezTo>
                  <a:pt x="260" y="105"/>
                  <a:pt x="255" y="112"/>
                  <a:pt x="249" y="116"/>
                </a:cubicBezTo>
                <a:cubicBezTo>
                  <a:pt x="244" y="121"/>
                  <a:pt x="236" y="124"/>
                  <a:pt x="227" y="124"/>
                </a:cubicBezTo>
                <a:cubicBezTo>
                  <a:pt x="216" y="124"/>
                  <a:pt x="207" y="119"/>
                  <a:pt x="200" y="111"/>
                </a:cubicBezTo>
                <a:cubicBezTo>
                  <a:pt x="192" y="101"/>
                  <a:pt x="188" y="85"/>
                  <a:pt x="188" y="62"/>
                </a:cubicBezTo>
                <a:close/>
                <a:moveTo>
                  <a:pt x="203" y="62"/>
                </a:moveTo>
                <a:cubicBezTo>
                  <a:pt x="203" y="82"/>
                  <a:pt x="206" y="95"/>
                  <a:pt x="210" y="102"/>
                </a:cubicBezTo>
                <a:cubicBezTo>
                  <a:pt x="215" y="108"/>
                  <a:pt x="221" y="111"/>
                  <a:pt x="227" y="111"/>
                </a:cubicBezTo>
                <a:cubicBezTo>
                  <a:pt x="234" y="111"/>
                  <a:pt x="240" y="108"/>
                  <a:pt x="245" y="102"/>
                </a:cubicBezTo>
                <a:cubicBezTo>
                  <a:pt x="249" y="95"/>
                  <a:pt x="252" y="82"/>
                  <a:pt x="252" y="62"/>
                </a:cubicBezTo>
                <a:cubicBezTo>
                  <a:pt x="252" y="42"/>
                  <a:pt x="249" y="29"/>
                  <a:pt x="245" y="22"/>
                </a:cubicBezTo>
                <a:cubicBezTo>
                  <a:pt x="240" y="15"/>
                  <a:pt x="234" y="12"/>
                  <a:pt x="227" y="12"/>
                </a:cubicBezTo>
                <a:cubicBezTo>
                  <a:pt x="220" y="12"/>
                  <a:pt x="215" y="15"/>
                  <a:pt x="211" y="21"/>
                </a:cubicBezTo>
                <a:cubicBezTo>
                  <a:pt x="206" y="28"/>
                  <a:pt x="203" y="42"/>
                  <a:pt x="203" y="62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182" name="Line 137"/>
          <p:cNvSpPr>
            <a:spLocks noChangeShapeType="1"/>
          </p:cNvSpPr>
          <p:nvPr/>
        </p:nvSpPr>
        <p:spPr bwMode="auto">
          <a:xfrm>
            <a:off x="374888" y="6330444"/>
            <a:ext cx="4278313" cy="161925"/>
          </a:xfrm>
          <a:prstGeom prst="line">
            <a:avLst/>
          </a:prstGeom>
          <a:noFill/>
          <a:ln w="1588" cap="rnd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183" name="Freeform 138"/>
          <p:cNvSpPr>
            <a:spLocks noEditPoints="1"/>
          </p:cNvSpPr>
          <p:nvPr/>
        </p:nvSpPr>
        <p:spPr bwMode="auto">
          <a:xfrm>
            <a:off x="239038" y="6348788"/>
            <a:ext cx="30163" cy="44450"/>
          </a:xfrm>
          <a:custGeom>
            <a:avLst/>
            <a:gdLst>
              <a:gd name="T0" fmla="*/ 122 w 124"/>
              <a:gd name="T1" fmla="*/ 126 h 178"/>
              <a:gd name="T2" fmla="*/ 93 w 124"/>
              <a:gd name="T3" fmla="*/ 126 h 178"/>
              <a:gd name="T4" fmla="*/ 93 w 124"/>
              <a:gd name="T5" fmla="*/ 178 h 178"/>
              <a:gd name="T6" fmla="*/ 79 w 124"/>
              <a:gd name="T7" fmla="*/ 178 h 178"/>
              <a:gd name="T8" fmla="*/ 1 w 124"/>
              <a:gd name="T9" fmla="*/ 123 h 178"/>
              <a:gd name="T10" fmla="*/ 1 w 124"/>
              <a:gd name="T11" fmla="*/ 111 h 178"/>
              <a:gd name="T12" fmla="*/ 79 w 124"/>
              <a:gd name="T13" fmla="*/ 111 h 178"/>
              <a:gd name="T14" fmla="*/ 79 w 124"/>
              <a:gd name="T15" fmla="*/ 94 h 178"/>
              <a:gd name="T16" fmla="*/ 93 w 124"/>
              <a:gd name="T17" fmla="*/ 94 h 178"/>
              <a:gd name="T18" fmla="*/ 93 w 124"/>
              <a:gd name="T19" fmla="*/ 111 h 178"/>
              <a:gd name="T20" fmla="*/ 122 w 124"/>
              <a:gd name="T21" fmla="*/ 111 h 178"/>
              <a:gd name="T22" fmla="*/ 122 w 124"/>
              <a:gd name="T23" fmla="*/ 126 h 178"/>
              <a:gd name="T24" fmla="*/ 79 w 124"/>
              <a:gd name="T25" fmla="*/ 126 h 178"/>
              <a:gd name="T26" fmla="*/ 25 w 124"/>
              <a:gd name="T27" fmla="*/ 126 h 178"/>
              <a:gd name="T28" fmla="*/ 79 w 124"/>
              <a:gd name="T29" fmla="*/ 164 h 178"/>
              <a:gd name="T30" fmla="*/ 79 w 124"/>
              <a:gd name="T31" fmla="*/ 126 h 178"/>
              <a:gd name="T32" fmla="*/ 62 w 124"/>
              <a:gd name="T33" fmla="*/ 79 h 178"/>
              <a:gd name="T34" fmla="*/ 27 w 124"/>
              <a:gd name="T35" fmla="*/ 75 h 178"/>
              <a:gd name="T36" fmla="*/ 7 w 124"/>
              <a:gd name="T37" fmla="*/ 61 h 178"/>
              <a:gd name="T38" fmla="*/ 0 w 124"/>
              <a:gd name="T39" fmla="*/ 40 h 178"/>
              <a:gd name="T40" fmla="*/ 4 w 124"/>
              <a:gd name="T41" fmla="*/ 22 h 178"/>
              <a:gd name="T42" fmla="*/ 15 w 124"/>
              <a:gd name="T43" fmla="*/ 10 h 178"/>
              <a:gd name="T44" fmla="*/ 33 w 124"/>
              <a:gd name="T45" fmla="*/ 3 h 178"/>
              <a:gd name="T46" fmla="*/ 62 w 124"/>
              <a:gd name="T47" fmla="*/ 0 h 178"/>
              <a:gd name="T48" fmla="*/ 97 w 124"/>
              <a:gd name="T49" fmla="*/ 4 h 178"/>
              <a:gd name="T50" fmla="*/ 117 w 124"/>
              <a:gd name="T51" fmla="*/ 18 h 178"/>
              <a:gd name="T52" fmla="*/ 124 w 124"/>
              <a:gd name="T53" fmla="*/ 40 h 178"/>
              <a:gd name="T54" fmla="*/ 111 w 124"/>
              <a:gd name="T55" fmla="*/ 67 h 178"/>
              <a:gd name="T56" fmla="*/ 62 w 124"/>
              <a:gd name="T57" fmla="*/ 79 h 178"/>
              <a:gd name="T58" fmla="*/ 62 w 124"/>
              <a:gd name="T59" fmla="*/ 64 h 178"/>
              <a:gd name="T60" fmla="*/ 102 w 124"/>
              <a:gd name="T61" fmla="*/ 57 h 178"/>
              <a:gd name="T62" fmla="*/ 112 w 124"/>
              <a:gd name="T63" fmla="*/ 40 h 178"/>
              <a:gd name="T64" fmla="*/ 102 w 124"/>
              <a:gd name="T65" fmla="*/ 22 h 178"/>
              <a:gd name="T66" fmla="*/ 62 w 124"/>
              <a:gd name="T67" fmla="*/ 15 h 178"/>
              <a:gd name="T68" fmla="*/ 22 w 124"/>
              <a:gd name="T69" fmla="*/ 22 h 178"/>
              <a:gd name="T70" fmla="*/ 13 w 124"/>
              <a:gd name="T71" fmla="*/ 40 h 178"/>
              <a:gd name="T72" fmla="*/ 21 w 124"/>
              <a:gd name="T73" fmla="*/ 56 h 178"/>
              <a:gd name="T74" fmla="*/ 62 w 124"/>
              <a:gd name="T75" fmla="*/ 64 h 17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</a:cxnLst>
            <a:rect l="0" t="0" r="r" b="b"/>
            <a:pathLst>
              <a:path w="124" h="178">
                <a:moveTo>
                  <a:pt x="122" y="126"/>
                </a:moveTo>
                <a:lnTo>
                  <a:pt x="93" y="126"/>
                </a:lnTo>
                <a:lnTo>
                  <a:pt x="93" y="178"/>
                </a:lnTo>
                <a:lnTo>
                  <a:pt x="79" y="178"/>
                </a:lnTo>
                <a:lnTo>
                  <a:pt x="1" y="123"/>
                </a:lnTo>
                <a:lnTo>
                  <a:pt x="1" y="111"/>
                </a:lnTo>
                <a:lnTo>
                  <a:pt x="79" y="111"/>
                </a:lnTo>
                <a:lnTo>
                  <a:pt x="79" y="94"/>
                </a:lnTo>
                <a:lnTo>
                  <a:pt x="93" y="94"/>
                </a:lnTo>
                <a:lnTo>
                  <a:pt x="93" y="111"/>
                </a:lnTo>
                <a:lnTo>
                  <a:pt x="122" y="111"/>
                </a:lnTo>
                <a:lnTo>
                  <a:pt x="122" y="126"/>
                </a:lnTo>
                <a:close/>
                <a:moveTo>
                  <a:pt x="79" y="126"/>
                </a:moveTo>
                <a:lnTo>
                  <a:pt x="25" y="126"/>
                </a:lnTo>
                <a:lnTo>
                  <a:pt x="79" y="164"/>
                </a:lnTo>
                <a:lnTo>
                  <a:pt x="79" y="126"/>
                </a:lnTo>
                <a:close/>
                <a:moveTo>
                  <a:pt x="62" y="79"/>
                </a:moveTo>
                <a:cubicBezTo>
                  <a:pt x="48" y="79"/>
                  <a:pt x="36" y="77"/>
                  <a:pt x="27" y="75"/>
                </a:cubicBezTo>
                <a:cubicBezTo>
                  <a:pt x="19" y="72"/>
                  <a:pt x="12" y="67"/>
                  <a:pt x="7" y="61"/>
                </a:cubicBezTo>
                <a:cubicBezTo>
                  <a:pt x="2" y="56"/>
                  <a:pt x="0" y="48"/>
                  <a:pt x="0" y="40"/>
                </a:cubicBezTo>
                <a:cubicBezTo>
                  <a:pt x="0" y="33"/>
                  <a:pt x="1" y="27"/>
                  <a:pt x="4" y="22"/>
                </a:cubicBezTo>
                <a:cubicBezTo>
                  <a:pt x="7" y="17"/>
                  <a:pt x="10" y="13"/>
                  <a:pt x="15" y="10"/>
                </a:cubicBezTo>
                <a:cubicBezTo>
                  <a:pt x="20" y="7"/>
                  <a:pt x="26" y="5"/>
                  <a:pt x="33" y="3"/>
                </a:cubicBezTo>
                <a:cubicBezTo>
                  <a:pt x="40" y="1"/>
                  <a:pt x="50" y="0"/>
                  <a:pt x="62" y="0"/>
                </a:cubicBezTo>
                <a:cubicBezTo>
                  <a:pt x="76" y="0"/>
                  <a:pt x="88" y="2"/>
                  <a:pt x="97" y="4"/>
                </a:cubicBezTo>
                <a:cubicBezTo>
                  <a:pt x="105" y="7"/>
                  <a:pt x="112" y="12"/>
                  <a:pt x="117" y="18"/>
                </a:cubicBezTo>
                <a:cubicBezTo>
                  <a:pt x="122" y="23"/>
                  <a:pt x="124" y="31"/>
                  <a:pt x="124" y="40"/>
                </a:cubicBezTo>
                <a:cubicBezTo>
                  <a:pt x="124" y="51"/>
                  <a:pt x="120" y="60"/>
                  <a:pt x="111" y="67"/>
                </a:cubicBezTo>
                <a:cubicBezTo>
                  <a:pt x="101" y="75"/>
                  <a:pt x="85" y="79"/>
                  <a:pt x="62" y="79"/>
                </a:cubicBezTo>
                <a:close/>
                <a:moveTo>
                  <a:pt x="62" y="64"/>
                </a:moveTo>
                <a:cubicBezTo>
                  <a:pt x="82" y="64"/>
                  <a:pt x="95" y="61"/>
                  <a:pt x="102" y="57"/>
                </a:cubicBezTo>
                <a:cubicBezTo>
                  <a:pt x="108" y="52"/>
                  <a:pt x="112" y="46"/>
                  <a:pt x="112" y="40"/>
                </a:cubicBezTo>
                <a:cubicBezTo>
                  <a:pt x="112" y="33"/>
                  <a:pt x="108" y="27"/>
                  <a:pt x="102" y="22"/>
                </a:cubicBezTo>
                <a:cubicBezTo>
                  <a:pt x="95" y="18"/>
                  <a:pt x="82" y="15"/>
                  <a:pt x="62" y="15"/>
                </a:cubicBezTo>
                <a:cubicBezTo>
                  <a:pt x="42" y="15"/>
                  <a:pt x="29" y="18"/>
                  <a:pt x="22" y="22"/>
                </a:cubicBezTo>
                <a:cubicBezTo>
                  <a:pt x="16" y="27"/>
                  <a:pt x="13" y="33"/>
                  <a:pt x="13" y="40"/>
                </a:cubicBezTo>
                <a:cubicBezTo>
                  <a:pt x="13" y="47"/>
                  <a:pt x="15" y="52"/>
                  <a:pt x="21" y="56"/>
                </a:cubicBezTo>
                <a:cubicBezTo>
                  <a:pt x="29" y="61"/>
                  <a:pt x="42" y="64"/>
                  <a:pt x="62" y="64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184" name="Freeform 139"/>
          <p:cNvSpPr>
            <a:spLocks noEditPoints="1"/>
          </p:cNvSpPr>
          <p:nvPr/>
        </p:nvSpPr>
        <p:spPr bwMode="auto">
          <a:xfrm>
            <a:off x="245388" y="6261475"/>
            <a:ext cx="58738" cy="80963"/>
          </a:xfrm>
          <a:custGeom>
            <a:avLst/>
            <a:gdLst>
              <a:gd name="T0" fmla="*/ 173 w 229"/>
              <a:gd name="T1" fmla="*/ 317 h 321"/>
              <a:gd name="T2" fmla="*/ 171 w 229"/>
              <a:gd name="T3" fmla="*/ 291 h 321"/>
              <a:gd name="T4" fmla="*/ 198 w 229"/>
              <a:gd name="T5" fmla="*/ 278 h 321"/>
              <a:gd name="T6" fmla="*/ 206 w 229"/>
              <a:gd name="T7" fmla="*/ 254 h 321"/>
              <a:gd name="T8" fmla="*/ 201 w 229"/>
              <a:gd name="T9" fmla="*/ 232 h 321"/>
              <a:gd name="T10" fmla="*/ 185 w 229"/>
              <a:gd name="T11" fmla="*/ 216 h 321"/>
              <a:gd name="T12" fmla="*/ 159 w 229"/>
              <a:gd name="T13" fmla="*/ 206 h 321"/>
              <a:gd name="T14" fmla="*/ 125 w 229"/>
              <a:gd name="T15" fmla="*/ 202 h 321"/>
              <a:gd name="T16" fmla="*/ 120 w 229"/>
              <a:gd name="T17" fmla="*/ 202 h 321"/>
              <a:gd name="T18" fmla="*/ 141 w 229"/>
              <a:gd name="T19" fmla="*/ 224 h 321"/>
              <a:gd name="T20" fmla="*/ 149 w 229"/>
              <a:gd name="T21" fmla="*/ 255 h 321"/>
              <a:gd name="T22" fmla="*/ 129 w 229"/>
              <a:gd name="T23" fmla="*/ 302 h 321"/>
              <a:gd name="T24" fmla="*/ 76 w 229"/>
              <a:gd name="T25" fmla="*/ 321 h 321"/>
              <a:gd name="T26" fmla="*/ 21 w 229"/>
              <a:gd name="T27" fmla="*/ 301 h 321"/>
              <a:gd name="T28" fmla="*/ 0 w 229"/>
              <a:gd name="T29" fmla="*/ 251 h 321"/>
              <a:gd name="T30" fmla="*/ 12 w 229"/>
              <a:gd name="T31" fmla="*/ 211 h 321"/>
              <a:gd name="T32" fmla="*/ 45 w 229"/>
              <a:gd name="T33" fmla="*/ 184 h 321"/>
              <a:gd name="T34" fmla="*/ 108 w 229"/>
              <a:gd name="T35" fmla="*/ 174 h 321"/>
              <a:gd name="T36" fmla="*/ 177 w 229"/>
              <a:gd name="T37" fmla="*/ 183 h 321"/>
              <a:gd name="T38" fmla="*/ 216 w 229"/>
              <a:gd name="T39" fmla="*/ 211 h 321"/>
              <a:gd name="T40" fmla="*/ 229 w 229"/>
              <a:gd name="T41" fmla="*/ 254 h 321"/>
              <a:gd name="T42" fmla="*/ 214 w 229"/>
              <a:gd name="T43" fmla="*/ 297 h 321"/>
              <a:gd name="T44" fmla="*/ 173 w 229"/>
              <a:gd name="T45" fmla="*/ 317 h 321"/>
              <a:gd name="T46" fmla="*/ 74 w 229"/>
              <a:gd name="T47" fmla="*/ 205 h 321"/>
              <a:gd name="T48" fmla="*/ 37 w 229"/>
              <a:gd name="T49" fmla="*/ 217 h 321"/>
              <a:gd name="T50" fmla="*/ 23 w 229"/>
              <a:gd name="T51" fmla="*/ 248 h 321"/>
              <a:gd name="T52" fmla="*/ 38 w 229"/>
              <a:gd name="T53" fmla="*/ 280 h 321"/>
              <a:gd name="T54" fmla="*/ 77 w 229"/>
              <a:gd name="T55" fmla="*/ 293 h 321"/>
              <a:gd name="T56" fmla="*/ 111 w 229"/>
              <a:gd name="T57" fmla="*/ 280 h 321"/>
              <a:gd name="T58" fmla="*/ 125 w 229"/>
              <a:gd name="T59" fmla="*/ 248 h 321"/>
              <a:gd name="T60" fmla="*/ 111 w 229"/>
              <a:gd name="T61" fmla="*/ 217 h 321"/>
              <a:gd name="T62" fmla="*/ 74 w 229"/>
              <a:gd name="T63" fmla="*/ 205 h 321"/>
              <a:gd name="T64" fmla="*/ 56 w 229"/>
              <a:gd name="T65" fmla="*/ 4 h 321"/>
              <a:gd name="T66" fmla="*/ 58 w 229"/>
              <a:gd name="T67" fmla="*/ 31 h 321"/>
              <a:gd name="T68" fmla="*/ 34 w 229"/>
              <a:gd name="T69" fmla="*/ 42 h 321"/>
              <a:gd name="T70" fmla="*/ 22 w 229"/>
              <a:gd name="T71" fmla="*/ 69 h 321"/>
              <a:gd name="T72" fmla="*/ 30 w 229"/>
              <a:gd name="T73" fmla="*/ 93 h 321"/>
              <a:gd name="T74" fmla="*/ 57 w 229"/>
              <a:gd name="T75" fmla="*/ 113 h 321"/>
              <a:gd name="T76" fmla="*/ 109 w 229"/>
              <a:gd name="T77" fmla="*/ 121 h 321"/>
              <a:gd name="T78" fmla="*/ 87 w 229"/>
              <a:gd name="T79" fmla="*/ 97 h 321"/>
              <a:gd name="T80" fmla="*/ 80 w 229"/>
              <a:gd name="T81" fmla="*/ 67 h 321"/>
              <a:gd name="T82" fmla="*/ 100 w 229"/>
              <a:gd name="T83" fmla="*/ 20 h 321"/>
              <a:gd name="T84" fmla="*/ 152 w 229"/>
              <a:gd name="T85" fmla="*/ 0 h 321"/>
              <a:gd name="T86" fmla="*/ 192 w 229"/>
              <a:gd name="T87" fmla="*/ 9 h 321"/>
              <a:gd name="T88" fmla="*/ 219 w 229"/>
              <a:gd name="T89" fmla="*/ 34 h 321"/>
              <a:gd name="T90" fmla="*/ 229 w 229"/>
              <a:gd name="T91" fmla="*/ 71 h 321"/>
              <a:gd name="T92" fmla="*/ 204 w 229"/>
              <a:gd name="T93" fmla="*/ 127 h 321"/>
              <a:gd name="T94" fmla="*/ 120 w 229"/>
              <a:gd name="T95" fmla="*/ 148 h 321"/>
              <a:gd name="T96" fmla="*/ 26 w 229"/>
              <a:gd name="T97" fmla="*/ 124 h 321"/>
              <a:gd name="T98" fmla="*/ 0 w 229"/>
              <a:gd name="T99" fmla="*/ 68 h 321"/>
              <a:gd name="T100" fmla="*/ 15 w 229"/>
              <a:gd name="T101" fmla="*/ 24 h 321"/>
              <a:gd name="T102" fmla="*/ 56 w 229"/>
              <a:gd name="T103" fmla="*/ 4 h 321"/>
              <a:gd name="T104" fmla="*/ 153 w 229"/>
              <a:gd name="T105" fmla="*/ 117 h 321"/>
              <a:gd name="T106" fmla="*/ 180 w 229"/>
              <a:gd name="T107" fmla="*/ 111 h 321"/>
              <a:gd name="T108" fmla="*/ 200 w 229"/>
              <a:gd name="T109" fmla="*/ 94 h 321"/>
              <a:gd name="T110" fmla="*/ 206 w 229"/>
              <a:gd name="T111" fmla="*/ 71 h 321"/>
              <a:gd name="T112" fmla="*/ 192 w 229"/>
              <a:gd name="T113" fmla="*/ 41 h 321"/>
              <a:gd name="T114" fmla="*/ 154 w 229"/>
              <a:gd name="T115" fmla="*/ 28 h 321"/>
              <a:gd name="T116" fmla="*/ 117 w 229"/>
              <a:gd name="T117" fmla="*/ 41 h 321"/>
              <a:gd name="T118" fmla="*/ 104 w 229"/>
              <a:gd name="T119" fmla="*/ 72 h 321"/>
              <a:gd name="T120" fmla="*/ 117 w 229"/>
              <a:gd name="T121" fmla="*/ 104 h 321"/>
              <a:gd name="T122" fmla="*/ 153 w 229"/>
              <a:gd name="T123" fmla="*/ 117 h 3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229" h="321">
                <a:moveTo>
                  <a:pt x="173" y="317"/>
                </a:moveTo>
                <a:lnTo>
                  <a:pt x="171" y="291"/>
                </a:lnTo>
                <a:cubicBezTo>
                  <a:pt x="183" y="289"/>
                  <a:pt x="192" y="284"/>
                  <a:pt x="198" y="278"/>
                </a:cubicBezTo>
                <a:cubicBezTo>
                  <a:pt x="204" y="272"/>
                  <a:pt x="206" y="264"/>
                  <a:pt x="206" y="254"/>
                </a:cubicBezTo>
                <a:cubicBezTo>
                  <a:pt x="206" y="245"/>
                  <a:pt x="204" y="238"/>
                  <a:pt x="201" y="232"/>
                </a:cubicBezTo>
                <a:cubicBezTo>
                  <a:pt x="197" y="225"/>
                  <a:pt x="192" y="220"/>
                  <a:pt x="185" y="216"/>
                </a:cubicBezTo>
                <a:cubicBezTo>
                  <a:pt x="179" y="212"/>
                  <a:pt x="170" y="208"/>
                  <a:pt x="159" y="206"/>
                </a:cubicBezTo>
                <a:cubicBezTo>
                  <a:pt x="148" y="203"/>
                  <a:pt x="136" y="202"/>
                  <a:pt x="125" y="202"/>
                </a:cubicBezTo>
                <a:cubicBezTo>
                  <a:pt x="124" y="202"/>
                  <a:pt x="122" y="202"/>
                  <a:pt x="120" y="202"/>
                </a:cubicBezTo>
                <a:cubicBezTo>
                  <a:pt x="128" y="207"/>
                  <a:pt x="135" y="215"/>
                  <a:pt x="141" y="224"/>
                </a:cubicBezTo>
                <a:cubicBezTo>
                  <a:pt x="146" y="234"/>
                  <a:pt x="149" y="244"/>
                  <a:pt x="149" y="255"/>
                </a:cubicBezTo>
                <a:cubicBezTo>
                  <a:pt x="149" y="274"/>
                  <a:pt x="142" y="289"/>
                  <a:pt x="129" y="302"/>
                </a:cubicBezTo>
                <a:cubicBezTo>
                  <a:pt x="115" y="315"/>
                  <a:pt x="98" y="321"/>
                  <a:pt x="76" y="321"/>
                </a:cubicBezTo>
                <a:cubicBezTo>
                  <a:pt x="53" y="321"/>
                  <a:pt x="35" y="315"/>
                  <a:pt x="21" y="301"/>
                </a:cubicBezTo>
                <a:cubicBezTo>
                  <a:pt x="7" y="288"/>
                  <a:pt x="0" y="271"/>
                  <a:pt x="0" y="251"/>
                </a:cubicBezTo>
                <a:cubicBezTo>
                  <a:pt x="0" y="236"/>
                  <a:pt x="4" y="223"/>
                  <a:pt x="12" y="211"/>
                </a:cubicBezTo>
                <a:cubicBezTo>
                  <a:pt x="20" y="199"/>
                  <a:pt x="31" y="190"/>
                  <a:pt x="45" y="184"/>
                </a:cubicBezTo>
                <a:cubicBezTo>
                  <a:pt x="60" y="177"/>
                  <a:pt x="81" y="174"/>
                  <a:pt x="108" y="174"/>
                </a:cubicBezTo>
                <a:cubicBezTo>
                  <a:pt x="137" y="174"/>
                  <a:pt x="160" y="177"/>
                  <a:pt x="177" y="183"/>
                </a:cubicBezTo>
                <a:cubicBezTo>
                  <a:pt x="194" y="190"/>
                  <a:pt x="207" y="199"/>
                  <a:pt x="216" y="211"/>
                </a:cubicBezTo>
                <a:cubicBezTo>
                  <a:pt x="225" y="223"/>
                  <a:pt x="229" y="238"/>
                  <a:pt x="229" y="254"/>
                </a:cubicBezTo>
                <a:cubicBezTo>
                  <a:pt x="229" y="272"/>
                  <a:pt x="224" y="286"/>
                  <a:pt x="214" y="297"/>
                </a:cubicBezTo>
                <a:cubicBezTo>
                  <a:pt x="205" y="308"/>
                  <a:pt x="191" y="315"/>
                  <a:pt x="173" y="317"/>
                </a:cubicBezTo>
                <a:close/>
                <a:moveTo>
                  <a:pt x="74" y="205"/>
                </a:moveTo>
                <a:cubicBezTo>
                  <a:pt x="58" y="205"/>
                  <a:pt x="46" y="209"/>
                  <a:pt x="37" y="217"/>
                </a:cubicBezTo>
                <a:cubicBezTo>
                  <a:pt x="27" y="226"/>
                  <a:pt x="23" y="236"/>
                  <a:pt x="23" y="248"/>
                </a:cubicBezTo>
                <a:cubicBezTo>
                  <a:pt x="23" y="260"/>
                  <a:pt x="28" y="271"/>
                  <a:pt x="38" y="280"/>
                </a:cubicBezTo>
                <a:cubicBezTo>
                  <a:pt x="48" y="289"/>
                  <a:pt x="61" y="293"/>
                  <a:pt x="77" y="293"/>
                </a:cubicBezTo>
                <a:cubicBezTo>
                  <a:pt x="91" y="293"/>
                  <a:pt x="102" y="289"/>
                  <a:pt x="111" y="280"/>
                </a:cubicBezTo>
                <a:cubicBezTo>
                  <a:pt x="120" y="272"/>
                  <a:pt x="125" y="261"/>
                  <a:pt x="125" y="248"/>
                </a:cubicBezTo>
                <a:cubicBezTo>
                  <a:pt x="125" y="236"/>
                  <a:pt x="120" y="225"/>
                  <a:pt x="111" y="217"/>
                </a:cubicBezTo>
                <a:cubicBezTo>
                  <a:pt x="102" y="209"/>
                  <a:pt x="90" y="205"/>
                  <a:pt x="74" y="205"/>
                </a:cubicBezTo>
                <a:close/>
                <a:moveTo>
                  <a:pt x="56" y="4"/>
                </a:moveTo>
                <a:lnTo>
                  <a:pt x="58" y="31"/>
                </a:lnTo>
                <a:cubicBezTo>
                  <a:pt x="47" y="34"/>
                  <a:pt x="39" y="37"/>
                  <a:pt x="34" y="42"/>
                </a:cubicBezTo>
                <a:cubicBezTo>
                  <a:pt x="26" y="49"/>
                  <a:pt x="22" y="58"/>
                  <a:pt x="22" y="69"/>
                </a:cubicBezTo>
                <a:cubicBezTo>
                  <a:pt x="22" y="78"/>
                  <a:pt x="25" y="86"/>
                  <a:pt x="30" y="93"/>
                </a:cubicBezTo>
                <a:cubicBezTo>
                  <a:pt x="36" y="101"/>
                  <a:pt x="45" y="108"/>
                  <a:pt x="57" y="113"/>
                </a:cubicBezTo>
                <a:cubicBezTo>
                  <a:pt x="70" y="118"/>
                  <a:pt x="87" y="121"/>
                  <a:pt x="109" y="121"/>
                </a:cubicBezTo>
                <a:cubicBezTo>
                  <a:pt x="99" y="115"/>
                  <a:pt x="92" y="106"/>
                  <a:pt x="87" y="97"/>
                </a:cubicBezTo>
                <a:cubicBezTo>
                  <a:pt x="82" y="87"/>
                  <a:pt x="80" y="77"/>
                  <a:pt x="80" y="67"/>
                </a:cubicBezTo>
                <a:cubicBezTo>
                  <a:pt x="80" y="48"/>
                  <a:pt x="86" y="33"/>
                  <a:pt x="100" y="20"/>
                </a:cubicBezTo>
                <a:cubicBezTo>
                  <a:pt x="113" y="7"/>
                  <a:pt x="131" y="0"/>
                  <a:pt x="152" y="0"/>
                </a:cubicBezTo>
                <a:cubicBezTo>
                  <a:pt x="166" y="0"/>
                  <a:pt x="179" y="3"/>
                  <a:pt x="192" y="9"/>
                </a:cubicBezTo>
                <a:cubicBezTo>
                  <a:pt x="204" y="15"/>
                  <a:pt x="213" y="24"/>
                  <a:pt x="219" y="34"/>
                </a:cubicBezTo>
                <a:cubicBezTo>
                  <a:pt x="226" y="45"/>
                  <a:pt x="229" y="57"/>
                  <a:pt x="229" y="71"/>
                </a:cubicBezTo>
                <a:cubicBezTo>
                  <a:pt x="229" y="93"/>
                  <a:pt x="220" y="112"/>
                  <a:pt x="204" y="127"/>
                </a:cubicBezTo>
                <a:cubicBezTo>
                  <a:pt x="187" y="141"/>
                  <a:pt x="159" y="148"/>
                  <a:pt x="120" y="148"/>
                </a:cubicBezTo>
                <a:cubicBezTo>
                  <a:pt x="77" y="148"/>
                  <a:pt x="45" y="140"/>
                  <a:pt x="26" y="124"/>
                </a:cubicBezTo>
                <a:cubicBezTo>
                  <a:pt x="8" y="110"/>
                  <a:pt x="0" y="91"/>
                  <a:pt x="0" y="68"/>
                </a:cubicBezTo>
                <a:cubicBezTo>
                  <a:pt x="0" y="50"/>
                  <a:pt x="5" y="36"/>
                  <a:pt x="15" y="24"/>
                </a:cubicBezTo>
                <a:cubicBezTo>
                  <a:pt x="25" y="13"/>
                  <a:pt x="38" y="6"/>
                  <a:pt x="56" y="4"/>
                </a:cubicBezTo>
                <a:close/>
                <a:moveTo>
                  <a:pt x="153" y="117"/>
                </a:moveTo>
                <a:cubicBezTo>
                  <a:pt x="162" y="117"/>
                  <a:pt x="171" y="115"/>
                  <a:pt x="180" y="111"/>
                </a:cubicBezTo>
                <a:cubicBezTo>
                  <a:pt x="188" y="107"/>
                  <a:pt x="195" y="101"/>
                  <a:pt x="200" y="94"/>
                </a:cubicBezTo>
                <a:cubicBezTo>
                  <a:pt x="204" y="87"/>
                  <a:pt x="206" y="79"/>
                  <a:pt x="206" y="71"/>
                </a:cubicBezTo>
                <a:cubicBezTo>
                  <a:pt x="206" y="59"/>
                  <a:pt x="202" y="49"/>
                  <a:pt x="192" y="41"/>
                </a:cubicBezTo>
                <a:cubicBezTo>
                  <a:pt x="183" y="33"/>
                  <a:pt x="170" y="28"/>
                  <a:pt x="154" y="28"/>
                </a:cubicBezTo>
                <a:cubicBezTo>
                  <a:pt x="139" y="28"/>
                  <a:pt x="126" y="33"/>
                  <a:pt x="117" y="41"/>
                </a:cubicBezTo>
                <a:cubicBezTo>
                  <a:pt x="108" y="49"/>
                  <a:pt x="104" y="59"/>
                  <a:pt x="104" y="72"/>
                </a:cubicBezTo>
                <a:cubicBezTo>
                  <a:pt x="104" y="85"/>
                  <a:pt x="108" y="95"/>
                  <a:pt x="117" y="104"/>
                </a:cubicBezTo>
                <a:cubicBezTo>
                  <a:pt x="126" y="112"/>
                  <a:pt x="138" y="117"/>
                  <a:pt x="153" y="117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185" name="Freeform 140"/>
          <p:cNvSpPr>
            <a:spLocks noEditPoints="1"/>
          </p:cNvSpPr>
          <p:nvPr/>
        </p:nvSpPr>
        <p:spPr bwMode="auto">
          <a:xfrm>
            <a:off x="239038" y="6186863"/>
            <a:ext cx="30163" cy="66675"/>
          </a:xfrm>
          <a:custGeom>
            <a:avLst/>
            <a:gdLst>
              <a:gd name="T0" fmla="*/ 27 w 124"/>
              <a:gd name="T1" fmla="*/ 262 h 267"/>
              <a:gd name="T2" fmla="*/ 0 w 124"/>
              <a:gd name="T3" fmla="*/ 227 h 267"/>
              <a:gd name="T4" fmla="*/ 15 w 124"/>
              <a:gd name="T5" fmla="*/ 198 h 267"/>
              <a:gd name="T6" fmla="*/ 62 w 124"/>
              <a:gd name="T7" fmla="*/ 188 h 267"/>
              <a:gd name="T8" fmla="*/ 117 w 124"/>
              <a:gd name="T9" fmla="*/ 205 h 267"/>
              <a:gd name="T10" fmla="*/ 111 w 124"/>
              <a:gd name="T11" fmla="*/ 255 h 267"/>
              <a:gd name="T12" fmla="*/ 62 w 124"/>
              <a:gd name="T13" fmla="*/ 252 h 267"/>
              <a:gd name="T14" fmla="*/ 111 w 124"/>
              <a:gd name="T15" fmla="*/ 227 h 267"/>
              <a:gd name="T16" fmla="*/ 62 w 124"/>
              <a:gd name="T17" fmla="*/ 203 h 267"/>
              <a:gd name="T18" fmla="*/ 12 w 124"/>
              <a:gd name="T19" fmla="*/ 228 h 267"/>
              <a:gd name="T20" fmla="*/ 62 w 124"/>
              <a:gd name="T21" fmla="*/ 252 h 267"/>
              <a:gd name="T22" fmla="*/ 27 w 124"/>
              <a:gd name="T23" fmla="*/ 168 h 267"/>
              <a:gd name="T24" fmla="*/ 0 w 124"/>
              <a:gd name="T25" fmla="*/ 133 h 267"/>
              <a:gd name="T26" fmla="*/ 15 w 124"/>
              <a:gd name="T27" fmla="*/ 104 h 267"/>
              <a:gd name="T28" fmla="*/ 62 w 124"/>
              <a:gd name="T29" fmla="*/ 94 h 267"/>
              <a:gd name="T30" fmla="*/ 117 w 124"/>
              <a:gd name="T31" fmla="*/ 111 h 267"/>
              <a:gd name="T32" fmla="*/ 111 w 124"/>
              <a:gd name="T33" fmla="*/ 161 h 267"/>
              <a:gd name="T34" fmla="*/ 62 w 124"/>
              <a:gd name="T35" fmla="*/ 157 h 267"/>
              <a:gd name="T36" fmla="*/ 111 w 124"/>
              <a:gd name="T37" fmla="*/ 133 h 267"/>
              <a:gd name="T38" fmla="*/ 62 w 124"/>
              <a:gd name="T39" fmla="*/ 109 h 267"/>
              <a:gd name="T40" fmla="*/ 12 w 124"/>
              <a:gd name="T41" fmla="*/ 133 h 267"/>
              <a:gd name="T42" fmla="*/ 62 w 124"/>
              <a:gd name="T43" fmla="*/ 157 h 267"/>
              <a:gd name="T44" fmla="*/ 27 w 124"/>
              <a:gd name="T45" fmla="*/ 74 h 267"/>
              <a:gd name="T46" fmla="*/ 0 w 124"/>
              <a:gd name="T47" fmla="*/ 39 h 267"/>
              <a:gd name="T48" fmla="*/ 15 w 124"/>
              <a:gd name="T49" fmla="*/ 10 h 267"/>
              <a:gd name="T50" fmla="*/ 62 w 124"/>
              <a:gd name="T51" fmla="*/ 0 h 267"/>
              <a:gd name="T52" fmla="*/ 117 w 124"/>
              <a:gd name="T53" fmla="*/ 17 h 267"/>
              <a:gd name="T54" fmla="*/ 111 w 124"/>
              <a:gd name="T55" fmla="*/ 67 h 267"/>
              <a:gd name="T56" fmla="*/ 62 w 124"/>
              <a:gd name="T57" fmla="*/ 63 h 267"/>
              <a:gd name="T58" fmla="*/ 111 w 124"/>
              <a:gd name="T59" fmla="*/ 39 h 267"/>
              <a:gd name="T60" fmla="*/ 62 w 124"/>
              <a:gd name="T61" fmla="*/ 15 h 267"/>
              <a:gd name="T62" fmla="*/ 12 w 124"/>
              <a:gd name="T63" fmla="*/ 39 h 267"/>
              <a:gd name="T64" fmla="*/ 62 w 124"/>
              <a:gd name="T65" fmla="*/ 63 h 26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</a:cxnLst>
            <a:rect l="0" t="0" r="r" b="b"/>
            <a:pathLst>
              <a:path w="124" h="267">
                <a:moveTo>
                  <a:pt x="62" y="267"/>
                </a:moveTo>
                <a:cubicBezTo>
                  <a:pt x="47" y="267"/>
                  <a:pt x="36" y="265"/>
                  <a:pt x="27" y="262"/>
                </a:cubicBezTo>
                <a:cubicBezTo>
                  <a:pt x="18" y="259"/>
                  <a:pt x="12" y="255"/>
                  <a:pt x="7" y="249"/>
                </a:cubicBezTo>
                <a:cubicBezTo>
                  <a:pt x="2" y="244"/>
                  <a:pt x="0" y="236"/>
                  <a:pt x="0" y="227"/>
                </a:cubicBezTo>
                <a:cubicBezTo>
                  <a:pt x="0" y="221"/>
                  <a:pt x="1" y="215"/>
                  <a:pt x="4" y="210"/>
                </a:cubicBezTo>
                <a:cubicBezTo>
                  <a:pt x="6" y="205"/>
                  <a:pt x="10" y="201"/>
                  <a:pt x="15" y="198"/>
                </a:cubicBezTo>
                <a:cubicBezTo>
                  <a:pt x="20" y="195"/>
                  <a:pt x="26" y="192"/>
                  <a:pt x="33" y="191"/>
                </a:cubicBezTo>
                <a:cubicBezTo>
                  <a:pt x="40" y="189"/>
                  <a:pt x="50" y="188"/>
                  <a:pt x="62" y="188"/>
                </a:cubicBezTo>
                <a:cubicBezTo>
                  <a:pt x="76" y="188"/>
                  <a:pt x="88" y="189"/>
                  <a:pt x="96" y="192"/>
                </a:cubicBezTo>
                <a:cubicBezTo>
                  <a:pt x="105" y="195"/>
                  <a:pt x="112" y="200"/>
                  <a:pt x="117" y="205"/>
                </a:cubicBezTo>
                <a:cubicBezTo>
                  <a:pt x="121" y="211"/>
                  <a:pt x="124" y="219"/>
                  <a:pt x="124" y="227"/>
                </a:cubicBezTo>
                <a:cubicBezTo>
                  <a:pt x="124" y="239"/>
                  <a:pt x="120" y="248"/>
                  <a:pt x="111" y="255"/>
                </a:cubicBezTo>
                <a:cubicBezTo>
                  <a:pt x="101" y="263"/>
                  <a:pt x="85" y="267"/>
                  <a:pt x="62" y="267"/>
                </a:cubicBezTo>
                <a:close/>
                <a:moveTo>
                  <a:pt x="62" y="252"/>
                </a:moveTo>
                <a:cubicBezTo>
                  <a:pt x="82" y="252"/>
                  <a:pt x="95" y="249"/>
                  <a:pt x="102" y="245"/>
                </a:cubicBezTo>
                <a:cubicBezTo>
                  <a:pt x="108" y="240"/>
                  <a:pt x="111" y="234"/>
                  <a:pt x="111" y="227"/>
                </a:cubicBezTo>
                <a:cubicBezTo>
                  <a:pt x="111" y="221"/>
                  <a:pt x="108" y="215"/>
                  <a:pt x="102" y="210"/>
                </a:cubicBezTo>
                <a:cubicBezTo>
                  <a:pt x="95" y="206"/>
                  <a:pt x="82" y="203"/>
                  <a:pt x="62" y="203"/>
                </a:cubicBezTo>
                <a:cubicBezTo>
                  <a:pt x="42" y="203"/>
                  <a:pt x="29" y="206"/>
                  <a:pt x="22" y="210"/>
                </a:cubicBezTo>
                <a:cubicBezTo>
                  <a:pt x="16" y="215"/>
                  <a:pt x="12" y="221"/>
                  <a:pt x="12" y="228"/>
                </a:cubicBezTo>
                <a:cubicBezTo>
                  <a:pt x="12" y="234"/>
                  <a:pt x="15" y="240"/>
                  <a:pt x="21" y="244"/>
                </a:cubicBezTo>
                <a:cubicBezTo>
                  <a:pt x="28" y="249"/>
                  <a:pt x="42" y="252"/>
                  <a:pt x="62" y="252"/>
                </a:cubicBezTo>
                <a:close/>
                <a:moveTo>
                  <a:pt x="62" y="173"/>
                </a:moveTo>
                <a:cubicBezTo>
                  <a:pt x="47" y="173"/>
                  <a:pt x="36" y="171"/>
                  <a:pt x="27" y="168"/>
                </a:cubicBezTo>
                <a:cubicBezTo>
                  <a:pt x="18" y="165"/>
                  <a:pt x="12" y="161"/>
                  <a:pt x="7" y="155"/>
                </a:cubicBezTo>
                <a:cubicBezTo>
                  <a:pt x="2" y="149"/>
                  <a:pt x="0" y="142"/>
                  <a:pt x="0" y="133"/>
                </a:cubicBezTo>
                <a:cubicBezTo>
                  <a:pt x="0" y="127"/>
                  <a:pt x="1" y="121"/>
                  <a:pt x="4" y="116"/>
                </a:cubicBezTo>
                <a:cubicBezTo>
                  <a:pt x="6" y="111"/>
                  <a:pt x="10" y="107"/>
                  <a:pt x="15" y="104"/>
                </a:cubicBezTo>
                <a:cubicBezTo>
                  <a:pt x="20" y="101"/>
                  <a:pt x="26" y="98"/>
                  <a:pt x="33" y="97"/>
                </a:cubicBezTo>
                <a:cubicBezTo>
                  <a:pt x="40" y="95"/>
                  <a:pt x="50" y="94"/>
                  <a:pt x="62" y="94"/>
                </a:cubicBezTo>
                <a:cubicBezTo>
                  <a:pt x="76" y="94"/>
                  <a:pt x="88" y="95"/>
                  <a:pt x="96" y="98"/>
                </a:cubicBezTo>
                <a:cubicBezTo>
                  <a:pt x="105" y="101"/>
                  <a:pt x="112" y="105"/>
                  <a:pt x="117" y="111"/>
                </a:cubicBezTo>
                <a:cubicBezTo>
                  <a:pt x="121" y="117"/>
                  <a:pt x="124" y="124"/>
                  <a:pt x="124" y="133"/>
                </a:cubicBezTo>
                <a:cubicBezTo>
                  <a:pt x="124" y="145"/>
                  <a:pt x="120" y="154"/>
                  <a:pt x="111" y="161"/>
                </a:cubicBezTo>
                <a:cubicBezTo>
                  <a:pt x="101" y="169"/>
                  <a:pt x="85" y="173"/>
                  <a:pt x="62" y="173"/>
                </a:cubicBezTo>
                <a:close/>
                <a:moveTo>
                  <a:pt x="62" y="157"/>
                </a:moveTo>
                <a:cubicBezTo>
                  <a:pt x="82" y="157"/>
                  <a:pt x="95" y="155"/>
                  <a:pt x="102" y="150"/>
                </a:cubicBezTo>
                <a:cubicBezTo>
                  <a:pt x="108" y="146"/>
                  <a:pt x="111" y="140"/>
                  <a:pt x="111" y="133"/>
                </a:cubicBezTo>
                <a:cubicBezTo>
                  <a:pt x="111" y="126"/>
                  <a:pt x="108" y="121"/>
                  <a:pt x="102" y="116"/>
                </a:cubicBezTo>
                <a:cubicBezTo>
                  <a:pt x="95" y="111"/>
                  <a:pt x="82" y="109"/>
                  <a:pt x="62" y="109"/>
                </a:cubicBezTo>
                <a:cubicBezTo>
                  <a:pt x="42" y="109"/>
                  <a:pt x="29" y="111"/>
                  <a:pt x="22" y="116"/>
                </a:cubicBezTo>
                <a:cubicBezTo>
                  <a:pt x="16" y="121"/>
                  <a:pt x="12" y="126"/>
                  <a:pt x="12" y="133"/>
                </a:cubicBezTo>
                <a:cubicBezTo>
                  <a:pt x="12" y="140"/>
                  <a:pt x="15" y="146"/>
                  <a:pt x="21" y="150"/>
                </a:cubicBezTo>
                <a:cubicBezTo>
                  <a:pt x="28" y="155"/>
                  <a:pt x="42" y="157"/>
                  <a:pt x="62" y="157"/>
                </a:cubicBezTo>
                <a:close/>
                <a:moveTo>
                  <a:pt x="62" y="79"/>
                </a:moveTo>
                <a:cubicBezTo>
                  <a:pt x="47" y="79"/>
                  <a:pt x="36" y="77"/>
                  <a:pt x="27" y="74"/>
                </a:cubicBezTo>
                <a:cubicBezTo>
                  <a:pt x="18" y="71"/>
                  <a:pt x="12" y="67"/>
                  <a:pt x="7" y="61"/>
                </a:cubicBezTo>
                <a:cubicBezTo>
                  <a:pt x="2" y="55"/>
                  <a:pt x="0" y="48"/>
                  <a:pt x="0" y="39"/>
                </a:cubicBezTo>
                <a:cubicBezTo>
                  <a:pt x="0" y="33"/>
                  <a:pt x="1" y="27"/>
                  <a:pt x="4" y="22"/>
                </a:cubicBezTo>
                <a:cubicBezTo>
                  <a:pt x="6" y="17"/>
                  <a:pt x="10" y="13"/>
                  <a:pt x="15" y="10"/>
                </a:cubicBezTo>
                <a:cubicBezTo>
                  <a:pt x="20" y="7"/>
                  <a:pt x="26" y="4"/>
                  <a:pt x="33" y="2"/>
                </a:cubicBezTo>
                <a:cubicBezTo>
                  <a:pt x="40" y="1"/>
                  <a:pt x="50" y="0"/>
                  <a:pt x="62" y="0"/>
                </a:cubicBezTo>
                <a:cubicBezTo>
                  <a:pt x="76" y="0"/>
                  <a:pt x="88" y="1"/>
                  <a:pt x="96" y="4"/>
                </a:cubicBezTo>
                <a:cubicBezTo>
                  <a:pt x="105" y="7"/>
                  <a:pt x="112" y="11"/>
                  <a:pt x="117" y="17"/>
                </a:cubicBezTo>
                <a:cubicBezTo>
                  <a:pt x="121" y="23"/>
                  <a:pt x="124" y="30"/>
                  <a:pt x="124" y="39"/>
                </a:cubicBezTo>
                <a:cubicBezTo>
                  <a:pt x="124" y="51"/>
                  <a:pt x="120" y="60"/>
                  <a:pt x="111" y="67"/>
                </a:cubicBezTo>
                <a:cubicBezTo>
                  <a:pt x="101" y="75"/>
                  <a:pt x="85" y="79"/>
                  <a:pt x="62" y="79"/>
                </a:cubicBezTo>
                <a:close/>
                <a:moveTo>
                  <a:pt x="62" y="63"/>
                </a:moveTo>
                <a:cubicBezTo>
                  <a:pt x="82" y="63"/>
                  <a:pt x="95" y="61"/>
                  <a:pt x="102" y="56"/>
                </a:cubicBezTo>
                <a:cubicBezTo>
                  <a:pt x="108" y="52"/>
                  <a:pt x="111" y="46"/>
                  <a:pt x="111" y="39"/>
                </a:cubicBezTo>
                <a:cubicBezTo>
                  <a:pt x="111" y="32"/>
                  <a:pt x="108" y="26"/>
                  <a:pt x="102" y="22"/>
                </a:cubicBezTo>
                <a:cubicBezTo>
                  <a:pt x="95" y="17"/>
                  <a:pt x="82" y="15"/>
                  <a:pt x="62" y="15"/>
                </a:cubicBezTo>
                <a:cubicBezTo>
                  <a:pt x="42" y="15"/>
                  <a:pt x="29" y="17"/>
                  <a:pt x="22" y="22"/>
                </a:cubicBezTo>
                <a:cubicBezTo>
                  <a:pt x="16" y="26"/>
                  <a:pt x="12" y="32"/>
                  <a:pt x="12" y="39"/>
                </a:cubicBezTo>
                <a:cubicBezTo>
                  <a:pt x="12" y="46"/>
                  <a:pt x="15" y="52"/>
                  <a:pt x="21" y="56"/>
                </a:cubicBezTo>
                <a:cubicBezTo>
                  <a:pt x="28" y="61"/>
                  <a:pt x="42" y="63"/>
                  <a:pt x="62" y="63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186" name="Line 141"/>
          <p:cNvSpPr>
            <a:spLocks noChangeShapeType="1"/>
          </p:cNvSpPr>
          <p:nvPr/>
        </p:nvSpPr>
        <p:spPr bwMode="auto">
          <a:xfrm>
            <a:off x="374888" y="6109782"/>
            <a:ext cx="4787900" cy="180975"/>
          </a:xfrm>
          <a:prstGeom prst="line">
            <a:avLst/>
          </a:prstGeom>
          <a:noFill/>
          <a:ln w="1588" cap="rnd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187" name="Freeform 142"/>
          <p:cNvSpPr>
            <a:spLocks noEditPoints="1"/>
          </p:cNvSpPr>
          <p:nvPr/>
        </p:nvSpPr>
        <p:spPr bwMode="auto">
          <a:xfrm>
            <a:off x="235188" y="6079619"/>
            <a:ext cx="80963" cy="58738"/>
          </a:xfrm>
          <a:custGeom>
            <a:avLst/>
            <a:gdLst>
              <a:gd name="T0" fmla="*/ 4 w 321"/>
              <a:gd name="T1" fmla="*/ 173 h 229"/>
              <a:gd name="T2" fmla="*/ 30 w 321"/>
              <a:gd name="T3" fmla="*/ 171 h 229"/>
              <a:gd name="T4" fmla="*/ 43 w 321"/>
              <a:gd name="T5" fmla="*/ 198 h 229"/>
              <a:gd name="T6" fmla="*/ 68 w 321"/>
              <a:gd name="T7" fmla="*/ 206 h 229"/>
              <a:gd name="T8" fmla="*/ 90 w 321"/>
              <a:gd name="T9" fmla="*/ 200 h 229"/>
              <a:gd name="T10" fmla="*/ 105 w 321"/>
              <a:gd name="T11" fmla="*/ 185 h 229"/>
              <a:gd name="T12" fmla="*/ 116 w 321"/>
              <a:gd name="T13" fmla="*/ 159 h 229"/>
              <a:gd name="T14" fmla="*/ 120 w 321"/>
              <a:gd name="T15" fmla="*/ 125 h 229"/>
              <a:gd name="T16" fmla="*/ 120 w 321"/>
              <a:gd name="T17" fmla="*/ 119 h 229"/>
              <a:gd name="T18" fmla="*/ 97 w 321"/>
              <a:gd name="T19" fmla="*/ 141 h 229"/>
              <a:gd name="T20" fmla="*/ 66 w 321"/>
              <a:gd name="T21" fmla="*/ 149 h 229"/>
              <a:gd name="T22" fmla="*/ 19 w 321"/>
              <a:gd name="T23" fmla="*/ 129 h 229"/>
              <a:gd name="T24" fmla="*/ 0 w 321"/>
              <a:gd name="T25" fmla="*/ 76 h 229"/>
              <a:gd name="T26" fmla="*/ 20 w 321"/>
              <a:gd name="T27" fmla="*/ 21 h 229"/>
              <a:gd name="T28" fmla="*/ 70 w 321"/>
              <a:gd name="T29" fmla="*/ 0 h 229"/>
              <a:gd name="T30" fmla="*/ 110 w 321"/>
              <a:gd name="T31" fmla="*/ 12 h 229"/>
              <a:gd name="T32" fmla="*/ 138 w 321"/>
              <a:gd name="T33" fmla="*/ 45 h 229"/>
              <a:gd name="T34" fmla="*/ 147 w 321"/>
              <a:gd name="T35" fmla="*/ 108 h 229"/>
              <a:gd name="T36" fmla="*/ 138 w 321"/>
              <a:gd name="T37" fmla="*/ 177 h 229"/>
              <a:gd name="T38" fmla="*/ 110 w 321"/>
              <a:gd name="T39" fmla="*/ 215 h 229"/>
              <a:gd name="T40" fmla="*/ 67 w 321"/>
              <a:gd name="T41" fmla="*/ 229 h 229"/>
              <a:gd name="T42" fmla="*/ 24 w 321"/>
              <a:gd name="T43" fmla="*/ 214 h 229"/>
              <a:gd name="T44" fmla="*/ 4 w 321"/>
              <a:gd name="T45" fmla="*/ 173 h 229"/>
              <a:gd name="T46" fmla="*/ 117 w 321"/>
              <a:gd name="T47" fmla="*/ 74 h 229"/>
              <a:gd name="T48" fmla="*/ 104 w 321"/>
              <a:gd name="T49" fmla="*/ 37 h 229"/>
              <a:gd name="T50" fmla="*/ 74 w 321"/>
              <a:gd name="T51" fmla="*/ 23 h 229"/>
              <a:gd name="T52" fmla="*/ 42 w 321"/>
              <a:gd name="T53" fmla="*/ 38 h 229"/>
              <a:gd name="T54" fmla="*/ 28 w 321"/>
              <a:gd name="T55" fmla="*/ 76 h 229"/>
              <a:gd name="T56" fmla="*/ 41 w 321"/>
              <a:gd name="T57" fmla="*/ 111 h 229"/>
              <a:gd name="T58" fmla="*/ 73 w 321"/>
              <a:gd name="T59" fmla="*/ 124 h 229"/>
              <a:gd name="T60" fmla="*/ 104 w 321"/>
              <a:gd name="T61" fmla="*/ 111 h 229"/>
              <a:gd name="T62" fmla="*/ 117 w 321"/>
              <a:gd name="T63" fmla="*/ 74 h 229"/>
              <a:gd name="T64" fmla="*/ 176 w 321"/>
              <a:gd name="T65" fmla="*/ 30 h 229"/>
              <a:gd name="T66" fmla="*/ 176 w 321"/>
              <a:gd name="T67" fmla="*/ 4 h 229"/>
              <a:gd name="T68" fmla="*/ 321 w 321"/>
              <a:gd name="T69" fmla="*/ 4 h 229"/>
              <a:gd name="T70" fmla="*/ 321 w 321"/>
              <a:gd name="T71" fmla="*/ 25 h 229"/>
              <a:gd name="T72" fmla="*/ 278 w 321"/>
              <a:gd name="T73" fmla="*/ 85 h 229"/>
              <a:gd name="T74" fmla="*/ 246 w 321"/>
              <a:gd name="T75" fmla="*/ 163 h 229"/>
              <a:gd name="T76" fmla="*/ 235 w 321"/>
              <a:gd name="T77" fmla="*/ 225 h 229"/>
              <a:gd name="T78" fmla="*/ 207 w 321"/>
              <a:gd name="T79" fmla="*/ 225 h 229"/>
              <a:gd name="T80" fmla="*/ 217 w 321"/>
              <a:gd name="T81" fmla="*/ 161 h 229"/>
              <a:gd name="T82" fmla="*/ 246 w 321"/>
              <a:gd name="T83" fmla="*/ 89 h 229"/>
              <a:gd name="T84" fmla="*/ 285 w 321"/>
              <a:gd name="T85" fmla="*/ 30 h 229"/>
              <a:gd name="T86" fmla="*/ 176 w 321"/>
              <a:gd name="T87" fmla="*/ 30 h 2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</a:cxnLst>
            <a:rect l="0" t="0" r="r" b="b"/>
            <a:pathLst>
              <a:path w="321" h="229">
                <a:moveTo>
                  <a:pt x="4" y="173"/>
                </a:moveTo>
                <a:lnTo>
                  <a:pt x="30" y="171"/>
                </a:lnTo>
                <a:cubicBezTo>
                  <a:pt x="33" y="183"/>
                  <a:pt x="37" y="192"/>
                  <a:pt x="43" y="198"/>
                </a:cubicBezTo>
                <a:cubicBezTo>
                  <a:pt x="50" y="203"/>
                  <a:pt x="58" y="206"/>
                  <a:pt x="68" y="206"/>
                </a:cubicBezTo>
                <a:cubicBezTo>
                  <a:pt x="76" y="206"/>
                  <a:pt x="83" y="204"/>
                  <a:pt x="90" y="200"/>
                </a:cubicBezTo>
                <a:cubicBezTo>
                  <a:pt x="96" y="197"/>
                  <a:pt x="101" y="191"/>
                  <a:pt x="105" y="185"/>
                </a:cubicBezTo>
                <a:cubicBezTo>
                  <a:pt x="110" y="178"/>
                  <a:pt x="113" y="170"/>
                  <a:pt x="116" y="159"/>
                </a:cubicBezTo>
                <a:cubicBezTo>
                  <a:pt x="118" y="148"/>
                  <a:pt x="120" y="136"/>
                  <a:pt x="120" y="125"/>
                </a:cubicBezTo>
                <a:cubicBezTo>
                  <a:pt x="120" y="124"/>
                  <a:pt x="120" y="122"/>
                  <a:pt x="120" y="119"/>
                </a:cubicBezTo>
                <a:cubicBezTo>
                  <a:pt x="114" y="128"/>
                  <a:pt x="107" y="135"/>
                  <a:pt x="97" y="141"/>
                </a:cubicBezTo>
                <a:cubicBezTo>
                  <a:pt x="88" y="146"/>
                  <a:pt x="77" y="149"/>
                  <a:pt x="66" y="149"/>
                </a:cubicBezTo>
                <a:cubicBezTo>
                  <a:pt x="48" y="149"/>
                  <a:pt x="32" y="142"/>
                  <a:pt x="19" y="129"/>
                </a:cubicBezTo>
                <a:cubicBezTo>
                  <a:pt x="6" y="115"/>
                  <a:pt x="0" y="98"/>
                  <a:pt x="0" y="76"/>
                </a:cubicBezTo>
                <a:cubicBezTo>
                  <a:pt x="0" y="53"/>
                  <a:pt x="7" y="34"/>
                  <a:pt x="20" y="21"/>
                </a:cubicBezTo>
                <a:cubicBezTo>
                  <a:pt x="33" y="7"/>
                  <a:pt x="50" y="0"/>
                  <a:pt x="70" y="0"/>
                </a:cubicBezTo>
                <a:cubicBezTo>
                  <a:pt x="85" y="0"/>
                  <a:pt x="98" y="4"/>
                  <a:pt x="110" y="12"/>
                </a:cubicBezTo>
                <a:cubicBezTo>
                  <a:pt x="122" y="19"/>
                  <a:pt x="132" y="31"/>
                  <a:pt x="138" y="45"/>
                </a:cubicBezTo>
                <a:cubicBezTo>
                  <a:pt x="144" y="60"/>
                  <a:pt x="147" y="81"/>
                  <a:pt x="147" y="108"/>
                </a:cubicBezTo>
                <a:cubicBezTo>
                  <a:pt x="147" y="137"/>
                  <a:pt x="144" y="160"/>
                  <a:pt x="138" y="177"/>
                </a:cubicBezTo>
                <a:cubicBezTo>
                  <a:pt x="132" y="194"/>
                  <a:pt x="122" y="207"/>
                  <a:pt x="110" y="215"/>
                </a:cubicBezTo>
                <a:cubicBezTo>
                  <a:pt x="98" y="224"/>
                  <a:pt x="84" y="229"/>
                  <a:pt x="67" y="229"/>
                </a:cubicBezTo>
                <a:cubicBezTo>
                  <a:pt x="49" y="229"/>
                  <a:pt x="35" y="224"/>
                  <a:pt x="24" y="214"/>
                </a:cubicBezTo>
                <a:cubicBezTo>
                  <a:pt x="13" y="204"/>
                  <a:pt x="6" y="191"/>
                  <a:pt x="4" y="173"/>
                </a:cubicBezTo>
                <a:close/>
                <a:moveTo>
                  <a:pt x="117" y="74"/>
                </a:moveTo>
                <a:cubicBezTo>
                  <a:pt x="117" y="58"/>
                  <a:pt x="112" y="46"/>
                  <a:pt x="104" y="37"/>
                </a:cubicBezTo>
                <a:cubicBezTo>
                  <a:pt x="96" y="27"/>
                  <a:pt x="86" y="23"/>
                  <a:pt x="74" y="23"/>
                </a:cubicBezTo>
                <a:cubicBezTo>
                  <a:pt x="61" y="23"/>
                  <a:pt x="51" y="28"/>
                  <a:pt x="42" y="38"/>
                </a:cubicBezTo>
                <a:cubicBezTo>
                  <a:pt x="33" y="48"/>
                  <a:pt x="28" y="61"/>
                  <a:pt x="28" y="76"/>
                </a:cubicBezTo>
                <a:cubicBezTo>
                  <a:pt x="28" y="91"/>
                  <a:pt x="32" y="102"/>
                  <a:pt x="41" y="111"/>
                </a:cubicBezTo>
                <a:cubicBezTo>
                  <a:pt x="50" y="120"/>
                  <a:pt x="60" y="124"/>
                  <a:pt x="73" y="124"/>
                </a:cubicBezTo>
                <a:cubicBezTo>
                  <a:pt x="86" y="124"/>
                  <a:pt x="96" y="120"/>
                  <a:pt x="104" y="111"/>
                </a:cubicBezTo>
                <a:cubicBezTo>
                  <a:pt x="112" y="102"/>
                  <a:pt x="117" y="90"/>
                  <a:pt x="117" y="74"/>
                </a:cubicBezTo>
                <a:close/>
                <a:moveTo>
                  <a:pt x="176" y="30"/>
                </a:moveTo>
                <a:lnTo>
                  <a:pt x="176" y="4"/>
                </a:lnTo>
                <a:lnTo>
                  <a:pt x="321" y="4"/>
                </a:lnTo>
                <a:lnTo>
                  <a:pt x="321" y="25"/>
                </a:lnTo>
                <a:cubicBezTo>
                  <a:pt x="307" y="40"/>
                  <a:pt x="292" y="60"/>
                  <a:pt x="278" y="85"/>
                </a:cubicBezTo>
                <a:cubicBezTo>
                  <a:pt x="264" y="111"/>
                  <a:pt x="254" y="137"/>
                  <a:pt x="246" y="163"/>
                </a:cubicBezTo>
                <a:cubicBezTo>
                  <a:pt x="240" y="182"/>
                  <a:pt x="237" y="203"/>
                  <a:pt x="235" y="225"/>
                </a:cubicBezTo>
                <a:lnTo>
                  <a:pt x="207" y="225"/>
                </a:lnTo>
                <a:cubicBezTo>
                  <a:pt x="207" y="207"/>
                  <a:pt x="211" y="186"/>
                  <a:pt x="217" y="161"/>
                </a:cubicBezTo>
                <a:cubicBezTo>
                  <a:pt x="224" y="136"/>
                  <a:pt x="234" y="112"/>
                  <a:pt x="246" y="89"/>
                </a:cubicBezTo>
                <a:cubicBezTo>
                  <a:pt x="258" y="65"/>
                  <a:pt x="271" y="46"/>
                  <a:pt x="285" y="30"/>
                </a:cubicBezTo>
                <a:lnTo>
                  <a:pt x="176" y="3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188" name="Freeform 143"/>
          <p:cNvSpPr>
            <a:spLocks noEditPoints="1"/>
          </p:cNvSpPr>
          <p:nvPr/>
        </p:nvSpPr>
        <p:spPr bwMode="auto">
          <a:xfrm>
            <a:off x="5230733" y="6340922"/>
            <a:ext cx="31750" cy="44450"/>
          </a:xfrm>
          <a:custGeom>
            <a:avLst/>
            <a:gdLst>
              <a:gd name="T0" fmla="*/ 122 w 124"/>
              <a:gd name="T1" fmla="*/ 125 h 178"/>
              <a:gd name="T2" fmla="*/ 93 w 124"/>
              <a:gd name="T3" fmla="*/ 125 h 178"/>
              <a:gd name="T4" fmla="*/ 93 w 124"/>
              <a:gd name="T5" fmla="*/ 178 h 178"/>
              <a:gd name="T6" fmla="*/ 80 w 124"/>
              <a:gd name="T7" fmla="*/ 178 h 178"/>
              <a:gd name="T8" fmla="*/ 1 w 124"/>
              <a:gd name="T9" fmla="*/ 122 h 178"/>
              <a:gd name="T10" fmla="*/ 1 w 124"/>
              <a:gd name="T11" fmla="*/ 110 h 178"/>
              <a:gd name="T12" fmla="*/ 80 w 124"/>
              <a:gd name="T13" fmla="*/ 110 h 178"/>
              <a:gd name="T14" fmla="*/ 80 w 124"/>
              <a:gd name="T15" fmla="*/ 94 h 178"/>
              <a:gd name="T16" fmla="*/ 93 w 124"/>
              <a:gd name="T17" fmla="*/ 94 h 178"/>
              <a:gd name="T18" fmla="*/ 93 w 124"/>
              <a:gd name="T19" fmla="*/ 110 h 178"/>
              <a:gd name="T20" fmla="*/ 122 w 124"/>
              <a:gd name="T21" fmla="*/ 110 h 178"/>
              <a:gd name="T22" fmla="*/ 122 w 124"/>
              <a:gd name="T23" fmla="*/ 125 h 178"/>
              <a:gd name="T24" fmla="*/ 80 w 124"/>
              <a:gd name="T25" fmla="*/ 125 h 178"/>
              <a:gd name="T26" fmla="*/ 25 w 124"/>
              <a:gd name="T27" fmla="*/ 125 h 178"/>
              <a:gd name="T28" fmla="*/ 80 w 124"/>
              <a:gd name="T29" fmla="*/ 163 h 178"/>
              <a:gd name="T30" fmla="*/ 80 w 124"/>
              <a:gd name="T31" fmla="*/ 125 h 178"/>
              <a:gd name="T32" fmla="*/ 62 w 124"/>
              <a:gd name="T33" fmla="*/ 79 h 178"/>
              <a:gd name="T34" fmla="*/ 28 w 124"/>
              <a:gd name="T35" fmla="*/ 74 h 178"/>
              <a:gd name="T36" fmla="*/ 7 w 124"/>
              <a:gd name="T37" fmla="*/ 61 h 178"/>
              <a:gd name="T38" fmla="*/ 0 w 124"/>
              <a:gd name="T39" fmla="*/ 39 h 178"/>
              <a:gd name="T40" fmla="*/ 4 w 124"/>
              <a:gd name="T41" fmla="*/ 22 h 178"/>
              <a:gd name="T42" fmla="*/ 16 w 124"/>
              <a:gd name="T43" fmla="*/ 10 h 178"/>
              <a:gd name="T44" fmla="*/ 34 w 124"/>
              <a:gd name="T45" fmla="*/ 2 h 178"/>
              <a:gd name="T46" fmla="*/ 62 w 124"/>
              <a:gd name="T47" fmla="*/ 0 h 178"/>
              <a:gd name="T48" fmla="*/ 97 w 124"/>
              <a:gd name="T49" fmla="*/ 4 h 178"/>
              <a:gd name="T50" fmla="*/ 117 w 124"/>
              <a:gd name="T51" fmla="*/ 17 h 178"/>
              <a:gd name="T52" fmla="*/ 124 w 124"/>
              <a:gd name="T53" fmla="*/ 39 h 178"/>
              <a:gd name="T54" fmla="*/ 112 w 124"/>
              <a:gd name="T55" fmla="*/ 67 h 178"/>
              <a:gd name="T56" fmla="*/ 62 w 124"/>
              <a:gd name="T57" fmla="*/ 79 h 178"/>
              <a:gd name="T58" fmla="*/ 62 w 124"/>
              <a:gd name="T59" fmla="*/ 63 h 178"/>
              <a:gd name="T60" fmla="*/ 102 w 124"/>
              <a:gd name="T61" fmla="*/ 56 h 178"/>
              <a:gd name="T62" fmla="*/ 112 w 124"/>
              <a:gd name="T63" fmla="*/ 39 h 178"/>
              <a:gd name="T64" fmla="*/ 102 w 124"/>
              <a:gd name="T65" fmla="*/ 22 h 178"/>
              <a:gd name="T66" fmla="*/ 62 w 124"/>
              <a:gd name="T67" fmla="*/ 15 h 178"/>
              <a:gd name="T68" fmla="*/ 23 w 124"/>
              <a:gd name="T69" fmla="*/ 22 h 178"/>
              <a:gd name="T70" fmla="*/ 13 w 124"/>
              <a:gd name="T71" fmla="*/ 39 h 178"/>
              <a:gd name="T72" fmla="*/ 21 w 124"/>
              <a:gd name="T73" fmla="*/ 56 h 178"/>
              <a:gd name="T74" fmla="*/ 62 w 124"/>
              <a:gd name="T75" fmla="*/ 63 h 17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</a:cxnLst>
            <a:rect l="0" t="0" r="r" b="b"/>
            <a:pathLst>
              <a:path w="124" h="178">
                <a:moveTo>
                  <a:pt x="122" y="125"/>
                </a:moveTo>
                <a:lnTo>
                  <a:pt x="93" y="125"/>
                </a:lnTo>
                <a:lnTo>
                  <a:pt x="93" y="178"/>
                </a:lnTo>
                <a:lnTo>
                  <a:pt x="80" y="178"/>
                </a:lnTo>
                <a:lnTo>
                  <a:pt x="1" y="122"/>
                </a:lnTo>
                <a:lnTo>
                  <a:pt x="1" y="110"/>
                </a:lnTo>
                <a:lnTo>
                  <a:pt x="80" y="110"/>
                </a:lnTo>
                <a:lnTo>
                  <a:pt x="80" y="94"/>
                </a:lnTo>
                <a:lnTo>
                  <a:pt x="93" y="94"/>
                </a:lnTo>
                <a:lnTo>
                  <a:pt x="93" y="110"/>
                </a:lnTo>
                <a:lnTo>
                  <a:pt x="122" y="110"/>
                </a:lnTo>
                <a:lnTo>
                  <a:pt x="122" y="125"/>
                </a:lnTo>
                <a:close/>
                <a:moveTo>
                  <a:pt x="80" y="125"/>
                </a:moveTo>
                <a:lnTo>
                  <a:pt x="25" y="125"/>
                </a:lnTo>
                <a:lnTo>
                  <a:pt x="80" y="163"/>
                </a:lnTo>
                <a:lnTo>
                  <a:pt x="80" y="125"/>
                </a:lnTo>
                <a:close/>
                <a:moveTo>
                  <a:pt x="62" y="79"/>
                </a:moveTo>
                <a:cubicBezTo>
                  <a:pt x="48" y="79"/>
                  <a:pt x="36" y="77"/>
                  <a:pt x="28" y="74"/>
                </a:cubicBezTo>
                <a:cubicBezTo>
                  <a:pt x="19" y="71"/>
                  <a:pt x="12" y="67"/>
                  <a:pt x="7" y="61"/>
                </a:cubicBezTo>
                <a:cubicBezTo>
                  <a:pt x="3" y="55"/>
                  <a:pt x="0" y="48"/>
                  <a:pt x="0" y="39"/>
                </a:cubicBezTo>
                <a:cubicBezTo>
                  <a:pt x="0" y="33"/>
                  <a:pt x="2" y="27"/>
                  <a:pt x="4" y="22"/>
                </a:cubicBezTo>
                <a:cubicBezTo>
                  <a:pt x="7" y="17"/>
                  <a:pt x="11" y="13"/>
                  <a:pt x="16" y="10"/>
                </a:cubicBezTo>
                <a:cubicBezTo>
                  <a:pt x="21" y="7"/>
                  <a:pt x="27" y="4"/>
                  <a:pt x="34" y="2"/>
                </a:cubicBezTo>
                <a:cubicBezTo>
                  <a:pt x="41" y="1"/>
                  <a:pt x="50" y="0"/>
                  <a:pt x="62" y="0"/>
                </a:cubicBezTo>
                <a:cubicBezTo>
                  <a:pt x="77" y="0"/>
                  <a:pt x="88" y="1"/>
                  <a:pt x="97" y="4"/>
                </a:cubicBezTo>
                <a:cubicBezTo>
                  <a:pt x="106" y="7"/>
                  <a:pt x="112" y="11"/>
                  <a:pt x="117" y="17"/>
                </a:cubicBezTo>
                <a:cubicBezTo>
                  <a:pt x="122" y="23"/>
                  <a:pt x="124" y="30"/>
                  <a:pt x="124" y="39"/>
                </a:cubicBezTo>
                <a:cubicBezTo>
                  <a:pt x="124" y="51"/>
                  <a:pt x="120" y="60"/>
                  <a:pt x="112" y="67"/>
                </a:cubicBezTo>
                <a:cubicBezTo>
                  <a:pt x="102" y="75"/>
                  <a:pt x="85" y="79"/>
                  <a:pt x="62" y="79"/>
                </a:cubicBezTo>
                <a:close/>
                <a:moveTo>
                  <a:pt x="62" y="63"/>
                </a:moveTo>
                <a:cubicBezTo>
                  <a:pt x="82" y="63"/>
                  <a:pt x="96" y="61"/>
                  <a:pt x="102" y="56"/>
                </a:cubicBezTo>
                <a:cubicBezTo>
                  <a:pt x="109" y="52"/>
                  <a:pt x="112" y="46"/>
                  <a:pt x="112" y="39"/>
                </a:cubicBezTo>
                <a:cubicBezTo>
                  <a:pt x="112" y="32"/>
                  <a:pt x="109" y="27"/>
                  <a:pt x="102" y="22"/>
                </a:cubicBezTo>
                <a:cubicBezTo>
                  <a:pt x="96" y="17"/>
                  <a:pt x="82" y="15"/>
                  <a:pt x="62" y="15"/>
                </a:cubicBezTo>
                <a:cubicBezTo>
                  <a:pt x="42" y="15"/>
                  <a:pt x="29" y="17"/>
                  <a:pt x="23" y="22"/>
                </a:cubicBezTo>
                <a:cubicBezTo>
                  <a:pt x="16" y="27"/>
                  <a:pt x="13" y="32"/>
                  <a:pt x="13" y="39"/>
                </a:cubicBezTo>
                <a:cubicBezTo>
                  <a:pt x="13" y="46"/>
                  <a:pt x="16" y="52"/>
                  <a:pt x="21" y="56"/>
                </a:cubicBezTo>
                <a:cubicBezTo>
                  <a:pt x="29" y="61"/>
                  <a:pt x="43" y="63"/>
                  <a:pt x="62" y="63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189" name="Freeform 144"/>
          <p:cNvSpPr>
            <a:spLocks noEditPoints="1"/>
          </p:cNvSpPr>
          <p:nvPr/>
        </p:nvSpPr>
        <p:spPr bwMode="auto">
          <a:xfrm>
            <a:off x="5238670" y="6253609"/>
            <a:ext cx="58738" cy="80963"/>
          </a:xfrm>
          <a:custGeom>
            <a:avLst/>
            <a:gdLst>
              <a:gd name="T0" fmla="*/ 174 w 230"/>
              <a:gd name="T1" fmla="*/ 317 h 321"/>
              <a:gd name="T2" fmla="*/ 172 w 230"/>
              <a:gd name="T3" fmla="*/ 291 h 321"/>
              <a:gd name="T4" fmla="*/ 199 w 230"/>
              <a:gd name="T5" fmla="*/ 278 h 321"/>
              <a:gd name="T6" fmla="*/ 207 w 230"/>
              <a:gd name="T7" fmla="*/ 253 h 321"/>
              <a:gd name="T8" fmla="*/ 201 w 230"/>
              <a:gd name="T9" fmla="*/ 231 h 321"/>
              <a:gd name="T10" fmla="*/ 186 w 230"/>
              <a:gd name="T11" fmla="*/ 215 h 321"/>
              <a:gd name="T12" fmla="*/ 159 w 230"/>
              <a:gd name="T13" fmla="*/ 205 h 321"/>
              <a:gd name="T14" fmla="*/ 126 w 230"/>
              <a:gd name="T15" fmla="*/ 201 h 321"/>
              <a:gd name="T16" fmla="*/ 120 w 230"/>
              <a:gd name="T17" fmla="*/ 201 h 321"/>
              <a:gd name="T18" fmla="*/ 141 w 230"/>
              <a:gd name="T19" fmla="*/ 224 h 321"/>
              <a:gd name="T20" fmla="*/ 150 w 230"/>
              <a:gd name="T21" fmla="*/ 255 h 321"/>
              <a:gd name="T22" fmla="*/ 129 w 230"/>
              <a:gd name="T23" fmla="*/ 302 h 321"/>
              <a:gd name="T24" fmla="*/ 76 w 230"/>
              <a:gd name="T25" fmla="*/ 321 h 321"/>
              <a:gd name="T26" fmla="*/ 21 w 230"/>
              <a:gd name="T27" fmla="*/ 301 h 321"/>
              <a:gd name="T28" fmla="*/ 0 w 230"/>
              <a:gd name="T29" fmla="*/ 251 h 321"/>
              <a:gd name="T30" fmla="*/ 12 w 230"/>
              <a:gd name="T31" fmla="*/ 211 h 321"/>
              <a:gd name="T32" fmla="*/ 46 w 230"/>
              <a:gd name="T33" fmla="*/ 183 h 321"/>
              <a:gd name="T34" fmla="*/ 109 w 230"/>
              <a:gd name="T35" fmla="*/ 174 h 321"/>
              <a:gd name="T36" fmla="*/ 177 w 230"/>
              <a:gd name="T37" fmla="*/ 183 h 321"/>
              <a:gd name="T38" fmla="*/ 216 w 230"/>
              <a:gd name="T39" fmla="*/ 211 h 321"/>
              <a:gd name="T40" fmla="*/ 230 w 230"/>
              <a:gd name="T41" fmla="*/ 254 h 321"/>
              <a:gd name="T42" fmla="*/ 215 w 230"/>
              <a:gd name="T43" fmla="*/ 297 h 321"/>
              <a:gd name="T44" fmla="*/ 174 w 230"/>
              <a:gd name="T45" fmla="*/ 317 h 321"/>
              <a:gd name="T46" fmla="*/ 75 w 230"/>
              <a:gd name="T47" fmla="*/ 204 h 321"/>
              <a:gd name="T48" fmla="*/ 37 w 230"/>
              <a:gd name="T49" fmla="*/ 217 h 321"/>
              <a:gd name="T50" fmla="*/ 23 w 230"/>
              <a:gd name="T51" fmla="*/ 247 h 321"/>
              <a:gd name="T52" fmla="*/ 38 w 230"/>
              <a:gd name="T53" fmla="*/ 279 h 321"/>
              <a:gd name="T54" fmla="*/ 77 w 230"/>
              <a:gd name="T55" fmla="*/ 293 h 321"/>
              <a:gd name="T56" fmla="*/ 112 w 230"/>
              <a:gd name="T57" fmla="*/ 280 h 321"/>
              <a:gd name="T58" fmla="*/ 125 w 230"/>
              <a:gd name="T59" fmla="*/ 248 h 321"/>
              <a:gd name="T60" fmla="*/ 112 w 230"/>
              <a:gd name="T61" fmla="*/ 217 h 321"/>
              <a:gd name="T62" fmla="*/ 75 w 230"/>
              <a:gd name="T63" fmla="*/ 204 h 321"/>
              <a:gd name="T64" fmla="*/ 31 w 230"/>
              <a:gd name="T65" fmla="*/ 145 h 321"/>
              <a:gd name="T66" fmla="*/ 4 w 230"/>
              <a:gd name="T67" fmla="*/ 145 h 321"/>
              <a:gd name="T68" fmla="*/ 4 w 230"/>
              <a:gd name="T69" fmla="*/ 0 h 321"/>
              <a:gd name="T70" fmla="*/ 26 w 230"/>
              <a:gd name="T71" fmla="*/ 0 h 321"/>
              <a:gd name="T72" fmla="*/ 86 w 230"/>
              <a:gd name="T73" fmla="*/ 43 h 321"/>
              <a:gd name="T74" fmla="*/ 164 w 230"/>
              <a:gd name="T75" fmla="*/ 75 h 321"/>
              <a:gd name="T76" fmla="*/ 226 w 230"/>
              <a:gd name="T77" fmla="*/ 86 h 321"/>
              <a:gd name="T78" fmla="*/ 226 w 230"/>
              <a:gd name="T79" fmla="*/ 114 h 321"/>
              <a:gd name="T80" fmla="*/ 162 w 230"/>
              <a:gd name="T81" fmla="*/ 103 h 321"/>
              <a:gd name="T82" fmla="*/ 89 w 230"/>
              <a:gd name="T83" fmla="*/ 75 h 321"/>
              <a:gd name="T84" fmla="*/ 31 w 230"/>
              <a:gd name="T85" fmla="*/ 36 h 321"/>
              <a:gd name="T86" fmla="*/ 31 w 230"/>
              <a:gd name="T87" fmla="*/ 145 h 3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</a:cxnLst>
            <a:rect l="0" t="0" r="r" b="b"/>
            <a:pathLst>
              <a:path w="230" h="321">
                <a:moveTo>
                  <a:pt x="174" y="317"/>
                </a:moveTo>
                <a:lnTo>
                  <a:pt x="172" y="291"/>
                </a:lnTo>
                <a:cubicBezTo>
                  <a:pt x="184" y="288"/>
                  <a:pt x="193" y="284"/>
                  <a:pt x="199" y="278"/>
                </a:cubicBezTo>
                <a:cubicBezTo>
                  <a:pt x="204" y="271"/>
                  <a:pt x="207" y="263"/>
                  <a:pt x="207" y="253"/>
                </a:cubicBezTo>
                <a:cubicBezTo>
                  <a:pt x="207" y="245"/>
                  <a:pt x="205" y="238"/>
                  <a:pt x="201" y="231"/>
                </a:cubicBezTo>
                <a:cubicBezTo>
                  <a:pt x="197" y="225"/>
                  <a:pt x="192" y="219"/>
                  <a:pt x="186" y="215"/>
                </a:cubicBezTo>
                <a:cubicBezTo>
                  <a:pt x="179" y="211"/>
                  <a:pt x="170" y="208"/>
                  <a:pt x="159" y="205"/>
                </a:cubicBezTo>
                <a:cubicBezTo>
                  <a:pt x="148" y="203"/>
                  <a:pt x="137" y="201"/>
                  <a:pt x="126" y="201"/>
                </a:cubicBezTo>
                <a:cubicBezTo>
                  <a:pt x="124" y="201"/>
                  <a:pt x="123" y="201"/>
                  <a:pt x="120" y="201"/>
                </a:cubicBezTo>
                <a:cubicBezTo>
                  <a:pt x="129" y="207"/>
                  <a:pt x="136" y="214"/>
                  <a:pt x="141" y="224"/>
                </a:cubicBezTo>
                <a:cubicBezTo>
                  <a:pt x="147" y="233"/>
                  <a:pt x="150" y="244"/>
                  <a:pt x="150" y="255"/>
                </a:cubicBezTo>
                <a:cubicBezTo>
                  <a:pt x="150" y="273"/>
                  <a:pt x="143" y="289"/>
                  <a:pt x="129" y="302"/>
                </a:cubicBezTo>
                <a:cubicBezTo>
                  <a:pt x="116" y="315"/>
                  <a:pt x="98" y="321"/>
                  <a:pt x="76" y="321"/>
                </a:cubicBezTo>
                <a:cubicBezTo>
                  <a:pt x="53" y="321"/>
                  <a:pt x="35" y="314"/>
                  <a:pt x="21" y="301"/>
                </a:cubicBezTo>
                <a:cubicBezTo>
                  <a:pt x="7" y="288"/>
                  <a:pt x="0" y="271"/>
                  <a:pt x="0" y="251"/>
                </a:cubicBezTo>
                <a:cubicBezTo>
                  <a:pt x="0" y="236"/>
                  <a:pt x="4" y="223"/>
                  <a:pt x="12" y="211"/>
                </a:cubicBezTo>
                <a:cubicBezTo>
                  <a:pt x="20" y="199"/>
                  <a:pt x="31" y="189"/>
                  <a:pt x="46" y="183"/>
                </a:cubicBezTo>
                <a:cubicBezTo>
                  <a:pt x="60" y="177"/>
                  <a:pt x="81" y="174"/>
                  <a:pt x="109" y="174"/>
                </a:cubicBezTo>
                <a:cubicBezTo>
                  <a:pt x="138" y="174"/>
                  <a:pt x="160" y="177"/>
                  <a:pt x="177" y="183"/>
                </a:cubicBezTo>
                <a:cubicBezTo>
                  <a:pt x="194" y="189"/>
                  <a:pt x="207" y="199"/>
                  <a:pt x="216" y="211"/>
                </a:cubicBezTo>
                <a:cubicBezTo>
                  <a:pt x="225" y="223"/>
                  <a:pt x="230" y="237"/>
                  <a:pt x="230" y="254"/>
                </a:cubicBezTo>
                <a:cubicBezTo>
                  <a:pt x="230" y="271"/>
                  <a:pt x="225" y="286"/>
                  <a:pt x="215" y="297"/>
                </a:cubicBezTo>
                <a:cubicBezTo>
                  <a:pt x="205" y="308"/>
                  <a:pt x="191" y="315"/>
                  <a:pt x="174" y="317"/>
                </a:cubicBezTo>
                <a:close/>
                <a:moveTo>
                  <a:pt x="75" y="204"/>
                </a:moveTo>
                <a:cubicBezTo>
                  <a:pt x="59" y="204"/>
                  <a:pt x="46" y="209"/>
                  <a:pt x="37" y="217"/>
                </a:cubicBezTo>
                <a:cubicBezTo>
                  <a:pt x="28" y="225"/>
                  <a:pt x="23" y="235"/>
                  <a:pt x="23" y="247"/>
                </a:cubicBezTo>
                <a:cubicBezTo>
                  <a:pt x="23" y="260"/>
                  <a:pt x="28" y="270"/>
                  <a:pt x="38" y="279"/>
                </a:cubicBezTo>
                <a:cubicBezTo>
                  <a:pt x="48" y="288"/>
                  <a:pt x="61" y="293"/>
                  <a:pt x="77" y="293"/>
                </a:cubicBezTo>
                <a:cubicBezTo>
                  <a:pt x="91" y="293"/>
                  <a:pt x="103" y="289"/>
                  <a:pt x="112" y="280"/>
                </a:cubicBezTo>
                <a:cubicBezTo>
                  <a:pt x="121" y="271"/>
                  <a:pt x="125" y="261"/>
                  <a:pt x="125" y="248"/>
                </a:cubicBezTo>
                <a:cubicBezTo>
                  <a:pt x="125" y="235"/>
                  <a:pt x="121" y="225"/>
                  <a:pt x="112" y="217"/>
                </a:cubicBezTo>
                <a:cubicBezTo>
                  <a:pt x="103" y="209"/>
                  <a:pt x="91" y="204"/>
                  <a:pt x="75" y="204"/>
                </a:cubicBezTo>
                <a:close/>
                <a:moveTo>
                  <a:pt x="31" y="145"/>
                </a:moveTo>
                <a:lnTo>
                  <a:pt x="4" y="145"/>
                </a:lnTo>
                <a:lnTo>
                  <a:pt x="4" y="0"/>
                </a:lnTo>
                <a:lnTo>
                  <a:pt x="26" y="0"/>
                </a:lnTo>
                <a:cubicBezTo>
                  <a:pt x="41" y="14"/>
                  <a:pt x="61" y="29"/>
                  <a:pt x="86" y="43"/>
                </a:cubicBezTo>
                <a:cubicBezTo>
                  <a:pt x="111" y="57"/>
                  <a:pt x="137" y="67"/>
                  <a:pt x="164" y="75"/>
                </a:cubicBezTo>
                <a:cubicBezTo>
                  <a:pt x="183" y="81"/>
                  <a:pt x="203" y="84"/>
                  <a:pt x="226" y="86"/>
                </a:cubicBezTo>
                <a:lnTo>
                  <a:pt x="226" y="114"/>
                </a:lnTo>
                <a:cubicBezTo>
                  <a:pt x="208" y="114"/>
                  <a:pt x="187" y="110"/>
                  <a:pt x="162" y="103"/>
                </a:cubicBezTo>
                <a:cubicBezTo>
                  <a:pt x="137" y="97"/>
                  <a:pt x="113" y="87"/>
                  <a:pt x="89" y="75"/>
                </a:cubicBezTo>
                <a:cubicBezTo>
                  <a:pt x="66" y="63"/>
                  <a:pt x="46" y="50"/>
                  <a:pt x="31" y="36"/>
                </a:cubicBezTo>
                <a:lnTo>
                  <a:pt x="31" y="145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190" name="Freeform 145"/>
          <p:cNvSpPr>
            <a:spLocks noEditPoints="1"/>
          </p:cNvSpPr>
          <p:nvPr/>
        </p:nvSpPr>
        <p:spPr bwMode="auto">
          <a:xfrm>
            <a:off x="5230733" y="6178997"/>
            <a:ext cx="31750" cy="66675"/>
          </a:xfrm>
          <a:custGeom>
            <a:avLst/>
            <a:gdLst>
              <a:gd name="T0" fmla="*/ 28 w 124"/>
              <a:gd name="T1" fmla="*/ 263 h 267"/>
              <a:gd name="T2" fmla="*/ 0 w 124"/>
              <a:gd name="T3" fmla="*/ 228 h 267"/>
              <a:gd name="T4" fmla="*/ 16 w 124"/>
              <a:gd name="T5" fmla="*/ 199 h 267"/>
              <a:gd name="T6" fmla="*/ 62 w 124"/>
              <a:gd name="T7" fmla="*/ 189 h 267"/>
              <a:gd name="T8" fmla="*/ 117 w 124"/>
              <a:gd name="T9" fmla="*/ 206 h 267"/>
              <a:gd name="T10" fmla="*/ 112 w 124"/>
              <a:gd name="T11" fmla="*/ 256 h 267"/>
              <a:gd name="T12" fmla="*/ 62 w 124"/>
              <a:gd name="T13" fmla="*/ 252 h 267"/>
              <a:gd name="T14" fmla="*/ 112 w 124"/>
              <a:gd name="T15" fmla="*/ 228 h 267"/>
              <a:gd name="T16" fmla="*/ 62 w 124"/>
              <a:gd name="T17" fmla="*/ 204 h 267"/>
              <a:gd name="T18" fmla="*/ 13 w 124"/>
              <a:gd name="T19" fmla="*/ 228 h 267"/>
              <a:gd name="T20" fmla="*/ 62 w 124"/>
              <a:gd name="T21" fmla="*/ 252 h 267"/>
              <a:gd name="T22" fmla="*/ 28 w 124"/>
              <a:gd name="T23" fmla="*/ 169 h 267"/>
              <a:gd name="T24" fmla="*/ 0 w 124"/>
              <a:gd name="T25" fmla="*/ 134 h 267"/>
              <a:gd name="T26" fmla="*/ 16 w 124"/>
              <a:gd name="T27" fmla="*/ 105 h 267"/>
              <a:gd name="T28" fmla="*/ 62 w 124"/>
              <a:gd name="T29" fmla="*/ 94 h 267"/>
              <a:gd name="T30" fmla="*/ 117 w 124"/>
              <a:gd name="T31" fmla="*/ 112 h 267"/>
              <a:gd name="T32" fmla="*/ 112 w 124"/>
              <a:gd name="T33" fmla="*/ 161 h 267"/>
              <a:gd name="T34" fmla="*/ 62 w 124"/>
              <a:gd name="T35" fmla="*/ 158 h 267"/>
              <a:gd name="T36" fmla="*/ 112 w 124"/>
              <a:gd name="T37" fmla="*/ 134 h 267"/>
              <a:gd name="T38" fmla="*/ 62 w 124"/>
              <a:gd name="T39" fmla="*/ 110 h 267"/>
              <a:gd name="T40" fmla="*/ 13 w 124"/>
              <a:gd name="T41" fmla="*/ 134 h 267"/>
              <a:gd name="T42" fmla="*/ 62 w 124"/>
              <a:gd name="T43" fmla="*/ 158 h 267"/>
              <a:gd name="T44" fmla="*/ 28 w 124"/>
              <a:gd name="T45" fmla="*/ 75 h 267"/>
              <a:gd name="T46" fmla="*/ 0 w 124"/>
              <a:gd name="T47" fmla="*/ 40 h 267"/>
              <a:gd name="T48" fmla="*/ 16 w 124"/>
              <a:gd name="T49" fmla="*/ 10 h 267"/>
              <a:gd name="T50" fmla="*/ 62 w 124"/>
              <a:gd name="T51" fmla="*/ 0 h 267"/>
              <a:gd name="T52" fmla="*/ 117 w 124"/>
              <a:gd name="T53" fmla="*/ 18 h 267"/>
              <a:gd name="T54" fmla="*/ 112 w 124"/>
              <a:gd name="T55" fmla="*/ 67 h 267"/>
              <a:gd name="T56" fmla="*/ 62 w 124"/>
              <a:gd name="T57" fmla="*/ 64 h 267"/>
              <a:gd name="T58" fmla="*/ 112 w 124"/>
              <a:gd name="T59" fmla="*/ 40 h 267"/>
              <a:gd name="T60" fmla="*/ 62 w 124"/>
              <a:gd name="T61" fmla="*/ 15 h 267"/>
              <a:gd name="T62" fmla="*/ 13 w 124"/>
              <a:gd name="T63" fmla="*/ 40 h 267"/>
              <a:gd name="T64" fmla="*/ 62 w 124"/>
              <a:gd name="T65" fmla="*/ 64 h 26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</a:cxnLst>
            <a:rect l="0" t="0" r="r" b="b"/>
            <a:pathLst>
              <a:path w="124" h="267">
                <a:moveTo>
                  <a:pt x="62" y="267"/>
                </a:moveTo>
                <a:cubicBezTo>
                  <a:pt x="48" y="267"/>
                  <a:pt x="36" y="266"/>
                  <a:pt x="28" y="263"/>
                </a:cubicBezTo>
                <a:cubicBezTo>
                  <a:pt x="19" y="260"/>
                  <a:pt x="12" y="256"/>
                  <a:pt x="7" y="250"/>
                </a:cubicBezTo>
                <a:cubicBezTo>
                  <a:pt x="3" y="244"/>
                  <a:pt x="0" y="237"/>
                  <a:pt x="0" y="228"/>
                </a:cubicBezTo>
                <a:cubicBezTo>
                  <a:pt x="0" y="222"/>
                  <a:pt x="2" y="216"/>
                  <a:pt x="4" y="211"/>
                </a:cubicBezTo>
                <a:cubicBezTo>
                  <a:pt x="7" y="206"/>
                  <a:pt x="11" y="202"/>
                  <a:pt x="16" y="199"/>
                </a:cubicBezTo>
                <a:cubicBezTo>
                  <a:pt x="21" y="196"/>
                  <a:pt x="27" y="193"/>
                  <a:pt x="34" y="191"/>
                </a:cubicBezTo>
                <a:cubicBezTo>
                  <a:pt x="41" y="189"/>
                  <a:pt x="50" y="189"/>
                  <a:pt x="62" y="189"/>
                </a:cubicBezTo>
                <a:cubicBezTo>
                  <a:pt x="77" y="189"/>
                  <a:pt x="88" y="190"/>
                  <a:pt x="97" y="193"/>
                </a:cubicBezTo>
                <a:cubicBezTo>
                  <a:pt x="106" y="196"/>
                  <a:pt x="112" y="200"/>
                  <a:pt x="117" y="206"/>
                </a:cubicBezTo>
                <a:cubicBezTo>
                  <a:pt x="122" y="212"/>
                  <a:pt x="124" y="219"/>
                  <a:pt x="124" y="228"/>
                </a:cubicBezTo>
                <a:cubicBezTo>
                  <a:pt x="124" y="240"/>
                  <a:pt x="120" y="249"/>
                  <a:pt x="112" y="256"/>
                </a:cubicBezTo>
                <a:cubicBezTo>
                  <a:pt x="102" y="263"/>
                  <a:pt x="85" y="267"/>
                  <a:pt x="62" y="267"/>
                </a:cubicBezTo>
                <a:close/>
                <a:moveTo>
                  <a:pt x="62" y="252"/>
                </a:moveTo>
                <a:cubicBezTo>
                  <a:pt x="82" y="252"/>
                  <a:pt x="96" y="250"/>
                  <a:pt x="102" y="245"/>
                </a:cubicBezTo>
                <a:cubicBezTo>
                  <a:pt x="109" y="241"/>
                  <a:pt x="112" y="235"/>
                  <a:pt x="112" y="228"/>
                </a:cubicBezTo>
                <a:cubicBezTo>
                  <a:pt x="112" y="221"/>
                  <a:pt x="109" y="215"/>
                  <a:pt x="102" y="211"/>
                </a:cubicBezTo>
                <a:cubicBezTo>
                  <a:pt x="96" y="206"/>
                  <a:pt x="82" y="204"/>
                  <a:pt x="62" y="204"/>
                </a:cubicBezTo>
                <a:cubicBezTo>
                  <a:pt x="42" y="204"/>
                  <a:pt x="29" y="206"/>
                  <a:pt x="23" y="211"/>
                </a:cubicBezTo>
                <a:cubicBezTo>
                  <a:pt x="16" y="215"/>
                  <a:pt x="13" y="221"/>
                  <a:pt x="13" y="228"/>
                </a:cubicBezTo>
                <a:cubicBezTo>
                  <a:pt x="13" y="235"/>
                  <a:pt x="16" y="240"/>
                  <a:pt x="21" y="245"/>
                </a:cubicBezTo>
                <a:cubicBezTo>
                  <a:pt x="29" y="250"/>
                  <a:pt x="43" y="252"/>
                  <a:pt x="62" y="252"/>
                </a:cubicBezTo>
                <a:close/>
                <a:moveTo>
                  <a:pt x="62" y="173"/>
                </a:moveTo>
                <a:cubicBezTo>
                  <a:pt x="48" y="173"/>
                  <a:pt x="36" y="172"/>
                  <a:pt x="28" y="169"/>
                </a:cubicBezTo>
                <a:cubicBezTo>
                  <a:pt x="19" y="166"/>
                  <a:pt x="12" y="162"/>
                  <a:pt x="7" y="156"/>
                </a:cubicBezTo>
                <a:cubicBezTo>
                  <a:pt x="3" y="150"/>
                  <a:pt x="0" y="143"/>
                  <a:pt x="0" y="134"/>
                </a:cubicBezTo>
                <a:cubicBezTo>
                  <a:pt x="0" y="127"/>
                  <a:pt x="2" y="122"/>
                  <a:pt x="4" y="117"/>
                </a:cubicBezTo>
                <a:cubicBezTo>
                  <a:pt x="7" y="112"/>
                  <a:pt x="11" y="108"/>
                  <a:pt x="16" y="105"/>
                </a:cubicBezTo>
                <a:cubicBezTo>
                  <a:pt x="21" y="101"/>
                  <a:pt x="27" y="99"/>
                  <a:pt x="34" y="97"/>
                </a:cubicBezTo>
                <a:cubicBezTo>
                  <a:pt x="41" y="95"/>
                  <a:pt x="50" y="94"/>
                  <a:pt x="62" y="94"/>
                </a:cubicBezTo>
                <a:cubicBezTo>
                  <a:pt x="77" y="94"/>
                  <a:pt x="88" y="96"/>
                  <a:pt x="97" y="99"/>
                </a:cubicBezTo>
                <a:cubicBezTo>
                  <a:pt x="106" y="102"/>
                  <a:pt x="112" y="106"/>
                  <a:pt x="117" y="112"/>
                </a:cubicBezTo>
                <a:cubicBezTo>
                  <a:pt x="122" y="118"/>
                  <a:pt x="124" y="125"/>
                  <a:pt x="124" y="134"/>
                </a:cubicBezTo>
                <a:cubicBezTo>
                  <a:pt x="124" y="146"/>
                  <a:pt x="120" y="155"/>
                  <a:pt x="112" y="161"/>
                </a:cubicBezTo>
                <a:cubicBezTo>
                  <a:pt x="102" y="169"/>
                  <a:pt x="85" y="173"/>
                  <a:pt x="62" y="173"/>
                </a:cubicBezTo>
                <a:close/>
                <a:moveTo>
                  <a:pt x="62" y="158"/>
                </a:moveTo>
                <a:cubicBezTo>
                  <a:pt x="82" y="158"/>
                  <a:pt x="96" y="156"/>
                  <a:pt x="102" y="151"/>
                </a:cubicBezTo>
                <a:cubicBezTo>
                  <a:pt x="109" y="146"/>
                  <a:pt x="112" y="141"/>
                  <a:pt x="112" y="134"/>
                </a:cubicBezTo>
                <a:cubicBezTo>
                  <a:pt x="112" y="127"/>
                  <a:pt x="109" y="121"/>
                  <a:pt x="102" y="117"/>
                </a:cubicBezTo>
                <a:cubicBezTo>
                  <a:pt x="96" y="112"/>
                  <a:pt x="82" y="110"/>
                  <a:pt x="62" y="110"/>
                </a:cubicBezTo>
                <a:cubicBezTo>
                  <a:pt x="42" y="110"/>
                  <a:pt x="29" y="112"/>
                  <a:pt x="23" y="117"/>
                </a:cubicBezTo>
                <a:cubicBezTo>
                  <a:pt x="16" y="121"/>
                  <a:pt x="13" y="127"/>
                  <a:pt x="13" y="134"/>
                </a:cubicBezTo>
                <a:cubicBezTo>
                  <a:pt x="13" y="141"/>
                  <a:pt x="16" y="146"/>
                  <a:pt x="21" y="150"/>
                </a:cubicBezTo>
                <a:cubicBezTo>
                  <a:pt x="29" y="156"/>
                  <a:pt x="43" y="158"/>
                  <a:pt x="62" y="158"/>
                </a:cubicBezTo>
                <a:close/>
                <a:moveTo>
                  <a:pt x="62" y="79"/>
                </a:moveTo>
                <a:cubicBezTo>
                  <a:pt x="48" y="79"/>
                  <a:pt x="36" y="78"/>
                  <a:pt x="28" y="75"/>
                </a:cubicBezTo>
                <a:cubicBezTo>
                  <a:pt x="19" y="72"/>
                  <a:pt x="12" y="67"/>
                  <a:pt x="7" y="62"/>
                </a:cubicBezTo>
                <a:cubicBezTo>
                  <a:pt x="3" y="56"/>
                  <a:pt x="0" y="48"/>
                  <a:pt x="0" y="40"/>
                </a:cubicBezTo>
                <a:cubicBezTo>
                  <a:pt x="0" y="33"/>
                  <a:pt x="2" y="27"/>
                  <a:pt x="4" y="23"/>
                </a:cubicBezTo>
                <a:cubicBezTo>
                  <a:pt x="7" y="18"/>
                  <a:pt x="11" y="14"/>
                  <a:pt x="16" y="10"/>
                </a:cubicBezTo>
                <a:cubicBezTo>
                  <a:pt x="21" y="7"/>
                  <a:pt x="27" y="5"/>
                  <a:pt x="34" y="3"/>
                </a:cubicBezTo>
                <a:cubicBezTo>
                  <a:pt x="41" y="1"/>
                  <a:pt x="50" y="0"/>
                  <a:pt x="62" y="0"/>
                </a:cubicBezTo>
                <a:cubicBezTo>
                  <a:pt x="77" y="0"/>
                  <a:pt x="88" y="2"/>
                  <a:pt x="97" y="5"/>
                </a:cubicBezTo>
                <a:cubicBezTo>
                  <a:pt x="106" y="8"/>
                  <a:pt x="112" y="12"/>
                  <a:pt x="117" y="18"/>
                </a:cubicBezTo>
                <a:cubicBezTo>
                  <a:pt x="122" y="23"/>
                  <a:pt x="124" y="31"/>
                  <a:pt x="124" y="40"/>
                </a:cubicBezTo>
                <a:cubicBezTo>
                  <a:pt x="124" y="51"/>
                  <a:pt x="120" y="61"/>
                  <a:pt x="112" y="67"/>
                </a:cubicBezTo>
                <a:cubicBezTo>
                  <a:pt x="102" y="75"/>
                  <a:pt x="85" y="79"/>
                  <a:pt x="62" y="79"/>
                </a:cubicBezTo>
                <a:close/>
                <a:moveTo>
                  <a:pt x="62" y="64"/>
                </a:moveTo>
                <a:cubicBezTo>
                  <a:pt x="82" y="64"/>
                  <a:pt x="96" y="62"/>
                  <a:pt x="102" y="57"/>
                </a:cubicBezTo>
                <a:cubicBezTo>
                  <a:pt x="109" y="52"/>
                  <a:pt x="112" y="47"/>
                  <a:pt x="112" y="40"/>
                </a:cubicBezTo>
                <a:cubicBezTo>
                  <a:pt x="112" y="33"/>
                  <a:pt x="109" y="27"/>
                  <a:pt x="102" y="22"/>
                </a:cubicBezTo>
                <a:cubicBezTo>
                  <a:pt x="96" y="18"/>
                  <a:pt x="82" y="15"/>
                  <a:pt x="62" y="15"/>
                </a:cubicBezTo>
                <a:cubicBezTo>
                  <a:pt x="42" y="15"/>
                  <a:pt x="29" y="18"/>
                  <a:pt x="23" y="22"/>
                </a:cubicBezTo>
                <a:cubicBezTo>
                  <a:pt x="16" y="27"/>
                  <a:pt x="13" y="33"/>
                  <a:pt x="13" y="40"/>
                </a:cubicBezTo>
                <a:cubicBezTo>
                  <a:pt x="13" y="47"/>
                  <a:pt x="16" y="52"/>
                  <a:pt x="21" y="56"/>
                </a:cubicBezTo>
                <a:cubicBezTo>
                  <a:pt x="29" y="61"/>
                  <a:pt x="43" y="64"/>
                  <a:pt x="62" y="64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191" name="Line 146"/>
          <p:cNvSpPr>
            <a:spLocks noChangeShapeType="1"/>
          </p:cNvSpPr>
          <p:nvPr/>
        </p:nvSpPr>
        <p:spPr bwMode="auto">
          <a:xfrm>
            <a:off x="374888" y="5890707"/>
            <a:ext cx="4787900" cy="180975"/>
          </a:xfrm>
          <a:prstGeom prst="line">
            <a:avLst/>
          </a:prstGeom>
          <a:noFill/>
          <a:ln w="1588" cap="rnd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192" name="Freeform 147"/>
          <p:cNvSpPr>
            <a:spLocks noEditPoints="1"/>
          </p:cNvSpPr>
          <p:nvPr/>
        </p:nvSpPr>
        <p:spPr bwMode="auto">
          <a:xfrm>
            <a:off x="235188" y="5860544"/>
            <a:ext cx="80963" cy="57150"/>
          </a:xfrm>
          <a:custGeom>
            <a:avLst/>
            <a:gdLst>
              <a:gd name="T0" fmla="*/ 30 w 321"/>
              <a:gd name="T1" fmla="*/ 171 h 229"/>
              <a:gd name="T2" fmla="*/ 68 w 321"/>
              <a:gd name="T3" fmla="*/ 206 h 229"/>
              <a:gd name="T4" fmla="*/ 105 w 321"/>
              <a:gd name="T5" fmla="*/ 185 h 229"/>
              <a:gd name="T6" fmla="*/ 120 w 321"/>
              <a:gd name="T7" fmla="*/ 125 h 229"/>
              <a:gd name="T8" fmla="*/ 97 w 321"/>
              <a:gd name="T9" fmla="*/ 141 h 229"/>
              <a:gd name="T10" fmla="*/ 19 w 321"/>
              <a:gd name="T11" fmla="*/ 129 h 229"/>
              <a:gd name="T12" fmla="*/ 20 w 321"/>
              <a:gd name="T13" fmla="*/ 21 h 229"/>
              <a:gd name="T14" fmla="*/ 110 w 321"/>
              <a:gd name="T15" fmla="*/ 12 h 229"/>
              <a:gd name="T16" fmla="*/ 147 w 321"/>
              <a:gd name="T17" fmla="*/ 108 h 229"/>
              <a:gd name="T18" fmla="*/ 110 w 321"/>
              <a:gd name="T19" fmla="*/ 216 h 229"/>
              <a:gd name="T20" fmla="*/ 24 w 321"/>
              <a:gd name="T21" fmla="*/ 214 h 229"/>
              <a:gd name="T22" fmla="*/ 117 w 321"/>
              <a:gd name="T23" fmla="*/ 74 h 229"/>
              <a:gd name="T24" fmla="*/ 74 w 321"/>
              <a:gd name="T25" fmla="*/ 23 h 229"/>
              <a:gd name="T26" fmla="*/ 28 w 321"/>
              <a:gd name="T27" fmla="*/ 76 h 229"/>
              <a:gd name="T28" fmla="*/ 73 w 321"/>
              <a:gd name="T29" fmla="*/ 125 h 229"/>
              <a:gd name="T30" fmla="*/ 117 w 321"/>
              <a:gd name="T31" fmla="*/ 74 h 229"/>
              <a:gd name="T32" fmla="*/ 191 w 321"/>
              <a:gd name="T33" fmla="*/ 86 h 229"/>
              <a:gd name="T34" fmla="*/ 201 w 321"/>
              <a:gd name="T35" fmla="*/ 17 h 229"/>
              <a:gd name="T36" fmla="*/ 295 w 321"/>
              <a:gd name="T37" fmla="*/ 17 h 229"/>
              <a:gd name="T38" fmla="*/ 304 w 321"/>
              <a:gd name="T39" fmla="*/ 86 h 229"/>
              <a:gd name="T40" fmla="*/ 311 w 321"/>
              <a:gd name="T41" fmla="*/ 125 h 229"/>
              <a:gd name="T42" fmla="*/ 301 w 321"/>
              <a:gd name="T43" fmla="*/ 209 h 229"/>
              <a:gd name="T44" fmla="*/ 194 w 321"/>
              <a:gd name="T45" fmla="*/ 209 h 229"/>
              <a:gd name="T46" fmla="*/ 185 w 321"/>
              <a:gd name="T47" fmla="*/ 124 h 229"/>
              <a:gd name="T48" fmla="*/ 211 w 321"/>
              <a:gd name="T49" fmla="*/ 57 h 229"/>
              <a:gd name="T50" fmla="*/ 248 w 321"/>
              <a:gd name="T51" fmla="*/ 93 h 229"/>
              <a:gd name="T52" fmla="*/ 284 w 321"/>
              <a:gd name="T53" fmla="*/ 58 h 229"/>
              <a:gd name="T54" fmla="*/ 248 w 321"/>
              <a:gd name="T55" fmla="*/ 22 h 229"/>
              <a:gd name="T56" fmla="*/ 211 w 321"/>
              <a:gd name="T57" fmla="*/ 57 h 229"/>
              <a:gd name="T58" fmla="*/ 208 w 321"/>
              <a:gd name="T59" fmla="*/ 183 h 229"/>
              <a:gd name="T60" fmla="*/ 248 w 321"/>
              <a:gd name="T61" fmla="*/ 206 h 229"/>
              <a:gd name="T62" fmla="*/ 293 w 321"/>
              <a:gd name="T63" fmla="*/ 161 h 229"/>
              <a:gd name="T64" fmla="*/ 247 w 321"/>
              <a:gd name="T65" fmla="*/ 115 h 229"/>
              <a:gd name="T66" fmla="*/ 202 w 321"/>
              <a:gd name="T67" fmla="*/ 160 h 2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321" h="229">
                <a:moveTo>
                  <a:pt x="4" y="173"/>
                </a:moveTo>
                <a:lnTo>
                  <a:pt x="30" y="171"/>
                </a:lnTo>
                <a:cubicBezTo>
                  <a:pt x="33" y="183"/>
                  <a:pt x="37" y="192"/>
                  <a:pt x="43" y="198"/>
                </a:cubicBezTo>
                <a:cubicBezTo>
                  <a:pt x="50" y="203"/>
                  <a:pt x="58" y="206"/>
                  <a:pt x="68" y="206"/>
                </a:cubicBezTo>
                <a:cubicBezTo>
                  <a:pt x="76" y="206"/>
                  <a:pt x="83" y="204"/>
                  <a:pt x="90" y="200"/>
                </a:cubicBezTo>
                <a:cubicBezTo>
                  <a:pt x="96" y="197"/>
                  <a:pt x="101" y="191"/>
                  <a:pt x="105" y="185"/>
                </a:cubicBezTo>
                <a:cubicBezTo>
                  <a:pt x="110" y="178"/>
                  <a:pt x="113" y="170"/>
                  <a:pt x="116" y="159"/>
                </a:cubicBezTo>
                <a:cubicBezTo>
                  <a:pt x="118" y="148"/>
                  <a:pt x="120" y="136"/>
                  <a:pt x="120" y="125"/>
                </a:cubicBezTo>
                <a:cubicBezTo>
                  <a:pt x="120" y="124"/>
                  <a:pt x="120" y="122"/>
                  <a:pt x="120" y="119"/>
                </a:cubicBezTo>
                <a:cubicBezTo>
                  <a:pt x="114" y="128"/>
                  <a:pt x="107" y="135"/>
                  <a:pt x="97" y="141"/>
                </a:cubicBezTo>
                <a:cubicBezTo>
                  <a:pt x="88" y="146"/>
                  <a:pt x="77" y="149"/>
                  <a:pt x="66" y="149"/>
                </a:cubicBezTo>
                <a:cubicBezTo>
                  <a:pt x="48" y="149"/>
                  <a:pt x="32" y="142"/>
                  <a:pt x="19" y="129"/>
                </a:cubicBezTo>
                <a:cubicBezTo>
                  <a:pt x="6" y="115"/>
                  <a:pt x="0" y="98"/>
                  <a:pt x="0" y="76"/>
                </a:cubicBezTo>
                <a:cubicBezTo>
                  <a:pt x="0" y="53"/>
                  <a:pt x="7" y="35"/>
                  <a:pt x="20" y="21"/>
                </a:cubicBezTo>
                <a:cubicBezTo>
                  <a:pt x="33" y="7"/>
                  <a:pt x="50" y="0"/>
                  <a:pt x="70" y="0"/>
                </a:cubicBezTo>
                <a:cubicBezTo>
                  <a:pt x="85" y="0"/>
                  <a:pt x="98" y="4"/>
                  <a:pt x="110" y="12"/>
                </a:cubicBezTo>
                <a:cubicBezTo>
                  <a:pt x="122" y="19"/>
                  <a:pt x="132" y="31"/>
                  <a:pt x="138" y="45"/>
                </a:cubicBezTo>
                <a:cubicBezTo>
                  <a:pt x="144" y="60"/>
                  <a:pt x="147" y="81"/>
                  <a:pt x="147" y="108"/>
                </a:cubicBezTo>
                <a:cubicBezTo>
                  <a:pt x="147" y="137"/>
                  <a:pt x="144" y="160"/>
                  <a:pt x="138" y="177"/>
                </a:cubicBezTo>
                <a:cubicBezTo>
                  <a:pt x="132" y="194"/>
                  <a:pt x="122" y="207"/>
                  <a:pt x="110" y="216"/>
                </a:cubicBezTo>
                <a:cubicBezTo>
                  <a:pt x="98" y="224"/>
                  <a:pt x="84" y="229"/>
                  <a:pt x="67" y="229"/>
                </a:cubicBezTo>
                <a:cubicBezTo>
                  <a:pt x="49" y="229"/>
                  <a:pt x="35" y="224"/>
                  <a:pt x="24" y="214"/>
                </a:cubicBezTo>
                <a:cubicBezTo>
                  <a:pt x="13" y="204"/>
                  <a:pt x="6" y="191"/>
                  <a:pt x="4" y="173"/>
                </a:cubicBezTo>
                <a:close/>
                <a:moveTo>
                  <a:pt x="117" y="74"/>
                </a:moveTo>
                <a:cubicBezTo>
                  <a:pt x="117" y="58"/>
                  <a:pt x="112" y="46"/>
                  <a:pt x="104" y="37"/>
                </a:cubicBezTo>
                <a:cubicBezTo>
                  <a:pt x="96" y="27"/>
                  <a:pt x="86" y="23"/>
                  <a:pt x="74" y="23"/>
                </a:cubicBezTo>
                <a:cubicBezTo>
                  <a:pt x="61" y="23"/>
                  <a:pt x="51" y="28"/>
                  <a:pt x="42" y="38"/>
                </a:cubicBezTo>
                <a:cubicBezTo>
                  <a:pt x="33" y="48"/>
                  <a:pt x="28" y="61"/>
                  <a:pt x="28" y="76"/>
                </a:cubicBezTo>
                <a:cubicBezTo>
                  <a:pt x="28" y="91"/>
                  <a:pt x="32" y="102"/>
                  <a:pt x="41" y="111"/>
                </a:cubicBezTo>
                <a:cubicBezTo>
                  <a:pt x="50" y="120"/>
                  <a:pt x="60" y="125"/>
                  <a:pt x="73" y="125"/>
                </a:cubicBezTo>
                <a:cubicBezTo>
                  <a:pt x="86" y="125"/>
                  <a:pt x="96" y="120"/>
                  <a:pt x="104" y="111"/>
                </a:cubicBezTo>
                <a:cubicBezTo>
                  <a:pt x="112" y="102"/>
                  <a:pt x="117" y="90"/>
                  <a:pt x="117" y="74"/>
                </a:cubicBezTo>
                <a:close/>
                <a:moveTo>
                  <a:pt x="217" y="103"/>
                </a:moveTo>
                <a:cubicBezTo>
                  <a:pt x="205" y="99"/>
                  <a:pt x="197" y="93"/>
                  <a:pt x="191" y="86"/>
                </a:cubicBezTo>
                <a:cubicBezTo>
                  <a:pt x="186" y="78"/>
                  <a:pt x="183" y="68"/>
                  <a:pt x="183" y="58"/>
                </a:cubicBezTo>
                <a:cubicBezTo>
                  <a:pt x="183" y="41"/>
                  <a:pt x="189" y="28"/>
                  <a:pt x="201" y="17"/>
                </a:cubicBezTo>
                <a:cubicBezTo>
                  <a:pt x="212" y="5"/>
                  <a:pt x="228" y="0"/>
                  <a:pt x="247" y="0"/>
                </a:cubicBezTo>
                <a:cubicBezTo>
                  <a:pt x="267" y="0"/>
                  <a:pt x="283" y="6"/>
                  <a:pt x="295" y="17"/>
                </a:cubicBezTo>
                <a:cubicBezTo>
                  <a:pt x="306" y="28"/>
                  <a:pt x="312" y="42"/>
                  <a:pt x="312" y="58"/>
                </a:cubicBezTo>
                <a:cubicBezTo>
                  <a:pt x="312" y="69"/>
                  <a:pt x="310" y="78"/>
                  <a:pt x="304" y="86"/>
                </a:cubicBezTo>
                <a:cubicBezTo>
                  <a:pt x="299" y="93"/>
                  <a:pt x="291" y="99"/>
                  <a:pt x="279" y="103"/>
                </a:cubicBezTo>
                <a:cubicBezTo>
                  <a:pt x="293" y="108"/>
                  <a:pt x="304" y="115"/>
                  <a:pt x="311" y="125"/>
                </a:cubicBezTo>
                <a:cubicBezTo>
                  <a:pt x="318" y="135"/>
                  <a:pt x="321" y="147"/>
                  <a:pt x="321" y="161"/>
                </a:cubicBezTo>
                <a:cubicBezTo>
                  <a:pt x="321" y="180"/>
                  <a:pt x="315" y="196"/>
                  <a:pt x="301" y="209"/>
                </a:cubicBezTo>
                <a:cubicBezTo>
                  <a:pt x="288" y="222"/>
                  <a:pt x="270" y="229"/>
                  <a:pt x="248" y="229"/>
                </a:cubicBezTo>
                <a:cubicBezTo>
                  <a:pt x="226" y="229"/>
                  <a:pt x="208" y="222"/>
                  <a:pt x="194" y="209"/>
                </a:cubicBezTo>
                <a:cubicBezTo>
                  <a:pt x="181" y="196"/>
                  <a:pt x="174" y="180"/>
                  <a:pt x="174" y="160"/>
                </a:cubicBezTo>
                <a:cubicBezTo>
                  <a:pt x="174" y="146"/>
                  <a:pt x="178" y="133"/>
                  <a:pt x="185" y="124"/>
                </a:cubicBezTo>
                <a:cubicBezTo>
                  <a:pt x="192" y="114"/>
                  <a:pt x="203" y="107"/>
                  <a:pt x="217" y="103"/>
                </a:cubicBezTo>
                <a:close/>
                <a:moveTo>
                  <a:pt x="211" y="57"/>
                </a:moveTo>
                <a:cubicBezTo>
                  <a:pt x="211" y="67"/>
                  <a:pt x="215" y="76"/>
                  <a:pt x="221" y="83"/>
                </a:cubicBezTo>
                <a:cubicBezTo>
                  <a:pt x="228" y="89"/>
                  <a:pt x="237" y="93"/>
                  <a:pt x="248" y="93"/>
                </a:cubicBezTo>
                <a:cubicBezTo>
                  <a:pt x="259" y="93"/>
                  <a:pt x="267" y="90"/>
                  <a:pt x="274" y="83"/>
                </a:cubicBezTo>
                <a:cubicBezTo>
                  <a:pt x="281" y="76"/>
                  <a:pt x="284" y="68"/>
                  <a:pt x="284" y="58"/>
                </a:cubicBezTo>
                <a:cubicBezTo>
                  <a:pt x="284" y="48"/>
                  <a:pt x="281" y="40"/>
                  <a:pt x="274" y="33"/>
                </a:cubicBezTo>
                <a:cubicBezTo>
                  <a:pt x="267" y="26"/>
                  <a:pt x="258" y="22"/>
                  <a:pt x="248" y="22"/>
                </a:cubicBezTo>
                <a:cubicBezTo>
                  <a:pt x="237" y="22"/>
                  <a:pt x="228" y="26"/>
                  <a:pt x="221" y="33"/>
                </a:cubicBezTo>
                <a:cubicBezTo>
                  <a:pt x="215" y="39"/>
                  <a:pt x="211" y="47"/>
                  <a:pt x="211" y="57"/>
                </a:cubicBezTo>
                <a:close/>
                <a:moveTo>
                  <a:pt x="202" y="160"/>
                </a:moveTo>
                <a:cubicBezTo>
                  <a:pt x="202" y="168"/>
                  <a:pt x="204" y="176"/>
                  <a:pt x="208" y="183"/>
                </a:cubicBezTo>
                <a:cubicBezTo>
                  <a:pt x="211" y="190"/>
                  <a:pt x="217" y="196"/>
                  <a:pt x="224" y="200"/>
                </a:cubicBezTo>
                <a:cubicBezTo>
                  <a:pt x="232" y="204"/>
                  <a:pt x="239" y="206"/>
                  <a:pt x="248" y="206"/>
                </a:cubicBezTo>
                <a:cubicBezTo>
                  <a:pt x="261" y="206"/>
                  <a:pt x="272" y="202"/>
                  <a:pt x="281" y="194"/>
                </a:cubicBezTo>
                <a:cubicBezTo>
                  <a:pt x="289" y="185"/>
                  <a:pt x="293" y="174"/>
                  <a:pt x="293" y="161"/>
                </a:cubicBezTo>
                <a:cubicBezTo>
                  <a:pt x="293" y="148"/>
                  <a:pt x="289" y="137"/>
                  <a:pt x="280" y="128"/>
                </a:cubicBezTo>
                <a:cubicBezTo>
                  <a:pt x="271" y="120"/>
                  <a:pt x="260" y="115"/>
                  <a:pt x="247" y="115"/>
                </a:cubicBezTo>
                <a:cubicBezTo>
                  <a:pt x="234" y="115"/>
                  <a:pt x="223" y="120"/>
                  <a:pt x="215" y="128"/>
                </a:cubicBezTo>
                <a:cubicBezTo>
                  <a:pt x="206" y="137"/>
                  <a:pt x="202" y="148"/>
                  <a:pt x="202" y="160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193" name="Freeform 148"/>
          <p:cNvSpPr>
            <a:spLocks noEditPoints="1"/>
          </p:cNvSpPr>
          <p:nvPr/>
        </p:nvSpPr>
        <p:spPr bwMode="auto">
          <a:xfrm>
            <a:off x="5218350" y="6041519"/>
            <a:ext cx="80963" cy="57150"/>
          </a:xfrm>
          <a:custGeom>
            <a:avLst/>
            <a:gdLst>
              <a:gd name="T0" fmla="*/ 31 w 322"/>
              <a:gd name="T1" fmla="*/ 171 h 229"/>
              <a:gd name="T2" fmla="*/ 68 w 322"/>
              <a:gd name="T3" fmla="*/ 207 h 229"/>
              <a:gd name="T4" fmla="*/ 106 w 322"/>
              <a:gd name="T5" fmla="*/ 185 h 229"/>
              <a:gd name="T6" fmla="*/ 120 w 322"/>
              <a:gd name="T7" fmla="*/ 126 h 229"/>
              <a:gd name="T8" fmla="*/ 98 w 322"/>
              <a:gd name="T9" fmla="*/ 141 h 229"/>
              <a:gd name="T10" fmla="*/ 20 w 322"/>
              <a:gd name="T11" fmla="*/ 129 h 229"/>
              <a:gd name="T12" fmla="*/ 21 w 322"/>
              <a:gd name="T13" fmla="*/ 21 h 229"/>
              <a:gd name="T14" fmla="*/ 111 w 322"/>
              <a:gd name="T15" fmla="*/ 12 h 229"/>
              <a:gd name="T16" fmla="*/ 148 w 322"/>
              <a:gd name="T17" fmla="*/ 109 h 229"/>
              <a:gd name="T18" fmla="*/ 111 w 322"/>
              <a:gd name="T19" fmla="*/ 216 h 229"/>
              <a:gd name="T20" fmla="*/ 24 w 322"/>
              <a:gd name="T21" fmla="*/ 215 h 229"/>
              <a:gd name="T22" fmla="*/ 117 w 322"/>
              <a:gd name="T23" fmla="*/ 75 h 229"/>
              <a:gd name="T24" fmla="*/ 74 w 322"/>
              <a:gd name="T25" fmla="*/ 23 h 229"/>
              <a:gd name="T26" fmla="*/ 29 w 322"/>
              <a:gd name="T27" fmla="*/ 77 h 229"/>
              <a:gd name="T28" fmla="*/ 73 w 322"/>
              <a:gd name="T29" fmla="*/ 125 h 229"/>
              <a:gd name="T30" fmla="*/ 117 w 322"/>
              <a:gd name="T31" fmla="*/ 75 h 229"/>
              <a:gd name="T32" fmla="*/ 192 w 322"/>
              <a:gd name="T33" fmla="*/ 86 h 229"/>
              <a:gd name="T34" fmla="*/ 201 w 322"/>
              <a:gd name="T35" fmla="*/ 17 h 229"/>
              <a:gd name="T36" fmla="*/ 295 w 322"/>
              <a:gd name="T37" fmla="*/ 18 h 229"/>
              <a:gd name="T38" fmla="*/ 305 w 322"/>
              <a:gd name="T39" fmla="*/ 86 h 229"/>
              <a:gd name="T40" fmla="*/ 311 w 322"/>
              <a:gd name="T41" fmla="*/ 126 h 229"/>
              <a:gd name="T42" fmla="*/ 302 w 322"/>
              <a:gd name="T43" fmla="*/ 210 h 229"/>
              <a:gd name="T44" fmla="*/ 195 w 322"/>
              <a:gd name="T45" fmla="*/ 210 h 229"/>
              <a:gd name="T46" fmla="*/ 185 w 322"/>
              <a:gd name="T47" fmla="*/ 124 h 229"/>
              <a:gd name="T48" fmla="*/ 212 w 322"/>
              <a:gd name="T49" fmla="*/ 57 h 229"/>
              <a:gd name="T50" fmla="*/ 248 w 322"/>
              <a:gd name="T51" fmla="*/ 93 h 229"/>
              <a:gd name="T52" fmla="*/ 285 w 322"/>
              <a:gd name="T53" fmla="*/ 59 h 229"/>
              <a:gd name="T54" fmla="*/ 248 w 322"/>
              <a:gd name="T55" fmla="*/ 23 h 229"/>
              <a:gd name="T56" fmla="*/ 212 w 322"/>
              <a:gd name="T57" fmla="*/ 57 h 229"/>
              <a:gd name="T58" fmla="*/ 208 w 322"/>
              <a:gd name="T59" fmla="*/ 184 h 229"/>
              <a:gd name="T60" fmla="*/ 248 w 322"/>
              <a:gd name="T61" fmla="*/ 207 h 229"/>
              <a:gd name="T62" fmla="*/ 294 w 322"/>
              <a:gd name="T63" fmla="*/ 162 h 229"/>
              <a:gd name="T64" fmla="*/ 247 w 322"/>
              <a:gd name="T65" fmla="*/ 116 h 229"/>
              <a:gd name="T66" fmla="*/ 203 w 322"/>
              <a:gd name="T67" fmla="*/ 161 h 2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322" h="229">
                <a:moveTo>
                  <a:pt x="4" y="174"/>
                </a:moveTo>
                <a:lnTo>
                  <a:pt x="31" y="171"/>
                </a:lnTo>
                <a:cubicBezTo>
                  <a:pt x="33" y="184"/>
                  <a:pt x="37" y="193"/>
                  <a:pt x="44" y="198"/>
                </a:cubicBezTo>
                <a:cubicBezTo>
                  <a:pt x="50" y="204"/>
                  <a:pt x="58" y="207"/>
                  <a:pt x="68" y="207"/>
                </a:cubicBezTo>
                <a:cubicBezTo>
                  <a:pt x="76" y="207"/>
                  <a:pt x="84" y="205"/>
                  <a:pt x="90" y="201"/>
                </a:cubicBezTo>
                <a:cubicBezTo>
                  <a:pt x="97" y="197"/>
                  <a:pt x="102" y="192"/>
                  <a:pt x="106" y="185"/>
                </a:cubicBezTo>
                <a:cubicBezTo>
                  <a:pt x="110" y="179"/>
                  <a:pt x="113" y="170"/>
                  <a:pt x="116" y="159"/>
                </a:cubicBezTo>
                <a:cubicBezTo>
                  <a:pt x="119" y="148"/>
                  <a:pt x="120" y="137"/>
                  <a:pt x="120" y="126"/>
                </a:cubicBezTo>
                <a:cubicBezTo>
                  <a:pt x="120" y="124"/>
                  <a:pt x="120" y="122"/>
                  <a:pt x="120" y="120"/>
                </a:cubicBezTo>
                <a:cubicBezTo>
                  <a:pt x="115" y="129"/>
                  <a:pt x="107" y="136"/>
                  <a:pt x="98" y="141"/>
                </a:cubicBezTo>
                <a:cubicBezTo>
                  <a:pt x="88" y="147"/>
                  <a:pt x="78" y="150"/>
                  <a:pt x="67" y="150"/>
                </a:cubicBezTo>
                <a:cubicBezTo>
                  <a:pt x="48" y="150"/>
                  <a:pt x="32" y="143"/>
                  <a:pt x="20" y="129"/>
                </a:cubicBezTo>
                <a:cubicBezTo>
                  <a:pt x="7" y="116"/>
                  <a:pt x="0" y="98"/>
                  <a:pt x="0" y="76"/>
                </a:cubicBezTo>
                <a:cubicBezTo>
                  <a:pt x="0" y="53"/>
                  <a:pt x="7" y="35"/>
                  <a:pt x="21" y="21"/>
                </a:cubicBezTo>
                <a:cubicBezTo>
                  <a:pt x="34" y="7"/>
                  <a:pt x="51" y="0"/>
                  <a:pt x="71" y="0"/>
                </a:cubicBezTo>
                <a:cubicBezTo>
                  <a:pt x="85" y="0"/>
                  <a:pt x="99" y="4"/>
                  <a:pt x="111" y="12"/>
                </a:cubicBezTo>
                <a:cubicBezTo>
                  <a:pt x="123" y="20"/>
                  <a:pt x="132" y="31"/>
                  <a:pt x="138" y="46"/>
                </a:cubicBezTo>
                <a:cubicBezTo>
                  <a:pt x="145" y="60"/>
                  <a:pt x="148" y="81"/>
                  <a:pt x="148" y="109"/>
                </a:cubicBezTo>
                <a:cubicBezTo>
                  <a:pt x="148" y="138"/>
                  <a:pt x="145" y="160"/>
                  <a:pt x="138" y="177"/>
                </a:cubicBezTo>
                <a:cubicBezTo>
                  <a:pt x="132" y="194"/>
                  <a:pt x="123" y="207"/>
                  <a:pt x="111" y="216"/>
                </a:cubicBezTo>
                <a:cubicBezTo>
                  <a:pt x="98" y="225"/>
                  <a:pt x="84" y="229"/>
                  <a:pt x="67" y="229"/>
                </a:cubicBezTo>
                <a:cubicBezTo>
                  <a:pt x="50" y="229"/>
                  <a:pt x="36" y="225"/>
                  <a:pt x="24" y="215"/>
                </a:cubicBezTo>
                <a:cubicBezTo>
                  <a:pt x="13" y="205"/>
                  <a:pt x="7" y="191"/>
                  <a:pt x="4" y="174"/>
                </a:cubicBezTo>
                <a:close/>
                <a:moveTo>
                  <a:pt x="117" y="75"/>
                </a:moveTo>
                <a:cubicBezTo>
                  <a:pt x="117" y="59"/>
                  <a:pt x="113" y="46"/>
                  <a:pt x="104" y="37"/>
                </a:cubicBezTo>
                <a:cubicBezTo>
                  <a:pt x="96" y="28"/>
                  <a:pt x="86" y="23"/>
                  <a:pt x="74" y="23"/>
                </a:cubicBezTo>
                <a:cubicBezTo>
                  <a:pt x="62" y="23"/>
                  <a:pt x="51" y="28"/>
                  <a:pt x="42" y="38"/>
                </a:cubicBezTo>
                <a:cubicBezTo>
                  <a:pt x="33" y="48"/>
                  <a:pt x="29" y="61"/>
                  <a:pt x="29" y="77"/>
                </a:cubicBezTo>
                <a:cubicBezTo>
                  <a:pt x="29" y="91"/>
                  <a:pt x="33" y="103"/>
                  <a:pt x="41" y="112"/>
                </a:cubicBezTo>
                <a:cubicBezTo>
                  <a:pt x="50" y="121"/>
                  <a:pt x="61" y="125"/>
                  <a:pt x="73" y="125"/>
                </a:cubicBezTo>
                <a:cubicBezTo>
                  <a:pt x="86" y="125"/>
                  <a:pt x="96" y="121"/>
                  <a:pt x="105" y="112"/>
                </a:cubicBezTo>
                <a:cubicBezTo>
                  <a:pt x="113" y="103"/>
                  <a:pt x="117" y="90"/>
                  <a:pt x="117" y="75"/>
                </a:cubicBezTo>
                <a:close/>
                <a:moveTo>
                  <a:pt x="217" y="104"/>
                </a:moveTo>
                <a:cubicBezTo>
                  <a:pt x="206" y="100"/>
                  <a:pt x="197" y="94"/>
                  <a:pt x="192" y="86"/>
                </a:cubicBezTo>
                <a:cubicBezTo>
                  <a:pt x="186" y="78"/>
                  <a:pt x="183" y="69"/>
                  <a:pt x="183" y="58"/>
                </a:cubicBezTo>
                <a:cubicBezTo>
                  <a:pt x="183" y="42"/>
                  <a:pt x="189" y="28"/>
                  <a:pt x="201" y="17"/>
                </a:cubicBezTo>
                <a:cubicBezTo>
                  <a:pt x="213" y="6"/>
                  <a:pt x="228" y="0"/>
                  <a:pt x="248" y="0"/>
                </a:cubicBezTo>
                <a:cubicBezTo>
                  <a:pt x="267" y="0"/>
                  <a:pt x="283" y="6"/>
                  <a:pt x="295" y="18"/>
                </a:cubicBezTo>
                <a:cubicBezTo>
                  <a:pt x="307" y="29"/>
                  <a:pt x="313" y="43"/>
                  <a:pt x="313" y="59"/>
                </a:cubicBezTo>
                <a:cubicBezTo>
                  <a:pt x="313" y="69"/>
                  <a:pt x="310" y="79"/>
                  <a:pt x="305" y="86"/>
                </a:cubicBezTo>
                <a:cubicBezTo>
                  <a:pt x="299" y="94"/>
                  <a:pt x="291" y="100"/>
                  <a:pt x="280" y="104"/>
                </a:cubicBezTo>
                <a:cubicBezTo>
                  <a:pt x="294" y="109"/>
                  <a:pt x="304" y="116"/>
                  <a:pt x="311" y="126"/>
                </a:cubicBezTo>
                <a:cubicBezTo>
                  <a:pt x="318" y="136"/>
                  <a:pt x="322" y="148"/>
                  <a:pt x="322" y="162"/>
                </a:cubicBezTo>
                <a:cubicBezTo>
                  <a:pt x="322" y="181"/>
                  <a:pt x="315" y="197"/>
                  <a:pt x="302" y="210"/>
                </a:cubicBezTo>
                <a:cubicBezTo>
                  <a:pt x="288" y="223"/>
                  <a:pt x="270" y="229"/>
                  <a:pt x="248" y="229"/>
                </a:cubicBezTo>
                <a:cubicBezTo>
                  <a:pt x="226" y="229"/>
                  <a:pt x="208" y="223"/>
                  <a:pt x="195" y="210"/>
                </a:cubicBezTo>
                <a:cubicBezTo>
                  <a:pt x="181" y="197"/>
                  <a:pt x="174" y="180"/>
                  <a:pt x="174" y="161"/>
                </a:cubicBezTo>
                <a:cubicBezTo>
                  <a:pt x="174" y="146"/>
                  <a:pt x="178" y="134"/>
                  <a:pt x="185" y="124"/>
                </a:cubicBezTo>
                <a:cubicBezTo>
                  <a:pt x="193" y="114"/>
                  <a:pt x="203" y="108"/>
                  <a:pt x="217" y="104"/>
                </a:cubicBezTo>
                <a:close/>
                <a:moveTo>
                  <a:pt x="212" y="57"/>
                </a:moveTo>
                <a:cubicBezTo>
                  <a:pt x="212" y="68"/>
                  <a:pt x="215" y="77"/>
                  <a:pt x="222" y="83"/>
                </a:cubicBezTo>
                <a:cubicBezTo>
                  <a:pt x="229" y="90"/>
                  <a:pt x="237" y="93"/>
                  <a:pt x="248" y="93"/>
                </a:cubicBezTo>
                <a:cubicBezTo>
                  <a:pt x="259" y="93"/>
                  <a:pt x="268" y="90"/>
                  <a:pt x="275" y="83"/>
                </a:cubicBezTo>
                <a:cubicBezTo>
                  <a:pt x="281" y="77"/>
                  <a:pt x="285" y="69"/>
                  <a:pt x="285" y="59"/>
                </a:cubicBezTo>
                <a:cubicBezTo>
                  <a:pt x="285" y="49"/>
                  <a:pt x="281" y="40"/>
                  <a:pt x="274" y="33"/>
                </a:cubicBezTo>
                <a:cubicBezTo>
                  <a:pt x="267" y="26"/>
                  <a:pt x="259" y="23"/>
                  <a:pt x="248" y="23"/>
                </a:cubicBezTo>
                <a:cubicBezTo>
                  <a:pt x="237" y="23"/>
                  <a:pt x="229" y="26"/>
                  <a:pt x="222" y="33"/>
                </a:cubicBezTo>
                <a:cubicBezTo>
                  <a:pt x="215" y="40"/>
                  <a:pt x="212" y="48"/>
                  <a:pt x="212" y="57"/>
                </a:cubicBezTo>
                <a:close/>
                <a:moveTo>
                  <a:pt x="203" y="161"/>
                </a:moveTo>
                <a:cubicBezTo>
                  <a:pt x="203" y="169"/>
                  <a:pt x="204" y="176"/>
                  <a:pt x="208" y="184"/>
                </a:cubicBezTo>
                <a:cubicBezTo>
                  <a:pt x="212" y="191"/>
                  <a:pt x="217" y="197"/>
                  <a:pt x="225" y="201"/>
                </a:cubicBezTo>
                <a:cubicBezTo>
                  <a:pt x="232" y="205"/>
                  <a:pt x="240" y="207"/>
                  <a:pt x="248" y="207"/>
                </a:cubicBezTo>
                <a:cubicBezTo>
                  <a:pt x="262" y="207"/>
                  <a:pt x="272" y="203"/>
                  <a:pt x="281" y="194"/>
                </a:cubicBezTo>
                <a:cubicBezTo>
                  <a:pt x="289" y="186"/>
                  <a:pt x="294" y="175"/>
                  <a:pt x="294" y="162"/>
                </a:cubicBezTo>
                <a:cubicBezTo>
                  <a:pt x="294" y="149"/>
                  <a:pt x="289" y="138"/>
                  <a:pt x="281" y="129"/>
                </a:cubicBezTo>
                <a:cubicBezTo>
                  <a:pt x="272" y="120"/>
                  <a:pt x="261" y="116"/>
                  <a:pt x="247" y="116"/>
                </a:cubicBezTo>
                <a:cubicBezTo>
                  <a:pt x="234" y="116"/>
                  <a:pt x="224" y="120"/>
                  <a:pt x="215" y="129"/>
                </a:cubicBezTo>
                <a:cubicBezTo>
                  <a:pt x="207" y="137"/>
                  <a:pt x="203" y="148"/>
                  <a:pt x="203" y="161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194" name="Line 149"/>
          <p:cNvSpPr>
            <a:spLocks noChangeShapeType="1"/>
          </p:cNvSpPr>
          <p:nvPr/>
        </p:nvSpPr>
        <p:spPr bwMode="auto">
          <a:xfrm>
            <a:off x="374888" y="5673219"/>
            <a:ext cx="4787900" cy="179388"/>
          </a:xfrm>
          <a:prstGeom prst="line">
            <a:avLst/>
          </a:prstGeom>
          <a:noFill/>
          <a:ln w="1588" cap="rnd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195" name="Freeform 150"/>
          <p:cNvSpPr>
            <a:spLocks noEditPoints="1"/>
          </p:cNvSpPr>
          <p:nvPr/>
        </p:nvSpPr>
        <p:spPr bwMode="auto">
          <a:xfrm>
            <a:off x="235188" y="5643057"/>
            <a:ext cx="80963" cy="57150"/>
          </a:xfrm>
          <a:custGeom>
            <a:avLst/>
            <a:gdLst>
              <a:gd name="T0" fmla="*/ 30 w 321"/>
              <a:gd name="T1" fmla="*/ 171 h 229"/>
              <a:gd name="T2" fmla="*/ 68 w 321"/>
              <a:gd name="T3" fmla="*/ 207 h 229"/>
              <a:gd name="T4" fmla="*/ 105 w 321"/>
              <a:gd name="T5" fmla="*/ 185 h 229"/>
              <a:gd name="T6" fmla="*/ 120 w 321"/>
              <a:gd name="T7" fmla="*/ 125 h 229"/>
              <a:gd name="T8" fmla="*/ 97 w 321"/>
              <a:gd name="T9" fmla="*/ 141 h 229"/>
              <a:gd name="T10" fmla="*/ 19 w 321"/>
              <a:gd name="T11" fmla="*/ 129 h 229"/>
              <a:gd name="T12" fmla="*/ 20 w 321"/>
              <a:gd name="T13" fmla="*/ 21 h 229"/>
              <a:gd name="T14" fmla="*/ 110 w 321"/>
              <a:gd name="T15" fmla="*/ 12 h 229"/>
              <a:gd name="T16" fmla="*/ 147 w 321"/>
              <a:gd name="T17" fmla="*/ 109 h 229"/>
              <a:gd name="T18" fmla="*/ 110 w 321"/>
              <a:gd name="T19" fmla="*/ 216 h 229"/>
              <a:gd name="T20" fmla="*/ 24 w 321"/>
              <a:gd name="T21" fmla="*/ 215 h 229"/>
              <a:gd name="T22" fmla="*/ 117 w 321"/>
              <a:gd name="T23" fmla="*/ 75 h 229"/>
              <a:gd name="T24" fmla="*/ 74 w 321"/>
              <a:gd name="T25" fmla="*/ 23 h 229"/>
              <a:gd name="T26" fmla="*/ 28 w 321"/>
              <a:gd name="T27" fmla="*/ 77 h 229"/>
              <a:gd name="T28" fmla="*/ 73 w 321"/>
              <a:gd name="T29" fmla="*/ 125 h 229"/>
              <a:gd name="T30" fmla="*/ 117 w 321"/>
              <a:gd name="T31" fmla="*/ 75 h 229"/>
              <a:gd name="T32" fmla="*/ 205 w 321"/>
              <a:gd name="T33" fmla="*/ 171 h 229"/>
              <a:gd name="T34" fmla="*/ 242 w 321"/>
              <a:gd name="T35" fmla="*/ 207 h 229"/>
              <a:gd name="T36" fmla="*/ 280 w 321"/>
              <a:gd name="T37" fmla="*/ 185 h 229"/>
              <a:gd name="T38" fmla="*/ 294 w 321"/>
              <a:gd name="T39" fmla="*/ 125 h 229"/>
              <a:gd name="T40" fmla="*/ 271 w 321"/>
              <a:gd name="T41" fmla="*/ 141 h 229"/>
              <a:gd name="T42" fmla="*/ 193 w 321"/>
              <a:gd name="T43" fmla="*/ 129 h 229"/>
              <a:gd name="T44" fmla="*/ 194 w 321"/>
              <a:gd name="T45" fmla="*/ 21 h 229"/>
              <a:gd name="T46" fmla="*/ 285 w 321"/>
              <a:gd name="T47" fmla="*/ 12 h 229"/>
              <a:gd name="T48" fmla="*/ 321 w 321"/>
              <a:gd name="T49" fmla="*/ 109 h 229"/>
              <a:gd name="T50" fmla="*/ 284 w 321"/>
              <a:gd name="T51" fmla="*/ 216 h 229"/>
              <a:gd name="T52" fmla="*/ 198 w 321"/>
              <a:gd name="T53" fmla="*/ 215 h 229"/>
              <a:gd name="T54" fmla="*/ 291 w 321"/>
              <a:gd name="T55" fmla="*/ 75 h 229"/>
              <a:gd name="T56" fmla="*/ 248 w 321"/>
              <a:gd name="T57" fmla="*/ 23 h 229"/>
              <a:gd name="T58" fmla="*/ 202 w 321"/>
              <a:gd name="T59" fmla="*/ 77 h 229"/>
              <a:gd name="T60" fmla="*/ 247 w 321"/>
              <a:gd name="T61" fmla="*/ 125 h 229"/>
              <a:gd name="T62" fmla="*/ 291 w 321"/>
              <a:gd name="T63" fmla="*/ 75 h 2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</a:cxnLst>
            <a:rect l="0" t="0" r="r" b="b"/>
            <a:pathLst>
              <a:path w="321" h="229">
                <a:moveTo>
                  <a:pt x="4" y="174"/>
                </a:moveTo>
                <a:lnTo>
                  <a:pt x="30" y="171"/>
                </a:lnTo>
                <a:cubicBezTo>
                  <a:pt x="33" y="184"/>
                  <a:pt x="37" y="193"/>
                  <a:pt x="43" y="198"/>
                </a:cubicBezTo>
                <a:cubicBezTo>
                  <a:pt x="50" y="204"/>
                  <a:pt x="58" y="207"/>
                  <a:pt x="68" y="207"/>
                </a:cubicBezTo>
                <a:cubicBezTo>
                  <a:pt x="76" y="207"/>
                  <a:pt x="83" y="205"/>
                  <a:pt x="90" y="201"/>
                </a:cubicBezTo>
                <a:cubicBezTo>
                  <a:pt x="96" y="197"/>
                  <a:pt x="101" y="192"/>
                  <a:pt x="105" y="185"/>
                </a:cubicBezTo>
                <a:cubicBezTo>
                  <a:pt x="110" y="179"/>
                  <a:pt x="113" y="170"/>
                  <a:pt x="116" y="159"/>
                </a:cubicBezTo>
                <a:cubicBezTo>
                  <a:pt x="118" y="148"/>
                  <a:pt x="120" y="137"/>
                  <a:pt x="120" y="125"/>
                </a:cubicBezTo>
                <a:cubicBezTo>
                  <a:pt x="120" y="124"/>
                  <a:pt x="120" y="122"/>
                  <a:pt x="120" y="120"/>
                </a:cubicBezTo>
                <a:cubicBezTo>
                  <a:pt x="114" y="129"/>
                  <a:pt x="107" y="136"/>
                  <a:pt x="97" y="141"/>
                </a:cubicBezTo>
                <a:cubicBezTo>
                  <a:pt x="88" y="147"/>
                  <a:pt x="77" y="149"/>
                  <a:pt x="66" y="149"/>
                </a:cubicBezTo>
                <a:cubicBezTo>
                  <a:pt x="48" y="149"/>
                  <a:pt x="32" y="143"/>
                  <a:pt x="19" y="129"/>
                </a:cubicBezTo>
                <a:cubicBezTo>
                  <a:pt x="6" y="116"/>
                  <a:pt x="0" y="98"/>
                  <a:pt x="0" y="76"/>
                </a:cubicBezTo>
                <a:cubicBezTo>
                  <a:pt x="0" y="53"/>
                  <a:pt x="7" y="35"/>
                  <a:pt x="20" y="21"/>
                </a:cubicBezTo>
                <a:cubicBezTo>
                  <a:pt x="33" y="7"/>
                  <a:pt x="50" y="0"/>
                  <a:pt x="70" y="0"/>
                </a:cubicBezTo>
                <a:cubicBezTo>
                  <a:pt x="85" y="0"/>
                  <a:pt x="98" y="4"/>
                  <a:pt x="110" y="12"/>
                </a:cubicBezTo>
                <a:cubicBezTo>
                  <a:pt x="122" y="20"/>
                  <a:pt x="132" y="31"/>
                  <a:pt x="138" y="46"/>
                </a:cubicBezTo>
                <a:cubicBezTo>
                  <a:pt x="144" y="60"/>
                  <a:pt x="147" y="81"/>
                  <a:pt x="147" y="109"/>
                </a:cubicBezTo>
                <a:cubicBezTo>
                  <a:pt x="147" y="137"/>
                  <a:pt x="144" y="160"/>
                  <a:pt x="138" y="177"/>
                </a:cubicBezTo>
                <a:cubicBezTo>
                  <a:pt x="132" y="194"/>
                  <a:pt x="122" y="207"/>
                  <a:pt x="110" y="216"/>
                </a:cubicBezTo>
                <a:cubicBezTo>
                  <a:pt x="98" y="225"/>
                  <a:pt x="84" y="229"/>
                  <a:pt x="67" y="229"/>
                </a:cubicBezTo>
                <a:cubicBezTo>
                  <a:pt x="49" y="229"/>
                  <a:pt x="35" y="224"/>
                  <a:pt x="24" y="215"/>
                </a:cubicBezTo>
                <a:cubicBezTo>
                  <a:pt x="13" y="205"/>
                  <a:pt x="6" y="191"/>
                  <a:pt x="4" y="174"/>
                </a:cubicBezTo>
                <a:close/>
                <a:moveTo>
                  <a:pt x="117" y="75"/>
                </a:moveTo>
                <a:cubicBezTo>
                  <a:pt x="117" y="59"/>
                  <a:pt x="112" y="46"/>
                  <a:pt x="104" y="37"/>
                </a:cubicBezTo>
                <a:cubicBezTo>
                  <a:pt x="96" y="28"/>
                  <a:pt x="86" y="23"/>
                  <a:pt x="74" y="23"/>
                </a:cubicBezTo>
                <a:cubicBezTo>
                  <a:pt x="61" y="23"/>
                  <a:pt x="51" y="28"/>
                  <a:pt x="42" y="38"/>
                </a:cubicBezTo>
                <a:cubicBezTo>
                  <a:pt x="33" y="48"/>
                  <a:pt x="28" y="61"/>
                  <a:pt x="28" y="77"/>
                </a:cubicBezTo>
                <a:cubicBezTo>
                  <a:pt x="28" y="91"/>
                  <a:pt x="32" y="103"/>
                  <a:pt x="41" y="112"/>
                </a:cubicBezTo>
                <a:cubicBezTo>
                  <a:pt x="50" y="121"/>
                  <a:pt x="60" y="125"/>
                  <a:pt x="73" y="125"/>
                </a:cubicBezTo>
                <a:cubicBezTo>
                  <a:pt x="86" y="125"/>
                  <a:pt x="96" y="121"/>
                  <a:pt x="104" y="112"/>
                </a:cubicBezTo>
                <a:cubicBezTo>
                  <a:pt x="112" y="103"/>
                  <a:pt x="117" y="90"/>
                  <a:pt x="117" y="75"/>
                </a:cubicBezTo>
                <a:close/>
                <a:moveTo>
                  <a:pt x="178" y="174"/>
                </a:moveTo>
                <a:lnTo>
                  <a:pt x="205" y="171"/>
                </a:lnTo>
                <a:cubicBezTo>
                  <a:pt x="207" y="184"/>
                  <a:pt x="211" y="193"/>
                  <a:pt x="217" y="198"/>
                </a:cubicBezTo>
                <a:cubicBezTo>
                  <a:pt x="224" y="204"/>
                  <a:pt x="232" y="207"/>
                  <a:pt x="242" y="207"/>
                </a:cubicBezTo>
                <a:cubicBezTo>
                  <a:pt x="250" y="207"/>
                  <a:pt x="258" y="205"/>
                  <a:pt x="264" y="201"/>
                </a:cubicBezTo>
                <a:cubicBezTo>
                  <a:pt x="270" y="197"/>
                  <a:pt x="276" y="192"/>
                  <a:pt x="280" y="185"/>
                </a:cubicBezTo>
                <a:cubicBezTo>
                  <a:pt x="284" y="179"/>
                  <a:pt x="287" y="170"/>
                  <a:pt x="290" y="159"/>
                </a:cubicBezTo>
                <a:cubicBezTo>
                  <a:pt x="293" y="148"/>
                  <a:pt x="294" y="137"/>
                  <a:pt x="294" y="125"/>
                </a:cubicBezTo>
                <a:cubicBezTo>
                  <a:pt x="294" y="124"/>
                  <a:pt x="294" y="122"/>
                  <a:pt x="294" y="120"/>
                </a:cubicBezTo>
                <a:cubicBezTo>
                  <a:pt x="288" y="129"/>
                  <a:pt x="281" y="136"/>
                  <a:pt x="271" y="141"/>
                </a:cubicBezTo>
                <a:cubicBezTo>
                  <a:pt x="262" y="147"/>
                  <a:pt x="252" y="149"/>
                  <a:pt x="240" y="149"/>
                </a:cubicBezTo>
                <a:cubicBezTo>
                  <a:pt x="222" y="149"/>
                  <a:pt x="206" y="143"/>
                  <a:pt x="193" y="129"/>
                </a:cubicBezTo>
                <a:cubicBezTo>
                  <a:pt x="181" y="116"/>
                  <a:pt x="174" y="98"/>
                  <a:pt x="174" y="76"/>
                </a:cubicBezTo>
                <a:cubicBezTo>
                  <a:pt x="174" y="53"/>
                  <a:pt x="181" y="35"/>
                  <a:pt x="194" y="21"/>
                </a:cubicBezTo>
                <a:cubicBezTo>
                  <a:pt x="208" y="7"/>
                  <a:pt x="224" y="0"/>
                  <a:pt x="245" y="0"/>
                </a:cubicBezTo>
                <a:cubicBezTo>
                  <a:pt x="259" y="0"/>
                  <a:pt x="272" y="4"/>
                  <a:pt x="285" y="12"/>
                </a:cubicBezTo>
                <a:cubicBezTo>
                  <a:pt x="297" y="20"/>
                  <a:pt x="306" y="31"/>
                  <a:pt x="312" y="46"/>
                </a:cubicBezTo>
                <a:cubicBezTo>
                  <a:pt x="318" y="60"/>
                  <a:pt x="321" y="81"/>
                  <a:pt x="321" y="109"/>
                </a:cubicBezTo>
                <a:cubicBezTo>
                  <a:pt x="321" y="137"/>
                  <a:pt x="318" y="160"/>
                  <a:pt x="312" y="177"/>
                </a:cubicBezTo>
                <a:cubicBezTo>
                  <a:pt x="306" y="194"/>
                  <a:pt x="297" y="207"/>
                  <a:pt x="284" y="216"/>
                </a:cubicBezTo>
                <a:cubicBezTo>
                  <a:pt x="272" y="225"/>
                  <a:pt x="258" y="229"/>
                  <a:pt x="241" y="229"/>
                </a:cubicBezTo>
                <a:cubicBezTo>
                  <a:pt x="224" y="229"/>
                  <a:pt x="209" y="224"/>
                  <a:pt x="198" y="215"/>
                </a:cubicBezTo>
                <a:cubicBezTo>
                  <a:pt x="187" y="205"/>
                  <a:pt x="181" y="191"/>
                  <a:pt x="178" y="174"/>
                </a:cubicBezTo>
                <a:close/>
                <a:moveTo>
                  <a:pt x="291" y="75"/>
                </a:moveTo>
                <a:cubicBezTo>
                  <a:pt x="291" y="59"/>
                  <a:pt x="287" y="46"/>
                  <a:pt x="278" y="37"/>
                </a:cubicBezTo>
                <a:cubicBezTo>
                  <a:pt x="270" y="28"/>
                  <a:pt x="260" y="23"/>
                  <a:pt x="248" y="23"/>
                </a:cubicBezTo>
                <a:cubicBezTo>
                  <a:pt x="236" y="23"/>
                  <a:pt x="225" y="28"/>
                  <a:pt x="216" y="38"/>
                </a:cubicBezTo>
                <a:cubicBezTo>
                  <a:pt x="207" y="48"/>
                  <a:pt x="202" y="61"/>
                  <a:pt x="202" y="77"/>
                </a:cubicBezTo>
                <a:cubicBezTo>
                  <a:pt x="202" y="91"/>
                  <a:pt x="207" y="103"/>
                  <a:pt x="215" y="112"/>
                </a:cubicBezTo>
                <a:cubicBezTo>
                  <a:pt x="224" y="121"/>
                  <a:pt x="234" y="125"/>
                  <a:pt x="247" y="125"/>
                </a:cubicBezTo>
                <a:cubicBezTo>
                  <a:pt x="260" y="125"/>
                  <a:pt x="270" y="121"/>
                  <a:pt x="278" y="112"/>
                </a:cubicBezTo>
                <a:cubicBezTo>
                  <a:pt x="287" y="103"/>
                  <a:pt x="291" y="90"/>
                  <a:pt x="291" y="75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196" name="Freeform 151"/>
          <p:cNvSpPr>
            <a:spLocks noEditPoints="1"/>
          </p:cNvSpPr>
          <p:nvPr/>
        </p:nvSpPr>
        <p:spPr bwMode="auto">
          <a:xfrm>
            <a:off x="5218350" y="5820857"/>
            <a:ext cx="80963" cy="58738"/>
          </a:xfrm>
          <a:custGeom>
            <a:avLst/>
            <a:gdLst>
              <a:gd name="T0" fmla="*/ 31 w 322"/>
              <a:gd name="T1" fmla="*/ 171 h 229"/>
              <a:gd name="T2" fmla="*/ 68 w 322"/>
              <a:gd name="T3" fmla="*/ 207 h 229"/>
              <a:gd name="T4" fmla="*/ 106 w 322"/>
              <a:gd name="T5" fmla="*/ 185 h 229"/>
              <a:gd name="T6" fmla="*/ 120 w 322"/>
              <a:gd name="T7" fmla="*/ 126 h 229"/>
              <a:gd name="T8" fmla="*/ 98 w 322"/>
              <a:gd name="T9" fmla="*/ 141 h 229"/>
              <a:gd name="T10" fmla="*/ 20 w 322"/>
              <a:gd name="T11" fmla="*/ 129 h 229"/>
              <a:gd name="T12" fmla="*/ 21 w 322"/>
              <a:gd name="T13" fmla="*/ 21 h 229"/>
              <a:gd name="T14" fmla="*/ 111 w 322"/>
              <a:gd name="T15" fmla="*/ 12 h 229"/>
              <a:gd name="T16" fmla="*/ 148 w 322"/>
              <a:gd name="T17" fmla="*/ 109 h 229"/>
              <a:gd name="T18" fmla="*/ 111 w 322"/>
              <a:gd name="T19" fmla="*/ 216 h 229"/>
              <a:gd name="T20" fmla="*/ 24 w 322"/>
              <a:gd name="T21" fmla="*/ 215 h 229"/>
              <a:gd name="T22" fmla="*/ 117 w 322"/>
              <a:gd name="T23" fmla="*/ 75 h 229"/>
              <a:gd name="T24" fmla="*/ 74 w 322"/>
              <a:gd name="T25" fmla="*/ 23 h 229"/>
              <a:gd name="T26" fmla="*/ 29 w 322"/>
              <a:gd name="T27" fmla="*/ 77 h 229"/>
              <a:gd name="T28" fmla="*/ 73 w 322"/>
              <a:gd name="T29" fmla="*/ 125 h 229"/>
              <a:gd name="T30" fmla="*/ 117 w 322"/>
              <a:gd name="T31" fmla="*/ 75 h 229"/>
              <a:gd name="T32" fmla="*/ 205 w 322"/>
              <a:gd name="T33" fmla="*/ 171 h 229"/>
              <a:gd name="T34" fmla="*/ 242 w 322"/>
              <a:gd name="T35" fmla="*/ 207 h 229"/>
              <a:gd name="T36" fmla="*/ 280 w 322"/>
              <a:gd name="T37" fmla="*/ 185 h 229"/>
              <a:gd name="T38" fmla="*/ 294 w 322"/>
              <a:gd name="T39" fmla="*/ 126 h 229"/>
              <a:gd name="T40" fmla="*/ 272 w 322"/>
              <a:gd name="T41" fmla="*/ 141 h 229"/>
              <a:gd name="T42" fmla="*/ 194 w 322"/>
              <a:gd name="T43" fmla="*/ 129 h 229"/>
              <a:gd name="T44" fmla="*/ 195 w 322"/>
              <a:gd name="T45" fmla="*/ 21 h 229"/>
              <a:gd name="T46" fmla="*/ 285 w 322"/>
              <a:gd name="T47" fmla="*/ 12 h 229"/>
              <a:gd name="T48" fmla="*/ 322 w 322"/>
              <a:gd name="T49" fmla="*/ 109 h 229"/>
              <a:gd name="T50" fmla="*/ 285 w 322"/>
              <a:gd name="T51" fmla="*/ 216 h 229"/>
              <a:gd name="T52" fmla="*/ 199 w 322"/>
              <a:gd name="T53" fmla="*/ 215 h 229"/>
              <a:gd name="T54" fmla="*/ 291 w 322"/>
              <a:gd name="T55" fmla="*/ 75 h 229"/>
              <a:gd name="T56" fmla="*/ 248 w 322"/>
              <a:gd name="T57" fmla="*/ 23 h 229"/>
              <a:gd name="T58" fmla="*/ 203 w 322"/>
              <a:gd name="T59" fmla="*/ 77 h 229"/>
              <a:gd name="T60" fmla="*/ 248 w 322"/>
              <a:gd name="T61" fmla="*/ 125 h 229"/>
              <a:gd name="T62" fmla="*/ 291 w 322"/>
              <a:gd name="T63" fmla="*/ 75 h 2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</a:cxnLst>
            <a:rect l="0" t="0" r="r" b="b"/>
            <a:pathLst>
              <a:path w="322" h="229">
                <a:moveTo>
                  <a:pt x="4" y="174"/>
                </a:moveTo>
                <a:lnTo>
                  <a:pt x="31" y="171"/>
                </a:lnTo>
                <a:cubicBezTo>
                  <a:pt x="33" y="184"/>
                  <a:pt x="37" y="193"/>
                  <a:pt x="44" y="198"/>
                </a:cubicBezTo>
                <a:cubicBezTo>
                  <a:pt x="50" y="204"/>
                  <a:pt x="58" y="207"/>
                  <a:pt x="68" y="207"/>
                </a:cubicBezTo>
                <a:cubicBezTo>
                  <a:pt x="76" y="207"/>
                  <a:pt x="84" y="205"/>
                  <a:pt x="90" y="201"/>
                </a:cubicBezTo>
                <a:cubicBezTo>
                  <a:pt x="97" y="197"/>
                  <a:pt x="102" y="192"/>
                  <a:pt x="106" y="185"/>
                </a:cubicBezTo>
                <a:cubicBezTo>
                  <a:pt x="110" y="179"/>
                  <a:pt x="113" y="170"/>
                  <a:pt x="116" y="159"/>
                </a:cubicBezTo>
                <a:cubicBezTo>
                  <a:pt x="119" y="148"/>
                  <a:pt x="120" y="137"/>
                  <a:pt x="120" y="126"/>
                </a:cubicBezTo>
                <a:cubicBezTo>
                  <a:pt x="120" y="124"/>
                  <a:pt x="120" y="122"/>
                  <a:pt x="120" y="120"/>
                </a:cubicBezTo>
                <a:cubicBezTo>
                  <a:pt x="115" y="129"/>
                  <a:pt x="107" y="136"/>
                  <a:pt x="98" y="141"/>
                </a:cubicBezTo>
                <a:cubicBezTo>
                  <a:pt x="88" y="147"/>
                  <a:pt x="78" y="150"/>
                  <a:pt x="67" y="150"/>
                </a:cubicBezTo>
                <a:cubicBezTo>
                  <a:pt x="48" y="150"/>
                  <a:pt x="32" y="143"/>
                  <a:pt x="20" y="129"/>
                </a:cubicBezTo>
                <a:cubicBezTo>
                  <a:pt x="7" y="116"/>
                  <a:pt x="0" y="98"/>
                  <a:pt x="0" y="76"/>
                </a:cubicBezTo>
                <a:cubicBezTo>
                  <a:pt x="0" y="53"/>
                  <a:pt x="7" y="35"/>
                  <a:pt x="21" y="21"/>
                </a:cubicBezTo>
                <a:cubicBezTo>
                  <a:pt x="34" y="7"/>
                  <a:pt x="51" y="0"/>
                  <a:pt x="71" y="0"/>
                </a:cubicBezTo>
                <a:cubicBezTo>
                  <a:pt x="85" y="0"/>
                  <a:pt x="99" y="4"/>
                  <a:pt x="111" y="12"/>
                </a:cubicBezTo>
                <a:cubicBezTo>
                  <a:pt x="123" y="20"/>
                  <a:pt x="132" y="31"/>
                  <a:pt x="138" y="46"/>
                </a:cubicBezTo>
                <a:cubicBezTo>
                  <a:pt x="145" y="60"/>
                  <a:pt x="148" y="81"/>
                  <a:pt x="148" y="109"/>
                </a:cubicBezTo>
                <a:cubicBezTo>
                  <a:pt x="148" y="138"/>
                  <a:pt x="145" y="160"/>
                  <a:pt x="138" y="177"/>
                </a:cubicBezTo>
                <a:cubicBezTo>
                  <a:pt x="132" y="194"/>
                  <a:pt x="123" y="207"/>
                  <a:pt x="111" y="216"/>
                </a:cubicBezTo>
                <a:cubicBezTo>
                  <a:pt x="98" y="225"/>
                  <a:pt x="84" y="229"/>
                  <a:pt x="67" y="229"/>
                </a:cubicBezTo>
                <a:cubicBezTo>
                  <a:pt x="50" y="229"/>
                  <a:pt x="36" y="225"/>
                  <a:pt x="24" y="215"/>
                </a:cubicBezTo>
                <a:cubicBezTo>
                  <a:pt x="13" y="205"/>
                  <a:pt x="7" y="191"/>
                  <a:pt x="4" y="174"/>
                </a:cubicBezTo>
                <a:close/>
                <a:moveTo>
                  <a:pt x="117" y="75"/>
                </a:moveTo>
                <a:cubicBezTo>
                  <a:pt x="117" y="59"/>
                  <a:pt x="113" y="46"/>
                  <a:pt x="104" y="37"/>
                </a:cubicBezTo>
                <a:cubicBezTo>
                  <a:pt x="96" y="28"/>
                  <a:pt x="86" y="23"/>
                  <a:pt x="74" y="23"/>
                </a:cubicBezTo>
                <a:cubicBezTo>
                  <a:pt x="62" y="23"/>
                  <a:pt x="51" y="28"/>
                  <a:pt x="42" y="38"/>
                </a:cubicBezTo>
                <a:cubicBezTo>
                  <a:pt x="33" y="48"/>
                  <a:pt x="29" y="61"/>
                  <a:pt x="29" y="77"/>
                </a:cubicBezTo>
                <a:cubicBezTo>
                  <a:pt x="29" y="91"/>
                  <a:pt x="33" y="103"/>
                  <a:pt x="41" y="112"/>
                </a:cubicBezTo>
                <a:cubicBezTo>
                  <a:pt x="50" y="121"/>
                  <a:pt x="61" y="125"/>
                  <a:pt x="73" y="125"/>
                </a:cubicBezTo>
                <a:cubicBezTo>
                  <a:pt x="86" y="125"/>
                  <a:pt x="96" y="121"/>
                  <a:pt x="105" y="112"/>
                </a:cubicBezTo>
                <a:cubicBezTo>
                  <a:pt x="113" y="103"/>
                  <a:pt x="117" y="91"/>
                  <a:pt x="117" y="75"/>
                </a:cubicBezTo>
                <a:close/>
                <a:moveTo>
                  <a:pt x="179" y="174"/>
                </a:moveTo>
                <a:lnTo>
                  <a:pt x="205" y="171"/>
                </a:lnTo>
                <a:cubicBezTo>
                  <a:pt x="207" y="184"/>
                  <a:pt x="212" y="193"/>
                  <a:pt x="218" y="198"/>
                </a:cubicBezTo>
                <a:cubicBezTo>
                  <a:pt x="224" y="204"/>
                  <a:pt x="232" y="207"/>
                  <a:pt x="242" y="207"/>
                </a:cubicBezTo>
                <a:cubicBezTo>
                  <a:pt x="251" y="207"/>
                  <a:pt x="258" y="205"/>
                  <a:pt x="264" y="201"/>
                </a:cubicBezTo>
                <a:cubicBezTo>
                  <a:pt x="271" y="197"/>
                  <a:pt x="276" y="192"/>
                  <a:pt x="280" y="185"/>
                </a:cubicBezTo>
                <a:cubicBezTo>
                  <a:pt x="284" y="179"/>
                  <a:pt x="288" y="170"/>
                  <a:pt x="290" y="159"/>
                </a:cubicBezTo>
                <a:cubicBezTo>
                  <a:pt x="293" y="148"/>
                  <a:pt x="294" y="137"/>
                  <a:pt x="294" y="126"/>
                </a:cubicBezTo>
                <a:cubicBezTo>
                  <a:pt x="294" y="124"/>
                  <a:pt x="294" y="122"/>
                  <a:pt x="294" y="120"/>
                </a:cubicBezTo>
                <a:cubicBezTo>
                  <a:pt x="289" y="129"/>
                  <a:pt x="281" y="136"/>
                  <a:pt x="272" y="141"/>
                </a:cubicBezTo>
                <a:cubicBezTo>
                  <a:pt x="262" y="147"/>
                  <a:pt x="252" y="150"/>
                  <a:pt x="241" y="150"/>
                </a:cubicBezTo>
                <a:cubicBezTo>
                  <a:pt x="222" y="150"/>
                  <a:pt x="207" y="143"/>
                  <a:pt x="194" y="129"/>
                </a:cubicBezTo>
                <a:cubicBezTo>
                  <a:pt x="181" y="116"/>
                  <a:pt x="175" y="98"/>
                  <a:pt x="175" y="76"/>
                </a:cubicBezTo>
                <a:cubicBezTo>
                  <a:pt x="175" y="53"/>
                  <a:pt x="181" y="35"/>
                  <a:pt x="195" y="21"/>
                </a:cubicBezTo>
                <a:cubicBezTo>
                  <a:pt x="208" y="7"/>
                  <a:pt x="225" y="0"/>
                  <a:pt x="245" y="0"/>
                </a:cubicBezTo>
                <a:cubicBezTo>
                  <a:pt x="260" y="0"/>
                  <a:pt x="273" y="4"/>
                  <a:pt x="285" y="12"/>
                </a:cubicBezTo>
                <a:cubicBezTo>
                  <a:pt x="297" y="20"/>
                  <a:pt x="306" y="31"/>
                  <a:pt x="312" y="46"/>
                </a:cubicBezTo>
                <a:cubicBezTo>
                  <a:pt x="319" y="60"/>
                  <a:pt x="322" y="81"/>
                  <a:pt x="322" y="109"/>
                </a:cubicBezTo>
                <a:cubicBezTo>
                  <a:pt x="322" y="138"/>
                  <a:pt x="319" y="160"/>
                  <a:pt x="313" y="177"/>
                </a:cubicBezTo>
                <a:cubicBezTo>
                  <a:pt x="306" y="194"/>
                  <a:pt x="297" y="207"/>
                  <a:pt x="285" y="216"/>
                </a:cubicBezTo>
                <a:cubicBezTo>
                  <a:pt x="273" y="225"/>
                  <a:pt x="258" y="229"/>
                  <a:pt x="242" y="229"/>
                </a:cubicBezTo>
                <a:cubicBezTo>
                  <a:pt x="224" y="229"/>
                  <a:pt x="210" y="225"/>
                  <a:pt x="199" y="215"/>
                </a:cubicBezTo>
                <a:cubicBezTo>
                  <a:pt x="188" y="205"/>
                  <a:pt x="181" y="191"/>
                  <a:pt x="179" y="174"/>
                </a:cubicBezTo>
                <a:close/>
                <a:moveTo>
                  <a:pt x="291" y="75"/>
                </a:moveTo>
                <a:cubicBezTo>
                  <a:pt x="291" y="59"/>
                  <a:pt x="287" y="46"/>
                  <a:pt x="279" y="37"/>
                </a:cubicBezTo>
                <a:cubicBezTo>
                  <a:pt x="270" y="28"/>
                  <a:pt x="260" y="23"/>
                  <a:pt x="248" y="23"/>
                </a:cubicBezTo>
                <a:cubicBezTo>
                  <a:pt x="236" y="23"/>
                  <a:pt x="225" y="28"/>
                  <a:pt x="216" y="38"/>
                </a:cubicBezTo>
                <a:cubicBezTo>
                  <a:pt x="207" y="48"/>
                  <a:pt x="203" y="61"/>
                  <a:pt x="203" y="77"/>
                </a:cubicBezTo>
                <a:cubicBezTo>
                  <a:pt x="203" y="91"/>
                  <a:pt x="207" y="103"/>
                  <a:pt x="216" y="112"/>
                </a:cubicBezTo>
                <a:cubicBezTo>
                  <a:pt x="224" y="121"/>
                  <a:pt x="235" y="125"/>
                  <a:pt x="248" y="125"/>
                </a:cubicBezTo>
                <a:cubicBezTo>
                  <a:pt x="260" y="125"/>
                  <a:pt x="271" y="121"/>
                  <a:pt x="279" y="112"/>
                </a:cubicBezTo>
                <a:cubicBezTo>
                  <a:pt x="287" y="103"/>
                  <a:pt x="291" y="91"/>
                  <a:pt x="291" y="75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197" name="Line 152"/>
          <p:cNvSpPr>
            <a:spLocks noChangeShapeType="1"/>
          </p:cNvSpPr>
          <p:nvPr/>
        </p:nvSpPr>
        <p:spPr bwMode="auto">
          <a:xfrm>
            <a:off x="374888" y="5452557"/>
            <a:ext cx="4787900" cy="179388"/>
          </a:xfrm>
          <a:prstGeom prst="line">
            <a:avLst/>
          </a:prstGeom>
          <a:noFill/>
          <a:ln w="1588" cap="rnd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198" name="Freeform 153"/>
          <p:cNvSpPr>
            <a:spLocks noEditPoints="1"/>
          </p:cNvSpPr>
          <p:nvPr/>
        </p:nvSpPr>
        <p:spPr bwMode="auto">
          <a:xfrm>
            <a:off x="182800" y="5416044"/>
            <a:ext cx="39688" cy="30163"/>
          </a:xfrm>
          <a:custGeom>
            <a:avLst/>
            <a:gdLst>
              <a:gd name="T0" fmla="*/ 53 w 155"/>
              <a:gd name="T1" fmla="*/ 121 h 121"/>
              <a:gd name="T2" fmla="*/ 53 w 155"/>
              <a:gd name="T3" fmla="*/ 92 h 121"/>
              <a:gd name="T4" fmla="*/ 0 w 155"/>
              <a:gd name="T5" fmla="*/ 92 h 121"/>
              <a:gd name="T6" fmla="*/ 0 w 155"/>
              <a:gd name="T7" fmla="*/ 79 h 121"/>
              <a:gd name="T8" fmla="*/ 55 w 155"/>
              <a:gd name="T9" fmla="*/ 0 h 121"/>
              <a:gd name="T10" fmla="*/ 68 w 155"/>
              <a:gd name="T11" fmla="*/ 0 h 121"/>
              <a:gd name="T12" fmla="*/ 68 w 155"/>
              <a:gd name="T13" fmla="*/ 79 h 121"/>
              <a:gd name="T14" fmla="*/ 84 w 155"/>
              <a:gd name="T15" fmla="*/ 79 h 121"/>
              <a:gd name="T16" fmla="*/ 84 w 155"/>
              <a:gd name="T17" fmla="*/ 92 h 121"/>
              <a:gd name="T18" fmla="*/ 68 w 155"/>
              <a:gd name="T19" fmla="*/ 92 h 121"/>
              <a:gd name="T20" fmla="*/ 68 w 155"/>
              <a:gd name="T21" fmla="*/ 121 h 121"/>
              <a:gd name="T22" fmla="*/ 53 w 155"/>
              <a:gd name="T23" fmla="*/ 121 h 121"/>
              <a:gd name="T24" fmla="*/ 53 w 155"/>
              <a:gd name="T25" fmla="*/ 79 h 121"/>
              <a:gd name="T26" fmla="*/ 53 w 155"/>
              <a:gd name="T27" fmla="*/ 24 h 121"/>
              <a:gd name="T28" fmla="*/ 15 w 155"/>
              <a:gd name="T29" fmla="*/ 79 h 121"/>
              <a:gd name="T30" fmla="*/ 53 w 155"/>
              <a:gd name="T31" fmla="*/ 79 h 121"/>
              <a:gd name="T32" fmla="*/ 155 w 155"/>
              <a:gd name="T33" fmla="*/ 121 h 121"/>
              <a:gd name="T34" fmla="*/ 140 w 155"/>
              <a:gd name="T35" fmla="*/ 121 h 121"/>
              <a:gd name="T36" fmla="*/ 140 w 155"/>
              <a:gd name="T37" fmla="*/ 26 h 121"/>
              <a:gd name="T38" fmla="*/ 126 w 155"/>
              <a:gd name="T39" fmla="*/ 37 h 121"/>
              <a:gd name="T40" fmla="*/ 111 w 155"/>
              <a:gd name="T41" fmla="*/ 44 h 121"/>
              <a:gd name="T42" fmla="*/ 111 w 155"/>
              <a:gd name="T43" fmla="*/ 30 h 121"/>
              <a:gd name="T44" fmla="*/ 132 w 155"/>
              <a:gd name="T45" fmla="*/ 16 h 121"/>
              <a:gd name="T46" fmla="*/ 146 w 155"/>
              <a:gd name="T47" fmla="*/ 0 h 121"/>
              <a:gd name="T48" fmla="*/ 155 w 155"/>
              <a:gd name="T49" fmla="*/ 0 h 121"/>
              <a:gd name="T50" fmla="*/ 155 w 155"/>
              <a:gd name="T51" fmla="*/ 121 h 1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</a:cxnLst>
            <a:rect l="0" t="0" r="r" b="b"/>
            <a:pathLst>
              <a:path w="155" h="121">
                <a:moveTo>
                  <a:pt x="53" y="121"/>
                </a:moveTo>
                <a:lnTo>
                  <a:pt x="53" y="92"/>
                </a:lnTo>
                <a:lnTo>
                  <a:pt x="0" y="92"/>
                </a:lnTo>
                <a:lnTo>
                  <a:pt x="0" y="79"/>
                </a:lnTo>
                <a:lnTo>
                  <a:pt x="55" y="0"/>
                </a:lnTo>
                <a:lnTo>
                  <a:pt x="68" y="0"/>
                </a:lnTo>
                <a:lnTo>
                  <a:pt x="68" y="79"/>
                </a:lnTo>
                <a:lnTo>
                  <a:pt x="84" y="79"/>
                </a:lnTo>
                <a:lnTo>
                  <a:pt x="84" y="92"/>
                </a:lnTo>
                <a:lnTo>
                  <a:pt x="68" y="92"/>
                </a:lnTo>
                <a:lnTo>
                  <a:pt x="68" y="121"/>
                </a:lnTo>
                <a:lnTo>
                  <a:pt x="53" y="121"/>
                </a:lnTo>
                <a:close/>
                <a:moveTo>
                  <a:pt x="53" y="79"/>
                </a:moveTo>
                <a:lnTo>
                  <a:pt x="53" y="24"/>
                </a:lnTo>
                <a:lnTo>
                  <a:pt x="15" y="79"/>
                </a:lnTo>
                <a:lnTo>
                  <a:pt x="53" y="79"/>
                </a:lnTo>
                <a:close/>
                <a:moveTo>
                  <a:pt x="155" y="121"/>
                </a:moveTo>
                <a:lnTo>
                  <a:pt x="140" y="121"/>
                </a:lnTo>
                <a:lnTo>
                  <a:pt x="140" y="26"/>
                </a:lnTo>
                <a:cubicBezTo>
                  <a:pt x="137" y="30"/>
                  <a:pt x="132" y="33"/>
                  <a:pt x="126" y="37"/>
                </a:cubicBezTo>
                <a:cubicBezTo>
                  <a:pt x="120" y="40"/>
                  <a:pt x="115" y="43"/>
                  <a:pt x="111" y="44"/>
                </a:cubicBezTo>
                <a:lnTo>
                  <a:pt x="111" y="30"/>
                </a:lnTo>
                <a:cubicBezTo>
                  <a:pt x="119" y="26"/>
                  <a:pt x="126" y="21"/>
                  <a:pt x="132" y="16"/>
                </a:cubicBezTo>
                <a:cubicBezTo>
                  <a:pt x="139" y="10"/>
                  <a:pt x="143" y="5"/>
                  <a:pt x="146" y="0"/>
                </a:cubicBezTo>
                <a:lnTo>
                  <a:pt x="155" y="0"/>
                </a:lnTo>
                <a:lnTo>
                  <a:pt x="155" y="121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199" name="Freeform 154"/>
          <p:cNvSpPr>
            <a:spLocks noEditPoints="1"/>
          </p:cNvSpPr>
          <p:nvPr/>
        </p:nvSpPr>
        <p:spPr bwMode="auto">
          <a:xfrm>
            <a:off x="235188" y="5422394"/>
            <a:ext cx="80963" cy="57150"/>
          </a:xfrm>
          <a:custGeom>
            <a:avLst/>
            <a:gdLst>
              <a:gd name="T0" fmla="*/ 0 w 320"/>
              <a:gd name="T1" fmla="*/ 115 h 229"/>
              <a:gd name="T2" fmla="*/ 8 w 320"/>
              <a:gd name="T3" fmla="*/ 51 h 229"/>
              <a:gd name="T4" fmla="*/ 32 w 320"/>
              <a:gd name="T5" fmla="*/ 13 h 229"/>
              <a:gd name="T6" fmla="*/ 73 w 320"/>
              <a:gd name="T7" fmla="*/ 0 h 229"/>
              <a:gd name="T8" fmla="*/ 105 w 320"/>
              <a:gd name="T9" fmla="*/ 8 h 229"/>
              <a:gd name="T10" fmla="*/ 127 w 320"/>
              <a:gd name="T11" fmla="*/ 29 h 229"/>
              <a:gd name="T12" fmla="*/ 141 w 320"/>
              <a:gd name="T13" fmla="*/ 62 h 229"/>
              <a:gd name="T14" fmla="*/ 146 w 320"/>
              <a:gd name="T15" fmla="*/ 115 h 229"/>
              <a:gd name="T16" fmla="*/ 138 w 320"/>
              <a:gd name="T17" fmla="*/ 179 h 229"/>
              <a:gd name="T18" fmla="*/ 114 w 320"/>
              <a:gd name="T19" fmla="*/ 216 h 229"/>
              <a:gd name="T20" fmla="*/ 73 w 320"/>
              <a:gd name="T21" fmla="*/ 229 h 229"/>
              <a:gd name="T22" fmla="*/ 22 w 320"/>
              <a:gd name="T23" fmla="*/ 206 h 229"/>
              <a:gd name="T24" fmla="*/ 0 w 320"/>
              <a:gd name="T25" fmla="*/ 115 h 229"/>
              <a:gd name="T26" fmla="*/ 28 w 320"/>
              <a:gd name="T27" fmla="*/ 115 h 229"/>
              <a:gd name="T28" fmla="*/ 41 w 320"/>
              <a:gd name="T29" fmla="*/ 189 h 229"/>
              <a:gd name="T30" fmla="*/ 73 w 320"/>
              <a:gd name="T31" fmla="*/ 207 h 229"/>
              <a:gd name="T32" fmla="*/ 105 w 320"/>
              <a:gd name="T33" fmla="*/ 188 h 229"/>
              <a:gd name="T34" fmla="*/ 118 w 320"/>
              <a:gd name="T35" fmla="*/ 115 h 229"/>
              <a:gd name="T36" fmla="*/ 105 w 320"/>
              <a:gd name="T37" fmla="*/ 41 h 229"/>
              <a:gd name="T38" fmla="*/ 73 w 320"/>
              <a:gd name="T39" fmla="*/ 23 h 229"/>
              <a:gd name="T40" fmla="*/ 42 w 320"/>
              <a:gd name="T41" fmla="*/ 39 h 229"/>
              <a:gd name="T42" fmla="*/ 28 w 320"/>
              <a:gd name="T43" fmla="*/ 115 h 229"/>
              <a:gd name="T44" fmla="*/ 174 w 320"/>
              <a:gd name="T45" fmla="*/ 115 h 229"/>
              <a:gd name="T46" fmla="*/ 182 w 320"/>
              <a:gd name="T47" fmla="*/ 51 h 229"/>
              <a:gd name="T48" fmla="*/ 207 w 320"/>
              <a:gd name="T49" fmla="*/ 13 h 229"/>
              <a:gd name="T50" fmla="*/ 247 w 320"/>
              <a:gd name="T51" fmla="*/ 0 h 229"/>
              <a:gd name="T52" fmla="*/ 279 w 320"/>
              <a:gd name="T53" fmla="*/ 8 h 229"/>
              <a:gd name="T54" fmla="*/ 301 w 320"/>
              <a:gd name="T55" fmla="*/ 29 h 229"/>
              <a:gd name="T56" fmla="*/ 315 w 320"/>
              <a:gd name="T57" fmla="*/ 62 h 229"/>
              <a:gd name="T58" fmla="*/ 320 w 320"/>
              <a:gd name="T59" fmla="*/ 115 h 229"/>
              <a:gd name="T60" fmla="*/ 312 w 320"/>
              <a:gd name="T61" fmla="*/ 179 h 229"/>
              <a:gd name="T62" fmla="*/ 288 w 320"/>
              <a:gd name="T63" fmla="*/ 216 h 229"/>
              <a:gd name="T64" fmla="*/ 247 w 320"/>
              <a:gd name="T65" fmla="*/ 229 h 229"/>
              <a:gd name="T66" fmla="*/ 196 w 320"/>
              <a:gd name="T67" fmla="*/ 206 h 229"/>
              <a:gd name="T68" fmla="*/ 174 w 320"/>
              <a:gd name="T69" fmla="*/ 115 h 229"/>
              <a:gd name="T70" fmla="*/ 202 w 320"/>
              <a:gd name="T71" fmla="*/ 115 h 229"/>
              <a:gd name="T72" fmla="*/ 215 w 320"/>
              <a:gd name="T73" fmla="*/ 189 h 229"/>
              <a:gd name="T74" fmla="*/ 247 w 320"/>
              <a:gd name="T75" fmla="*/ 207 h 229"/>
              <a:gd name="T76" fmla="*/ 279 w 320"/>
              <a:gd name="T77" fmla="*/ 188 h 229"/>
              <a:gd name="T78" fmla="*/ 292 w 320"/>
              <a:gd name="T79" fmla="*/ 115 h 229"/>
              <a:gd name="T80" fmla="*/ 279 w 320"/>
              <a:gd name="T81" fmla="*/ 41 h 229"/>
              <a:gd name="T82" fmla="*/ 247 w 320"/>
              <a:gd name="T83" fmla="*/ 23 h 229"/>
              <a:gd name="T84" fmla="*/ 217 w 320"/>
              <a:gd name="T85" fmla="*/ 39 h 229"/>
              <a:gd name="T86" fmla="*/ 202 w 320"/>
              <a:gd name="T87" fmla="*/ 115 h 2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</a:cxnLst>
            <a:rect l="0" t="0" r="r" b="b"/>
            <a:pathLst>
              <a:path w="320" h="229">
                <a:moveTo>
                  <a:pt x="0" y="115"/>
                </a:moveTo>
                <a:cubicBezTo>
                  <a:pt x="0" y="88"/>
                  <a:pt x="3" y="67"/>
                  <a:pt x="8" y="51"/>
                </a:cubicBezTo>
                <a:cubicBezTo>
                  <a:pt x="14" y="35"/>
                  <a:pt x="22" y="22"/>
                  <a:pt x="32" y="13"/>
                </a:cubicBezTo>
                <a:cubicBezTo>
                  <a:pt x="43" y="5"/>
                  <a:pt x="57" y="0"/>
                  <a:pt x="73" y="0"/>
                </a:cubicBezTo>
                <a:cubicBezTo>
                  <a:pt x="85" y="0"/>
                  <a:pt x="96" y="3"/>
                  <a:pt x="105" y="8"/>
                </a:cubicBezTo>
                <a:cubicBezTo>
                  <a:pt x="114" y="12"/>
                  <a:pt x="121" y="19"/>
                  <a:pt x="127" y="29"/>
                </a:cubicBezTo>
                <a:cubicBezTo>
                  <a:pt x="133" y="38"/>
                  <a:pt x="138" y="49"/>
                  <a:pt x="141" y="62"/>
                </a:cubicBezTo>
                <a:cubicBezTo>
                  <a:pt x="144" y="75"/>
                  <a:pt x="146" y="93"/>
                  <a:pt x="146" y="115"/>
                </a:cubicBezTo>
                <a:cubicBezTo>
                  <a:pt x="146" y="141"/>
                  <a:pt x="143" y="162"/>
                  <a:pt x="138" y="179"/>
                </a:cubicBezTo>
                <a:cubicBezTo>
                  <a:pt x="132" y="195"/>
                  <a:pt x="124" y="207"/>
                  <a:pt x="114" y="216"/>
                </a:cubicBezTo>
                <a:cubicBezTo>
                  <a:pt x="103" y="225"/>
                  <a:pt x="89" y="229"/>
                  <a:pt x="73" y="229"/>
                </a:cubicBezTo>
                <a:cubicBezTo>
                  <a:pt x="51" y="229"/>
                  <a:pt x="34" y="222"/>
                  <a:pt x="22" y="206"/>
                </a:cubicBezTo>
                <a:cubicBezTo>
                  <a:pt x="7" y="187"/>
                  <a:pt x="0" y="157"/>
                  <a:pt x="0" y="115"/>
                </a:cubicBezTo>
                <a:close/>
                <a:moveTo>
                  <a:pt x="28" y="115"/>
                </a:moveTo>
                <a:cubicBezTo>
                  <a:pt x="28" y="152"/>
                  <a:pt x="32" y="176"/>
                  <a:pt x="41" y="189"/>
                </a:cubicBezTo>
                <a:cubicBezTo>
                  <a:pt x="50" y="201"/>
                  <a:pt x="60" y="207"/>
                  <a:pt x="73" y="207"/>
                </a:cubicBezTo>
                <a:cubicBezTo>
                  <a:pt x="86" y="207"/>
                  <a:pt x="96" y="201"/>
                  <a:pt x="105" y="188"/>
                </a:cubicBezTo>
                <a:cubicBezTo>
                  <a:pt x="113" y="176"/>
                  <a:pt x="118" y="152"/>
                  <a:pt x="118" y="115"/>
                </a:cubicBezTo>
                <a:cubicBezTo>
                  <a:pt x="118" y="78"/>
                  <a:pt x="113" y="54"/>
                  <a:pt x="105" y="41"/>
                </a:cubicBezTo>
                <a:cubicBezTo>
                  <a:pt x="96" y="29"/>
                  <a:pt x="86" y="23"/>
                  <a:pt x="73" y="23"/>
                </a:cubicBezTo>
                <a:cubicBezTo>
                  <a:pt x="60" y="23"/>
                  <a:pt x="50" y="29"/>
                  <a:pt x="42" y="39"/>
                </a:cubicBezTo>
                <a:cubicBezTo>
                  <a:pt x="33" y="53"/>
                  <a:pt x="28" y="78"/>
                  <a:pt x="28" y="115"/>
                </a:cubicBezTo>
                <a:close/>
                <a:moveTo>
                  <a:pt x="174" y="115"/>
                </a:moveTo>
                <a:cubicBezTo>
                  <a:pt x="174" y="88"/>
                  <a:pt x="177" y="67"/>
                  <a:pt x="182" y="51"/>
                </a:cubicBezTo>
                <a:cubicBezTo>
                  <a:pt x="188" y="35"/>
                  <a:pt x="196" y="22"/>
                  <a:pt x="207" y="13"/>
                </a:cubicBezTo>
                <a:cubicBezTo>
                  <a:pt x="217" y="5"/>
                  <a:pt x="231" y="0"/>
                  <a:pt x="247" y="0"/>
                </a:cubicBezTo>
                <a:cubicBezTo>
                  <a:pt x="259" y="0"/>
                  <a:pt x="270" y="3"/>
                  <a:pt x="279" y="8"/>
                </a:cubicBezTo>
                <a:cubicBezTo>
                  <a:pt x="288" y="12"/>
                  <a:pt x="295" y="19"/>
                  <a:pt x="301" y="29"/>
                </a:cubicBezTo>
                <a:cubicBezTo>
                  <a:pt x="307" y="38"/>
                  <a:pt x="312" y="49"/>
                  <a:pt x="315" y="62"/>
                </a:cubicBezTo>
                <a:cubicBezTo>
                  <a:pt x="319" y="75"/>
                  <a:pt x="320" y="93"/>
                  <a:pt x="320" y="115"/>
                </a:cubicBezTo>
                <a:cubicBezTo>
                  <a:pt x="320" y="141"/>
                  <a:pt x="317" y="162"/>
                  <a:pt x="312" y="179"/>
                </a:cubicBezTo>
                <a:cubicBezTo>
                  <a:pt x="307" y="195"/>
                  <a:pt x="299" y="207"/>
                  <a:pt x="288" y="216"/>
                </a:cubicBezTo>
                <a:cubicBezTo>
                  <a:pt x="277" y="225"/>
                  <a:pt x="264" y="229"/>
                  <a:pt x="247" y="229"/>
                </a:cubicBezTo>
                <a:cubicBezTo>
                  <a:pt x="226" y="229"/>
                  <a:pt x="209" y="222"/>
                  <a:pt x="196" y="206"/>
                </a:cubicBezTo>
                <a:cubicBezTo>
                  <a:pt x="182" y="187"/>
                  <a:pt x="174" y="157"/>
                  <a:pt x="174" y="115"/>
                </a:cubicBezTo>
                <a:close/>
                <a:moveTo>
                  <a:pt x="202" y="115"/>
                </a:moveTo>
                <a:cubicBezTo>
                  <a:pt x="202" y="152"/>
                  <a:pt x="207" y="176"/>
                  <a:pt x="215" y="189"/>
                </a:cubicBezTo>
                <a:cubicBezTo>
                  <a:pt x="224" y="201"/>
                  <a:pt x="235" y="207"/>
                  <a:pt x="247" y="207"/>
                </a:cubicBezTo>
                <a:cubicBezTo>
                  <a:pt x="260" y="207"/>
                  <a:pt x="270" y="201"/>
                  <a:pt x="279" y="188"/>
                </a:cubicBezTo>
                <a:cubicBezTo>
                  <a:pt x="288" y="176"/>
                  <a:pt x="292" y="152"/>
                  <a:pt x="292" y="115"/>
                </a:cubicBezTo>
                <a:cubicBezTo>
                  <a:pt x="292" y="78"/>
                  <a:pt x="288" y="54"/>
                  <a:pt x="279" y="41"/>
                </a:cubicBezTo>
                <a:cubicBezTo>
                  <a:pt x="271" y="29"/>
                  <a:pt x="260" y="23"/>
                  <a:pt x="247" y="23"/>
                </a:cubicBezTo>
                <a:cubicBezTo>
                  <a:pt x="234" y="23"/>
                  <a:pt x="224" y="29"/>
                  <a:pt x="217" y="39"/>
                </a:cubicBezTo>
                <a:cubicBezTo>
                  <a:pt x="207" y="53"/>
                  <a:pt x="202" y="78"/>
                  <a:pt x="202" y="115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200" name="Freeform 155"/>
          <p:cNvSpPr>
            <a:spLocks noEditPoints="1"/>
          </p:cNvSpPr>
          <p:nvPr/>
        </p:nvSpPr>
        <p:spPr bwMode="auto">
          <a:xfrm>
            <a:off x="5215175" y="5595432"/>
            <a:ext cx="39688" cy="30163"/>
          </a:xfrm>
          <a:custGeom>
            <a:avLst/>
            <a:gdLst>
              <a:gd name="T0" fmla="*/ 53 w 155"/>
              <a:gd name="T1" fmla="*/ 121 h 121"/>
              <a:gd name="T2" fmla="*/ 53 w 155"/>
              <a:gd name="T3" fmla="*/ 92 h 121"/>
              <a:gd name="T4" fmla="*/ 0 w 155"/>
              <a:gd name="T5" fmla="*/ 92 h 121"/>
              <a:gd name="T6" fmla="*/ 0 w 155"/>
              <a:gd name="T7" fmla="*/ 79 h 121"/>
              <a:gd name="T8" fmla="*/ 56 w 155"/>
              <a:gd name="T9" fmla="*/ 0 h 121"/>
              <a:gd name="T10" fmla="*/ 68 w 155"/>
              <a:gd name="T11" fmla="*/ 0 h 121"/>
              <a:gd name="T12" fmla="*/ 68 w 155"/>
              <a:gd name="T13" fmla="*/ 79 h 121"/>
              <a:gd name="T14" fmla="*/ 84 w 155"/>
              <a:gd name="T15" fmla="*/ 79 h 121"/>
              <a:gd name="T16" fmla="*/ 84 w 155"/>
              <a:gd name="T17" fmla="*/ 92 h 121"/>
              <a:gd name="T18" fmla="*/ 68 w 155"/>
              <a:gd name="T19" fmla="*/ 92 h 121"/>
              <a:gd name="T20" fmla="*/ 68 w 155"/>
              <a:gd name="T21" fmla="*/ 121 h 121"/>
              <a:gd name="T22" fmla="*/ 53 w 155"/>
              <a:gd name="T23" fmla="*/ 121 h 121"/>
              <a:gd name="T24" fmla="*/ 53 w 155"/>
              <a:gd name="T25" fmla="*/ 79 h 121"/>
              <a:gd name="T26" fmla="*/ 53 w 155"/>
              <a:gd name="T27" fmla="*/ 24 h 121"/>
              <a:gd name="T28" fmla="*/ 15 w 155"/>
              <a:gd name="T29" fmla="*/ 79 h 121"/>
              <a:gd name="T30" fmla="*/ 53 w 155"/>
              <a:gd name="T31" fmla="*/ 79 h 121"/>
              <a:gd name="T32" fmla="*/ 155 w 155"/>
              <a:gd name="T33" fmla="*/ 121 h 121"/>
              <a:gd name="T34" fmla="*/ 141 w 155"/>
              <a:gd name="T35" fmla="*/ 121 h 121"/>
              <a:gd name="T36" fmla="*/ 141 w 155"/>
              <a:gd name="T37" fmla="*/ 27 h 121"/>
              <a:gd name="T38" fmla="*/ 126 w 155"/>
              <a:gd name="T39" fmla="*/ 37 h 121"/>
              <a:gd name="T40" fmla="*/ 111 w 155"/>
              <a:gd name="T41" fmla="*/ 44 h 121"/>
              <a:gd name="T42" fmla="*/ 111 w 155"/>
              <a:gd name="T43" fmla="*/ 30 h 121"/>
              <a:gd name="T44" fmla="*/ 133 w 155"/>
              <a:gd name="T45" fmla="*/ 16 h 121"/>
              <a:gd name="T46" fmla="*/ 146 w 155"/>
              <a:gd name="T47" fmla="*/ 0 h 121"/>
              <a:gd name="T48" fmla="*/ 155 w 155"/>
              <a:gd name="T49" fmla="*/ 0 h 121"/>
              <a:gd name="T50" fmla="*/ 155 w 155"/>
              <a:gd name="T51" fmla="*/ 121 h 1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</a:cxnLst>
            <a:rect l="0" t="0" r="r" b="b"/>
            <a:pathLst>
              <a:path w="155" h="121">
                <a:moveTo>
                  <a:pt x="53" y="121"/>
                </a:moveTo>
                <a:lnTo>
                  <a:pt x="53" y="92"/>
                </a:lnTo>
                <a:lnTo>
                  <a:pt x="0" y="92"/>
                </a:lnTo>
                <a:lnTo>
                  <a:pt x="0" y="79"/>
                </a:lnTo>
                <a:lnTo>
                  <a:pt x="56" y="0"/>
                </a:lnTo>
                <a:lnTo>
                  <a:pt x="68" y="0"/>
                </a:lnTo>
                <a:lnTo>
                  <a:pt x="68" y="79"/>
                </a:lnTo>
                <a:lnTo>
                  <a:pt x="84" y="79"/>
                </a:lnTo>
                <a:lnTo>
                  <a:pt x="84" y="92"/>
                </a:lnTo>
                <a:lnTo>
                  <a:pt x="68" y="92"/>
                </a:lnTo>
                <a:lnTo>
                  <a:pt x="68" y="121"/>
                </a:lnTo>
                <a:lnTo>
                  <a:pt x="53" y="121"/>
                </a:lnTo>
                <a:close/>
                <a:moveTo>
                  <a:pt x="53" y="79"/>
                </a:moveTo>
                <a:lnTo>
                  <a:pt x="53" y="24"/>
                </a:lnTo>
                <a:lnTo>
                  <a:pt x="15" y="79"/>
                </a:lnTo>
                <a:lnTo>
                  <a:pt x="53" y="79"/>
                </a:lnTo>
                <a:close/>
                <a:moveTo>
                  <a:pt x="155" y="121"/>
                </a:moveTo>
                <a:lnTo>
                  <a:pt x="141" y="121"/>
                </a:lnTo>
                <a:lnTo>
                  <a:pt x="141" y="27"/>
                </a:lnTo>
                <a:cubicBezTo>
                  <a:pt x="137" y="30"/>
                  <a:pt x="132" y="33"/>
                  <a:pt x="126" y="37"/>
                </a:cubicBezTo>
                <a:cubicBezTo>
                  <a:pt x="121" y="40"/>
                  <a:pt x="115" y="43"/>
                  <a:pt x="111" y="44"/>
                </a:cubicBezTo>
                <a:lnTo>
                  <a:pt x="111" y="30"/>
                </a:lnTo>
                <a:cubicBezTo>
                  <a:pt x="119" y="26"/>
                  <a:pt x="126" y="21"/>
                  <a:pt x="133" y="16"/>
                </a:cubicBezTo>
                <a:cubicBezTo>
                  <a:pt x="139" y="10"/>
                  <a:pt x="143" y="5"/>
                  <a:pt x="146" y="0"/>
                </a:cubicBezTo>
                <a:lnTo>
                  <a:pt x="155" y="0"/>
                </a:lnTo>
                <a:lnTo>
                  <a:pt x="155" y="121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201" name="Freeform 156"/>
          <p:cNvSpPr>
            <a:spLocks noEditPoints="1"/>
          </p:cNvSpPr>
          <p:nvPr/>
        </p:nvSpPr>
        <p:spPr bwMode="auto">
          <a:xfrm>
            <a:off x="5267563" y="5601782"/>
            <a:ext cx="80963" cy="57150"/>
          </a:xfrm>
          <a:custGeom>
            <a:avLst/>
            <a:gdLst>
              <a:gd name="T0" fmla="*/ 0 w 320"/>
              <a:gd name="T1" fmla="*/ 115 h 229"/>
              <a:gd name="T2" fmla="*/ 8 w 320"/>
              <a:gd name="T3" fmla="*/ 51 h 229"/>
              <a:gd name="T4" fmla="*/ 33 w 320"/>
              <a:gd name="T5" fmla="*/ 14 h 229"/>
              <a:gd name="T6" fmla="*/ 73 w 320"/>
              <a:gd name="T7" fmla="*/ 0 h 229"/>
              <a:gd name="T8" fmla="*/ 105 w 320"/>
              <a:gd name="T9" fmla="*/ 8 h 229"/>
              <a:gd name="T10" fmla="*/ 127 w 320"/>
              <a:gd name="T11" fmla="*/ 29 h 229"/>
              <a:gd name="T12" fmla="*/ 141 w 320"/>
              <a:gd name="T13" fmla="*/ 62 h 229"/>
              <a:gd name="T14" fmla="*/ 146 w 320"/>
              <a:gd name="T15" fmla="*/ 115 h 229"/>
              <a:gd name="T16" fmla="*/ 138 w 320"/>
              <a:gd name="T17" fmla="*/ 179 h 229"/>
              <a:gd name="T18" fmla="*/ 114 w 320"/>
              <a:gd name="T19" fmla="*/ 216 h 229"/>
              <a:gd name="T20" fmla="*/ 73 w 320"/>
              <a:gd name="T21" fmla="*/ 229 h 229"/>
              <a:gd name="T22" fmla="*/ 22 w 320"/>
              <a:gd name="T23" fmla="*/ 206 h 229"/>
              <a:gd name="T24" fmla="*/ 0 w 320"/>
              <a:gd name="T25" fmla="*/ 115 h 229"/>
              <a:gd name="T26" fmla="*/ 28 w 320"/>
              <a:gd name="T27" fmla="*/ 115 h 229"/>
              <a:gd name="T28" fmla="*/ 41 w 320"/>
              <a:gd name="T29" fmla="*/ 189 h 229"/>
              <a:gd name="T30" fmla="*/ 73 w 320"/>
              <a:gd name="T31" fmla="*/ 207 h 229"/>
              <a:gd name="T32" fmla="*/ 105 w 320"/>
              <a:gd name="T33" fmla="*/ 189 h 229"/>
              <a:gd name="T34" fmla="*/ 118 w 320"/>
              <a:gd name="T35" fmla="*/ 115 h 229"/>
              <a:gd name="T36" fmla="*/ 105 w 320"/>
              <a:gd name="T37" fmla="*/ 42 h 229"/>
              <a:gd name="T38" fmla="*/ 73 w 320"/>
              <a:gd name="T39" fmla="*/ 23 h 229"/>
              <a:gd name="T40" fmla="*/ 42 w 320"/>
              <a:gd name="T41" fmla="*/ 39 h 229"/>
              <a:gd name="T42" fmla="*/ 28 w 320"/>
              <a:gd name="T43" fmla="*/ 115 h 229"/>
              <a:gd name="T44" fmla="*/ 174 w 320"/>
              <a:gd name="T45" fmla="*/ 115 h 229"/>
              <a:gd name="T46" fmla="*/ 183 w 320"/>
              <a:gd name="T47" fmla="*/ 51 h 229"/>
              <a:gd name="T48" fmla="*/ 207 w 320"/>
              <a:gd name="T49" fmla="*/ 14 h 229"/>
              <a:gd name="T50" fmla="*/ 247 w 320"/>
              <a:gd name="T51" fmla="*/ 0 h 229"/>
              <a:gd name="T52" fmla="*/ 279 w 320"/>
              <a:gd name="T53" fmla="*/ 8 h 229"/>
              <a:gd name="T54" fmla="*/ 302 w 320"/>
              <a:gd name="T55" fmla="*/ 29 h 229"/>
              <a:gd name="T56" fmla="*/ 315 w 320"/>
              <a:gd name="T57" fmla="*/ 62 h 229"/>
              <a:gd name="T58" fmla="*/ 320 w 320"/>
              <a:gd name="T59" fmla="*/ 115 h 229"/>
              <a:gd name="T60" fmla="*/ 312 w 320"/>
              <a:gd name="T61" fmla="*/ 179 h 229"/>
              <a:gd name="T62" fmla="*/ 288 w 320"/>
              <a:gd name="T63" fmla="*/ 216 h 229"/>
              <a:gd name="T64" fmla="*/ 247 w 320"/>
              <a:gd name="T65" fmla="*/ 229 h 229"/>
              <a:gd name="T66" fmla="*/ 197 w 320"/>
              <a:gd name="T67" fmla="*/ 206 h 229"/>
              <a:gd name="T68" fmla="*/ 174 w 320"/>
              <a:gd name="T69" fmla="*/ 115 h 229"/>
              <a:gd name="T70" fmla="*/ 203 w 320"/>
              <a:gd name="T71" fmla="*/ 115 h 229"/>
              <a:gd name="T72" fmla="*/ 215 w 320"/>
              <a:gd name="T73" fmla="*/ 189 h 229"/>
              <a:gd name="T74" fmla="*/ 247 w 320"/>
              <a:gd name="T75" fmla="*/ 207 h 229"/>
              <a:gd name="T76" fmla="*/ 279 w 320"/>
              <a:gd name="T77" fmla="*/ 189 h 229"/>
              <a:gd name="T78" fmla="*/ 292 w 320"/>
              <a:gd name="T79" fmla="*/ 115 h 229"/>
              <a:gd name="T80" fmla="*/ 279 w 320"/>
              <a:gd name="T81" fmla="*/ 42 h 229"/>
              <a:gd name="T82" fmla="*/ 247 w 320"/>
              <a:gd name="T83" fmla="*/ 23 h 229"/>
              <a:gd name="T84" fmla="*/ 217 w 320"/>
              <a:gd name="T85" fmla="*/ 39 h 229"/>
              <a:gd name="T86" fmla="*/ 203 w 320"/>
              <a:gd name="T87" fmla="*/ 115 h 2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</a:cxnLst>
            <a:rect l="0" t="0" r="r" b="b"/>
            <a:pathLst>
              <a:path w="320" h="229">
                <a:moveTo>
                  <a:pt x="0" y="115"/>
                </a:moveTo>
                <a:cubicBezTo>
                  <a:pt x="0" y="89"/>
                  <a:pt x="3" y="67"/>
                  <a:pt x="8" y="51"/>
                </a:cubicBezTo>
                <a:cubicBezTo>
                  <a:pt x="14" y="35"/>
                  <a:pt x="22" y="22"/>
                  <a:pt x="33" y="14"/>
                </a:cubicBezTo>
                <a:cubicBezTo>
                  <a:pt x="43" y="5"/>
                  <a:pt x="57" y="0"/>
                  <a:pt x="73" y="0"/>
                </a:cubicBezTo>
                <a:cubicBezTo>
                  <a:pt x="85" y="0"/>
                  <a:pt x="96" y="3"/>
                  <a:pt x="105" y="8"/>
                </a:cubicBezTo>
                <a:cubicBezTo>
                  <a:pt x="114" y="13"/>
                  <a:pt x="121" y="20"/>
                  <a:pt x="127" y="29"/>
                </a:cubicBezTo>
                <a:cubicBezTo>
                  <a:pt x="133" y="38"/>
                  <a:pt x="138" y="49"/>
                  <a:pt x="141" y="62"/>
                </a:cubicBezTo>
                <a:cubicBezTo>
                  <a:pt x="144" y="75"/>
                  <a:pt x="146" y="93"/>
                  <a:pt x="146" y="115"/>
                </a:cubicBezTo>
                <a:cubicBezTo>
                  <a:pt x="146" y="141"/>
                  <a:pt x="143" y="163"/>
                  <a:pt x="138" y="179"/>
                </a:cubicBezTo>
                <a:cubicBezTo>
                  <a:pt x="133" y="195"/>
                  <a:pt x="125" y="208"/>
                  <a:pt x="114" y="216"/>
                </a:cubicBezTo>
                <a:cubicBezTo>
                  <a:pt x="103" y="225"/>
                  <a:pt x="90" y="229"/>
                  <a:pt x="73" y="229"/>
                </a:cubicBezTo>
                <a:cubicBezTo>
                  <a:pt x="52" y="229"/>
                  <a:pt x="35" y="222"/>
                  <a:pt x="22" y="206"/>
                </a:cubicBezTo>
                <a:cubicBezTo>
                  <a:pt x="8" y="188"/>
                  <a:pt x="0" y="157"/>
                  <a:pt x="0" y="115"/>
                </a:cubicBezTo>
                <a:close/>
                <a:moveTo>
                  <a:pt x="28" y="115"/>
                </a:moveTo>
                <a:cubicBezTo>
                  <a:pt x="28" y="152"/>
                  <a:pt x="33" y="177"/>
                  <a:pt x="41" y="189"/>
                </a:cubicBezTo>
                <a:cubicBezTo>
                  <a:pt x="50" y="201"/>
                  <a:pt x="61" y="207"/>
                  <a:pt x="73" y="207"/>
                </a:cubicBezTo>
                <a:cubicBezTo>
                  <a:pt x="86" y="207"/>
                  <a:pt x="96" y="201"/>
                  <a:pt x="105" y="189"/>
                </a:cubicBezTo>
                <a:cubicBezTo>
                  <a:pt x="114" y="176"/>
                  <a:pt x="118" y="152"/>
                  <a:pt x="118" y="115"/>
                </a:cubicBezTo>
                <a:cubicBezTo>
                  <a:pt x="118" y="78"/>
                  <a:pt x="114" y="54"/>
                  <a:pt x="105" y="42"/>
                </a:cubicBezTo>
                <a:cubicBezTo>
                  <a:pt x="96" y="29"/>
                  <a:pt x="86" y="23"/>
                  <a:pt x="73" y="23"/>
                </a:cubicBezTo>
                <a:cubicBezTo>
                  <a:pt x="60" y="23"/>
                  <a:pt x="50" y="29"/>
                  <a:pt x="42" y="39"/>
                </a:cubicBezTo>
                <a:cubicBezTo>
                  <a:pt x="33" y="53"/>
                  <a:pt x="28" y="78"/>
                  <a:pt x="28" y="115"/>
                </a:cubicBezTo>
                <a:close/>
                <a:moveTo>
                  <a:pt x="174" y="115"/>
                </a:moveTo>
                <a:cubicBezTo>
                  <a:pt x="174" y="89"/>
                  <a:pt x="177" y="67"/>
                  <a:pt x="183" y="51"/>
                </a:cubicBezTo>
                <a:cubicBezTo>
                  <a:pt x="188" y="35"/>
                  <a:pt x="196" y="22"/>
                  <a:pt x="207" y="14"/>
                </a:cubicBezTo>
                <a:cubicBezTo>
                  <a:pt x="218" y="5"/>
                  <a:pt x="231" y="0"/>
                  <a:pt x="247" y="0"/>
                </a:cubicBezTo>
                <a:cubicBezTo>
                  <a:pt x="259" y="0"/>
                  <a:pt x="270" y="3"/>
                  <a:pt x="279" y="8"/>
                </a:cubicBezTo>
                <a:cubicBezTo>
                  <a:pt x="288" y="13"/>
                  <a:pt x="296" y="20"/>
                  <a:pt x="302" y="29"/>
                </a:cubicBezTo>
                <a:cubicBezTo>
                  <a:pt x="307" y="38"/>
                  <a:pt x="312" y="49"/>
                  <a:pt x="315" y="62"/>
                </a:cubicBezTo>
                <a:cubicBezTo>
                  <a:pt x="319" y="75"/>
                  <a:pt x="320" y="93"/>
                  <a:pt x="320" y="115"/>
                </a:cubicBezTo>
                <a:cubicBezTo>
                  <a:pt x="320" y="141"/>
                  <a:pt x="318" y="163"/>
                  <a:pt x="312" y="179"/>
                </a:cubicBezTo>
                <a:cubicBezTo>
                  <a:pt x="307" y="195"/>
                  <a:pt x="299" y="208"/>
                  <a:pt x="288" y="216"/>
                </a:cubicBezTo>
                <a:cubicBezTo>
                  <a:pt x="277" y="225"/>
                  <a:pt x="264" y="229"/>
                  <a:pt x="247" y="229"/>
                </a:cubicBezTo>
                <a:cubicBezTo>
                  <a:pt x="226" y="229"/>
                  <a:pt x="209" y="222"/>
                  <a:pt x="197" y="206"/>
                </a:cubicBezTo>
                <a:cubicBezTo>
                  <a:pt x="182" y="188"/>
                  <a:pt x="174" y="157"/>
                  <a:pt x="174" y="115"/>
                </a:cubicBezTo>
                <a:close/>
                <a:moveTo>
                  <a:pt x="203" y="115"/>
                </a:moveTo>
                <a:cubicBezTo>
                  <a:pt x="203" y="152"/>
                  <a:pt x="207" y="177"/>
                  <a:pt x="215" y="189"/>
                </a:cubicBezTo>
                <a:cubicBezTo>
                  <a:pt x="224" y="201"/>
                  <a:pt x="235" y="207"/>
                  <a:pt x="247" y="207"/>
                </a:cubicBezTo>
                <a:cubicBezTo>
                  <a:pt x="260" y="207"/>
                  <a:pt x="271" y="201"/>
                  <a:pt x="279" y="189"/>
                </a:cubicBezTo>
                <a:cubicBezTo>
                  <a:pt x="288" y="176"/>
                  <a:pt x="292" y="152"/>
                  <a:pt x="292" y="115"/>
                </a:cubicBezTo>
                <a:cubicBezTo>
                  <a:pt x="292" y="78"/>
                  <a:pt x="288" y="54"/>
                  <a:pt x="279" y="42"/>
                </a:cubicBezTo>
                <a:cubicBezTo>
                  <a:pt x="271" y="29"/>
                  <a:pt x="260" y="23"/>
                  <a:pt x="247" y="23"/>
                </a:cubicBezTo>
                <a:cubicBezTo>
                  <a:pt x="234" y="23"/>
                  <a:pt x="224" y="29"/>
                  <a:pt x="217" y="39"/>
                </a:cubicBezTo>
                <a:cubicBezTo>
                  <a:pt x="207" y="53"/>
                  <a:pt x="203" y="78"/>
                  <a:pt x="203" y="115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202" name="Line 157"/>
          <p:cNvSpPr>
            <a:spLocks noChangeShapeType="1"/>
          </p:cNvSpPr>
          <p:nvPr/>
        </p:nvSpPr>
        <p:spPr bwMode="auto">
          <a:xfrm>
            <a:off x="374888" y="5233482"/>
            <a:ext cx="4787900" cy="180975"/>
          </a:xfrm>
          <a:prstGeom prst="line">
            <a:avLst/>
          </a:prstGeom>
          <a:noFill/>
          <a:ln w="1588" cap="rnd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203" name="Freeform 158"/>
          <p:cNvSpPr>
            <a:spLocks noEditPoints="1"/>
          </p:cNvSpPr>
          <p:nvPr/>
        </p:nvSpPr>
        <p:spPr bwMode="auto">
          <a:xfrm>
            <a:off x="235188" y="5203319"/>
            <a:ext cx="69850" cy="57150"/>
          </a:xfrm>
          <a:custGeom>
            <a:avLst/>
            <a:gdLst>
              <a:gd name="T0" fmla="*/ 0 w 278"/>
              <a:gd name="T1" fmla="*/ 115 h 229"/>
              <a:gd name="T2" fmla="*/ 8 w 278"/>
              <a:gd name="T3" fmla="*/ 51 h 229"/>
              <a:gd name="T4" fmla="*/ 32 w 278"/>
              <a:gd name="T5" fmla="*/ 13 h 229"/>
              <a:gd name="T6" fmla="*/ 73 w 278"/>
              <a:gd name="T7" fmla="*/ 0 h 229"/>
              <a:gd name="T8" fmla="*/ 105 w 278"/>
              <a:gd name="T9" fmla="*/ 8 h 229"/>
              <a:gd name="T10" fmla="*/ 127 w 278"/>
              <a:gd name="T11" fmla="*/ 29 h 229"/>
              <a:gd name="T12" fmla="*/ 141 w 278"/>
              <a:gd name="T13" fmla="*/ 62 h 229"/>
              <a:gd name="T14" fmla="*/ 146 w 278"/>
              <a:gd name="T15" fmla="*/ 115 h 229"/>
              <a:gd name="T16" fmla="*/ 138 w 278"/>
              <a:gd name="T17" fmla="*/ 179 h 229"/>
              <a:gd name="T18" fmla="*/ 114 w 278"/>
              <a:gd name="T19" fmla="*/ 216 h 229"/>
              <a:gd name="T20" fmla="*/ 73 w 278"/>
              <a:gd name="T21" fmla="*/ 229 h 229"/>
              <a:gd name="T22" fmla="*/ 22 w 278"/>
              <a:gd name="T23" fmla="*/ 206 h 229"/>
              <a:gd name="T24" fmla="*/ 0 w 278"/>
              <a:gd name="T25" fmla="*/ 115 h 229"/>
              <a:gd name="T26" fmla="*/ 28 w 278"/>
              <a:gd name="T27" fmla="*/ 115 h 229"/>
              <a:gd name="T28" fmla="*/ 41 w 278"/>
              <a:gd name="T29" fmla="*/ 189 h 229"/>
              <a:gd name="T30" fmla="*/ 73 w 278"/>
              <a:gd name="T31" fmla="*/ 207 h 229"/>
              <a:gd name="T32" fmla="*/ 105 w 278"/>
              <a:gd name="T33" fmla="*/ 189 h 229"/>
              <a:gd name="T34" fmla="*/ 118 w 278"/>
              <a:gd name="T35" fmla="*/ 115 h 229"/>
              <a:gd name="T36" fmla="*/ 105 w 278"/>
              <a:gd name="T37" fmla="*/ 41 h 229"/>
              <a:gd name="T38" fmla="*/ 73 w 278"/>
              <a:gd name="T39" fmla="*/ 23 h 229"/>
              <a:gd name="T40" fmla="*/ 42 w 278"/>
              <a:gd name="T41" fmla="*/ 39 h 229"/>
              <a:gd name="T42" fmla="*/ 28 w 278"/>
              <a:gd name="T43" fmla="*/ 115 h 229"/>
              <a:gd name="T44" fmla="*/ 278 w 278"/>
              <a:gd name="T45" fmla="*/ 226 h 229"/>
              <a:gd name="T46" fmla="*/ 250 w 278"/>
              <a:gd name="T47" fmla="*/ 226 h 229"/>
              <a:gd name="T48" fmla="*/ 250 w 278"/>
              <a:gd name="T49" fmla="*/ 50 h 229"/>
              <a:gd name="T50" fmla="*/ 224 w 278"/>
              <a:gd name="T51" fmla="*/ 69 h 229"/>
              <a:gd name="T52" fmla="*/ 195 w 278"/>
              <a:gd name="T53" fmla="*/ 83 h 229"/>
              <a:gd name="T54" fmla="*/ 195 w 278"/>
              <a:gd name="T55" fmla="*/ 57 h 229"/>
              <a:gd name="T56" fmla="*/ 235 w 278"/>
              <a:gd name="T57" fmla="*/ 30 h 229"/>
              <a:gd name="T58" fmla="*/ 260 w 278"/>
              <a:gd name="T59" fmla="*/ 0 h 229"/>
              <a:gd name="T60" fmla="*/ 278 w 278"/>
              <a:gd name="T61" fmla="*/ 0 h 229"/>
              <a:gd name="T62" fmla="*/ 278 w 278"/>
              <a:gd name="T63" fmla="*/ 226 h 2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</a:cxnLst>
            <a:rect l="0" t="0" r="r" b="b"/>
            <a:pathLst>
              <a:path w="278" h="229">
                <a:moveTo>
                  <a:pt x="0" y="115"/>
                </a:moveTo>
                <a:cubicBezTo>
                  <a:pt x="0" y="88"/>
                  <a:pt x="3" y="67"/>
                  <a:pt x="8" y="51"/>
                </a:cubicBezTo>
                <a:cubicBezTo>
                  <a:pt x="14" y="35"/>
                  <a:pt x="22" y="22"/>
                  <a:pt x="32" y="13"/>
                </a:cubicBezTo>
                <a:cubicBezTo>
                  <a:pt x="43" y="5"/>
                  <a:pt x="57" y="0"/>
                  <a:pt x="73" y="0"/>
                </a:cubicBezTo>
                <a:cubicBezTo>
                  <a:pt x="85" y="0"/>
                  <a:pt x="96" y="3"/>
                  <a:pt x="105" y="8"/>
                </a:cubicBezTo>
                <a:cubicBezTo>
                  <a:pt x="114" y="12"/>
                  <a:pt x="121" y="19"/>
                  <a:pt x="127" y="29"/>
                </a:cubicBezTo>
                <a:cubicBezTo>
                  <a:pt x="133" y="38"/>
                  <a:pt x="138" y="49"/>
                  <a:pt x="141" y="62"/>
                </a:cubicBezTo>
                <a:cubicBezTo>
                  <a:pt x="144" y="75"/>
                  <a:pt x="146" y="93"/>
                  <a:pt x="146" y="115"/>
                </a:cubicBezTo>
                <a:cubicBezTo>
                  <a:pt x="146" y="141"/>
                  <a:pt x="143" y="163"/>
                  <a:pt x="138" y="179"/>
                </a:cubicBezTo>
                <a:cubicBezTo>
                  <a:pt x="132" y="195"/>
                  <a:pt x="124" y="207"/>
                  <a:pt x="114" y="216"/>
                </a:cubicBezTo>
                <a:cubicBezTo>
                  <a:pt x="103" y="225"/>
                  <a:pt x="89" y="229"/>
                  <a:pt x="73" y="229"/>
                </a:cubicBezTo>
                <a:cubicBezTo>
                  <a:pt x="51" y="229"/>
                  <a:pt x="34" y="222"/>
                  <a:pt x="22" y="206"/>
                </a:cubicBezTo>
                <a:cubicBezTo>
                  <a:pt x="7" y="187"/>
                  <a:pt x="0" y="157"/>
                  <a:pt x="0" y="115"/>
                </a:cubicBezTo>
                <a:close/>
                <a:moveTo>
                  <a:pt x="28" y="115"/>
                </a:moveTo>
                <a:cubicBezTo>
                  <a:pt x="28" y="152"/>
                  <a:pt x="32" y="176"/>
                  <a:pt x="41" y="189"/>
                </a:cubicBezTo>
                <a:cubicBezTo>
                  <a:pt x="50" y="201"/>
                  <a:pt x="60" y="207"/>
                  <a:pt x="73" y="207"/>
                </a:cubicBezTo>
                <a:cubicBezTo>
                  <a:pt x="86" y="207"/>
                  <a:pt x="96" y="201"/>
                  <a:pt x="105" y="189"/>
                </a:cubicBezTo>
                <a:cubicBezTo>
                  <a:pt x="113" y="176"/>
                  <a:pt x="118" y="152"/>
                  <a:pt x="118" y="115"/>
                </a:cubicBezTo>
                <a:cubicBezTo>
                  <a:pt x="118" y="78"/>
                  <a:pt x="113" y="54"/>
                  <a:pt x="105" y="41"/>
                </a:cubicBezTo>
                <a:cubicBezTo>
                  <a:pt x="96" y="29"/>
                  <a:pt x="86" y="23"/>
                  <a:pt x="73" y="23"/>
                </a:cubicBezTo>
                <a:cubicBezTo>
                  <a:pt x="60" y="23"/>
                  <a:pt x="50" y="29"/>
                  <a:pt x="42" y="39"/>
                </a:cubicBezTo>
                <a:cubicBezTo>
                  <a:pt x="33" y="53"/>
                  <a:pt x="28" y="78"/>
                  <a:pt x="28" y="115"/>
                </a:cubicBezTo>
                <a:close/>
                <a:moveTo>
                  <a:pt x="278" y="226"/>
                </a:moveTo>
                <a:lnTo>
                  <a:pt x="250" y="226"/>
                </a:lnTo>
                <a:lnTo>
                  <a:pt x="250" y="50"/>
                </a:lnTo>
                <a:cubicBezTo>
                  <a:pt x="243" y="56"/>
                  <a:pt x="235" y="63"/>
                  <a:pt x="224" y="69"/>
                </a:cubicBezTo>
                <a:cubicBezTo>
                  <a:pt x="213" y="75"/>
                  <a:pt x="203" y="80"/>
                  <a:pt x="195" y="83"/>
                </a:cubicBezTo>
                <a:lnTo>
                  <a:pt x="195" y="57"/>
                </a:lnTo>
                <a:cubicBezTo>
                  <a:pt x="210" y="49"/>
                  <a:pt x="224" y="41"/>
                  <a:pt x="235" y="30"/>
                </a:cubicBezTo>
                <a:cubicBezTo>
                  <a:pt x="247" y="20"/>
                  <a:pt x="255" y="10"/>
                  <a:pt x="260" y="0"/>
                </a:cubicBezTo>
                <a:lnTo>
                  <a:pt x="278" y="0"/>
                </a:lnTo>
                <a:lnTo>
                  <a:pt x="278" y="22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204" name="Freeform 159"/>
          <p:cNvSpPr>
            <a:spLocks noEditPoints="1"/>
          </p:cNvSpPr>
          <p:nvPr/>
        </p:nvSpPr>
        <p:spPr bwMode="auto">
          <a:xfrm>
            <a:off x="5218350" y="5384294"/>
            <a:ext cx="69850" cy="57150"/>
          </a:xfrm>
          <a:custGeom>
            <a:avLst/>
            <a:gdLst>
              <a:gd name="T0" fmla="*/ 0 w 278"/>
              <a:gd name="T1" fmla="*/ 115 h 229"/>
              <a:gd name="T2" fmla="*/ 9 w 278"/>
              <a:gd name="T3" fmla="*/ 50 h 229"/>
              <a:gd name="T4" fmla="*/ 33 w 278"/>
              <a:gd name="T5" fmla="*/ 13 h 229"/>
              <a:gd name="T6" fmla="*/ 73 w 278"/>
              <a:gd name="T7" fmla="*/ 0 h 229"/>
              <a:gd name="T8" fmla="*/ 105 w 278"/>
              <a:gd name="T9" fmla="*/ 7 h 229"/>
              <a:gd name="T10" fmla="*/ 128 w 278"/>
              <a:gd name="T11" fmla="*/ 28 h 229"/>
              <a:gd name="T12" fmla="*/ 141 w 278"/>
              <a:gd name="T13" fmla="*/ 62 h 229"/>
              <a:gd name="T14" fmla="*/ 146 w 278"/>
              <a:gd name="T15" fmla="*/ 115 h 229"/>
              <a:gd name="T16" fmla="*/ 138 w 278"/>
              <a:gd name="T17" fmla="*/ 178 h 229"/>
              <a:gd name="T18" fmla="*/ 114 w 278"/>
              <a:gd name="T19" fmla="*/ 216 h 229"/>
              <a:gd name="T20" fmla="*/ 73 w 278"/>
              <a:gd name="T21" fmla="*/ 229 h 229"/>
              <a:gd name="T22" fmla="*/ 23 w 278"/>
              <a:gd name="T23" fmla="*/ 206 h 229"/>
              <a:gd name="T24" fmla="*/ 0 w 278"/>
              <a:gd name="T25" fmla="*/ 115 h 229"/>
              <a:gd name="T26" fmla="*/ 29 w 278"/>
              <a:gd name="T27" fmla="*/ 115 h 229"/>
              <a:gd name="T28" fmla="*/ 41 w 278"/>
              <a:gd name="T29" fmla="*/ 188 h 229"/>
              <a:gd name="T30" fmla="*/ 73 w 278"/>
              <a:gd name="T31" fmla="*/ 206 h 229"/>
              <a:gd name="T32" fmla="*/ 105 w 278"/>
              <a:gd name="T33" fmla="*/ 188 h 229"/>
              <a:gd name="T34" fmla="*/ 118 w 278"/>
              <a:gd name="T35" fmla="*/ 115 h 229"/>
              <a:gd name="T36" fmla="*/ 105 w 278"/>
              <a:gd name="T37" fmla="*/ 41 h 229"/>
              <a:gd name="T38" fmla="*/ 73 w 278"/>
              <a:gd name="T39" fmla="*/ 23 h 229"/>
              <a:gd name="T40" fmla="*/ 43 w 278"/>
              <a:gd name="T41" fmla="*/ 39 h 229"/>
              <a:gd name="T42" fmla="*/ 29 w 278"/>
              <a:gd name="T43" fmla="*/ 115 h 229"/>
              <a:gd name="T44" fmla="*/ 278 w 278"/>
              <a:gd name="T45" fmla="*/ 225 h 229"/>
              <a:gd name="T46" fmla="*/ 250 w 278"/>
              <a:gd name="T47" fmla="*/ 225 h 229"/>
              <a:gd name="T48" fmla="*/ 250 w 278"/>
              <a:gd name="T49" fmla="*/ 50 h 229"/>
              <a:gd name="T50" fmla="*/ 224 w 278"/>
              <a:gd name="T51" fmla="*/ 69 h 229"/>
              <a:gd name="T52" fmla="*/ 195 w 278"/>
              <a:gd name="T53" fmla="*/ 83 h 229"/>
              <a:gd name="T54" fmla="*/ 195 w 278"/>
              <a:gd name="T55" fmla="*/ 56 h 229"/>
              <a:gd name="T56" fmla="*/ 236 w 278"/>
              <a:gd name="T57" fmla="*/ 30 h 229"/>
              <a:gd name="T58" fmla="*/ 260 w 278"/>
              <a:gd name="T59" fmla="*/ 0 h 229"/>
              <a:gd name="T60" fmla="*/ 278 w 278"/>
              <a:gd name="T61" fmla="*/ 0 h 229"/>
              <a:gd name="T62" fmla="*/ 278 w 278"/>
              <a:gd name="T63" fmla="*/ 225 h 2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</a:cxnLst>
            <a:rect l="0" t="0" r="r" b="b"/>
            <a:pathLst>
              <a:path w="278" h="229">
                <a:moveTo>
                  <a:pt x="0" y="115"/>
                </a:moveTo>
                <a:cubicBezTo>
                  <a:pt x="0" y="88"/>
                  <a:pt x="3" y="67"/>
                  <a:pt x="9" y="50"/>
                </a:cubicBezTo>
                <a:cubicBezTo>
                  <a:pt x="14" y="34"/>
                  <a:pt x="22" y="22"/>
                  <a:pt x="33" y="13"/>
                </a:cubicBezTo>
                <a:cubicBezTo>
                  <a:pt x="44" y="4"/>
                  <a:pt x="57" y="0"/>
                  <a:pt x="73" y="0"/>
                </a:cubicBezTo>
                <a:cubicBezTo>
                  <a:pt x="85" y="0"/>
                  <a:pt x="96" y="2"/>
                  <a:pt x="105" y="7"/>
                </a:cubicBezTo>
                <a:cubicBezTo>
                  <a:pt x="114" y="12"/>
                  <a:pt x="122" y="19"/>
                  <a:pt x="128" y="28"/>
                </a:cubicBezTo>
                <a:cubicBezTo>
                  <a:pt x="133" y="37"/>
                  <a:pt x="138" y="48"/>
                  <a:pt x="141" y="62"/>
                </a:cubicBezTo>
                <a:cubicBezTo>
                  <a:pt x="145" y="75"/>
                  <a:pt x="146" y="92"/>
                  <a:pt x="146" y="115"/>
                </a:cubicBezTo>
                <a:cubicBezTo>
                  <a:pt x="146" y="141"/>
                  <a:pt x="144" y="162"/>
                  <a:pt x="138" y="178"/>
                </a:cubicBezTo>
                <a:cubicBezTo>
                  <a:pt x="133" y="195"/>
                  <a:pt x="125" y="207"/>
                  <a:pt x="114" y="216"/>
                </a:cubicBezTo>
                <a:cubicBezTo>
                  <a:pt x="103" y="225"/>
                  <a:pt x="90" y="229"/>
                  <a:pt x="73" y="229"/>
                </a:cubicBezTo>
                <a:cubicBezTo>
                  <a:pt x="52" y="229"/>
                  <a:pt x="35" y="221"/>
                  <a:pt x="23" y="206"/>
                </a:cubicBezTo>
                <a:cubicBezTo>
                  <a:pt x="8" y="187"/>
                  <a:pt x="0" y="157"/>
                  <a:pt x="0" y="115"/>
                </a:cubicBezTo>
                <a:close/>
                <a:moveTo>
                  <a:pt x="29" y="115"/>
                </a:moveTo>
                <a:cubicBezTo>
                  <a:pt x="29" y="152"/>
                  <a:pt x="33" y="176"/>
                  <a:pt x="41" y="188"/>
                </a:cubicBezTo>
                <a:cubicBezTo>
                  <a:pt x="50" y="200"/>
                  <a:pt x="61" y="206"/>
                  <a:pt x="73" y="206"/>
                </a:cubicBezTo>
                <a:cubicBezTo>
                  <a:pt x="86" y="206"/>
                  <a:pt x="97" y="200"/>
                  <a:pt x="105" y="188"/>
                </a:cubicBezTo>
                <a:cubicBezTo>
                  <a:pt x="114" y="176"/>
                  <a:pt x="118" y="151"/>
                  <a:pt x="118" y="115"/>
                </a:cubicBezTo>
                <a:cubicBezTo>
                  <a:pt x="118" y="78"/>
                  <a:pt x="114" y="53"/>
                  <a:pt x="105" y="41"/>
                </a:cubicBezTo>
                <a:cubicBezTo>
                  <a:pt x="97" y="29"/>
                  <a:pt x="86" y="23"/>
                  <a:pt x="73" y="23"/>
                </a:cubicBezTo>
                <a:cubicBezTo>
                  <a:pt x="60" y="23"/>
                  <a:pt x="50" y="28"/>
                  <a:pt x="43" y="39"/>
                </a:cubicBezTo>
                <a:cubicBezTo>
                  <a:pt x="33" y="53"/>
                  <a:pt x="29" y="78"/>
                  <a:pt x="29" y="115"/>
                </a:cubicBezTo>
                <a:close/>
                <a:moveTo>
                  <a:pt x="278" y="225"/>
                </a:moveTo>
                <a:lnTo>
                  <a:pt x="250" y="225"/>
                </a:lnTo>
                <a:lnTo>
                  <a:pt x="250" y="50"/>
                </a:lnTo>
                <a:cubicBezTo>
                  <a:pt x="244" y="56"/>
                  <a:pt x="235" y="62"/>
                  <a:pt x="224" y="69"/>
                </a:cubicBezTo>
                <a:cubicBezTo>
                  <a:pt x="214" y="75"/>
                  <a:pt x="204" y="80"/>
                  <a:pt x="195" y="83"/>
                </a:cubicBezTo>
                <a:lnTo>
                  <a:pt x="195" y="56"/>
                </a:lnTo>
                <a:cubicBezTo>
                  <a:pt x="211" y="49"/>
                  <a:pt x="224" y="40"/>
                  <a:pt x="236" y="30"/>
                </a:cubicBezTo>
                <a:cubicBezTo>
                  <a:pt x="247" y="20"/>
                  <a:pt x="255" y="10"/>
                  <a:pt x="260" y="0"/>
                </a:cubicBezTo>
                <a:lnTo>
                  <a:pt x="278" y="0"/>
                </a:lnTo>
                <a:lnTo>
                  <a:pt x="278" y="225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205" name="Line 160"/>
          <p:cNvSpPr>
            <a:spLocks noChangeShapeType="1"/>
          </p:cNvSpPr>
          <p:nvPr/>
        </p:nvSpPr>
        <p:spPr bwMode="auto">
          <a:xfrm>
            <a:off x="374888" y="5012819"/>
            <a:ext cx="4787900" cy="180975"/>
          </a:xfrm>
          <a:prstGeom prst="line">
            <a:avLst/>
          </a:prstGeom>
          <a:noFill/>
          <a:ln w="1588" cap="rnd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206" name="Freeform 161"/>
          <p:cNvSpPr>
            <a:spLocks noEditPoints="1"/>
          </p:cNvSpPr>
          <p:nvPr/>
        </p:nvSpPr>
        <p:spPr bwMode="auto">
          <a:xfrm>
            <a:off x="235188" y="4982657"/>
            <a:ext cx="80963" cy="57150"/>
          </a:xfrm>
          <a:custGeom>
            <a:avLst/>
            <a:gdLst>
              <a:gd name="T0" fmla="*/ 0 w 319"/>
              <a:gd name="T1" fmla="*/ 115 h 229"/>
              <a:gd name="T2" fmla="*/ 8 w 319"/>
              <a:gd name="T3" fmla="*/ 51 h 229"/>
              <a:gd name="T4" fmla="*/ 32 w 319"/>
              <a:gd name="T5" fmla="*/ 13 h 229"/>
              <a:gd name="T6" fmla="*/ 73 w 319"/>
              <a:gd name="T7" fmla="*/ 0 h 229"/>
              <a:gd name="T8" fmla="*/ 105 w 319"/>
              <a:gd name="T9" fmla="*/ 8 h 229"/>
              <a:gd name="T10" fmla="*/ 127 w 319"/>
              <a:gd name="T11" fmla="*/ 29 h 229"/>
              <a:gd name="T12" fmla="*/ 141 w 319"/>
              <a:gd name="T13" fmla="*/ 62 h 229"/>
              <a:gd name="T14" fmla="*/ 146 w 319"/>
              <a:gd name="T15" fmla="*/ 115 h 229"/>
              <a:gd name="T16" fmla="*/ 138 w 319"/>
              <a:gd name="T17" fmla="*/ 179 h 229"/>
              <a:gd name="T18" fmla="*/ 114 w 319"/>
              <a:gd name="T19" fmla="*/ 216 h 229"/>
              <a:gd name="T20" fmla="*/ 73 w 319"/>
              <a:gd name="T21" fmla="*/ 229 h 229"/>
              <a:gd name="T22" fmla="*/ 22 w 319"/>
              <a:gd name="T23" fmla="*/ 206 h 229"/>
              <a:gd name="T24" fmla="*/ 0 w 319"/>
              <a:gd name="T25" fmla="*/ 115 h 229"/>
              <a:gd name="T26" fmla="*/ 28 w 319"/>
              <a:gd name="T27" fmla="*/ 115 h 229"/>
              <a:gd name="T28" fmla="*/ 41 w 319"/>
              <a:gd name="T29" fmla="*/ 189 h 229"/>
              <a:gd name="T30" fmla="*/ 73 w 319"/>
              <a:gd name="T31" fmla="*/ 207 h 229"/>
              <a:gd name="T32" fmla="*/ 105 w 319"/>
              <a:gd name="T33" fmla="*/ 189 h 229"/>
              <a:gd name="T34" fmla="*/ 118 w 319"/>
              <a:gd name="T35" fmla="*/ 115 h 229"/>
              <a:gd name="T36" fmla="*/ 105 w 319"/>
              <a:gd name="T37" fmla="*/ 41 h 229"/>
              <a:gd name="T38" fmla="*/ 73 w 319"/>
              <a:gd name="T39" fmla="*/ 23 h 229"/>
              <a:gd name="T40" fmla="*/ 42 w 319"/>
              <a:gd name="T41" fmla="*/ 39 h 229"/>
              <a:gd name="T42" fmla="*/ 28 w 319"/>
              <a:gd name="T43" fmla="*/ 115 h 229"/>
              <a:gd name="T44" fmla="*/ 319 w 319"/>
              <a:gd name="T45" fmla="*/ 199 h 229"/>
              <a:gd name="T46" fmla="*/ 319 w 319"/>
              <a:gd name="T47" fmla="*/ 226 h 229"/>
              <a:gd name="T48" fmla="*/ 170 w 319"/>
              <a:gd name="T49" fmla="*/ 226 h 229"/>
              <a:gd name="T50" fmla="*/ 173 w 319"/>
              <a:gd name="T51" fmla="*/ 206 h 229"/>
              <a:gd name="T52" fmla="*/ 192 w 319"/>
              <a:gd name="T53" fmla="*/ 177 h 229"/>
              <a:gd name="T54" fmla="*/ 228 w 319"/>
              <a:gd name="T55" fmla="*/ 143 h 229"/>
              <a:gd name="T56" fmla="*/ 277 w 319"/>
              <a:gd name="T57" fmla="*/ 95 h 229"/>
              <a:gd name="T58" fmla="*/ 290 w 319"/>
              <a:gd name="T59" fmla="*/ 62 h 229"/>
              <a:gd name="T60" fmla="*/ 278 w 319"/>
              <a:gd name="T61" fmla="*/ 34 h 229"/>
              <a:gd name="T62" fmla="*/ 248 w 319"/>
              <a:gd name="T63" fmla="*/ 23 h 229"/>
              <a:gd name="T64" fmla="*/ 216 w 319"/>
              <a:gd name="T65" fmla="*/ 35 h 229"/>
              <a:gd name="T66" fmla="*/ 204 w 319"/>
              <a:gd name="T67" fmla="*/ 68 h 229"/>
              <a:gd name="T68" fmla="*/ 175 w 319"/>
              <a:gd name="T69" fmla="*/ 65 h 229"/>
              <a:gd name="T70" fmla="*/ 197 w 319"/>
              <a:gd name="T71" fmla="*/ 17 h 229"/>
              <a:gd name="T72" fmla="*/ 248 w 319"/>
              <a:gd name="T73" fmla="*/ 0 h 229"/>
              <a:gd name="T74" fmla="*/ 299 w 319"/>
              <a:gd name="T75" fmla="*/ 18 h 229"/>
              <a:gd name="T76" fmla="*/ 318 w 319"/>
              <a:gd name="T77" fmla="*/ 63 h 229"/>
              <a:gd name="T78" fmla="*/ 313 w 319"/>
              <a:gd name="T79" fmla="*/ 89 h 229"/>
              <a:gd name="T80" fmla="*/ 295 w 319"/>
              <a:gd name="T81" fmla="*/ 117 h 229"/>
              <a:gd name="T82" fmla="*/ 252 w 319"/>
              <a:gd name="T83" fmla="*/ 156 h 229"/>
              <a:gd name="T84" fmla="*/ 220 w 319"/>
              <a:gd name="T85" fmla="*/ 184 h 229"/>
              <a:gd name="T86" fmla="*/ 209 w 319"/>
              <a:gd name="T87" fmla="*/ 199 h 229"/>
              <a:gd name="T88" fmla="*/ 319 w 319"/>
              <a:gd name="T89" fmla="*/ 199 h 2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</a:cxnLst>
            <a:rect l="0" t="0" r="r" b="b"/>
            <a:pathLst>
              <a:path w="319" h="229">
                <a:moveTo>
                  <a:pt x="0" y="115"/>
                </a:moveTo>
                <a:cubicBezTo>
                  <a:pt x="0" y="88"/>
                  <a:pt x="3" y="67"/>
                  <a:pt x="8" y="51"/>
                </a:cubicBezTo>
                <a:cubicBezTo>
                  <a:pt x="14" y="35"/>
                  <a:pt x="22" y="22"/>
                  <a:pt x="32" y="13"/>
                </a:cubicBezTo>
                <a:cubicBezTo>
                  <a:pt x="43" y="5"/>
                  <a:pt x="57" y="0"/>
                  <a:pt x="73" y="0"/>
                </a:cubicBezTo>
                <a:cubicBezTo>
                  <a:pt x="85" y="0"/>
                  <a:pt x="96" y="3"/>
                  <a:pt x="105" y="8"/>
                </a:cubicBezTo>
                <a:cubicBezTo>
                  <a:pt x="114" y="12"/>
                  <a:pt x="121" y="19"/>
                  <a:pt x="127" y="29"/>
                </a:cubicBezTo>
                <a:cubicBezTo>
                  <a:pt x="133" y="38"/>
                  <a:pt x="138" y="49"/>
                  <a:pt x="141" y="62"/>
                </a:cubicBezTo>
                <a:cubicBezTo>
                  <a:pt x="144" y="75"/>
                  <a:pt x="146" y="93"/>
                  <a:pt x="146" y="115"/>
                </a:cubicBezTo>
                <a:cubicBezTo>
                  <a:pt x="146" y="141"/>
                  <a:pt x="143" y="163"/>
                  <a:pt x="138" y="179"/>
                </a:cubicBezTo>
                <a:cubicBezTo>
                  <a:pt x="132" y="195"/>
                  <a:pt x="124" y="207"/>
                  <a:pt x="114" y="216"/>
                </a:cubicBezTo>
                <a:cubicBezTo>
                  <a:pt x="103" y="225"/>
                  <a:pt x="89" y="229"/>
                  <a:pt x="73" y="229"/>
                </a:cubicBezTo>
                <a:cubicBezTo>
                  <a:pt x="51" y="229"/>
                  <a:pt x="34" y="222"/>
                  <a:pt x="22" y="206"/>
                </a:cubicBezTo>
                <a:cubicBezTo>
                  <a:pt x="7" y="187"/>
                  <a:pt x="0" y="157"/>
                  <a:pt x="0" y="115"/>
                </a:cubicBezTo>
                <a:close/>
                <a:moveTo>
                  <a:pt x="28" y="115"/>
                </a:moveTo>
                <a:cubicBezTo>
                  <a:pt x="28" y="152"/>
                  <a:pt x="32" y="176"/>
                  <a:pt x="41" y="189"/>
                </a:cubicBezTo>
                <a:cubicBezTo>
                  <a:pt x="50" y="201"/>
                  <a:pt x="60" y="207"/>
                  <a:pt x="73" y="207"/>
                </a:cubicBezTo>
                <a:cubicBezTo>
                  <a:pt x="86" y="207"/>
                  <a:pt x="96" y="201"/>
                  <a:pt x="105" y="189"/>
                </a:cubicBezTo>
                <a:cubicBezTo>
                  <a:pt x="113" y="176"/>
                  <a:pt x="118" y="152"/>
                  <a:pt x="118" y="115"/>
                </a:cubicBezTo>
                <a:cubicBezTo>
                  <a:pt x="118" y="78"/>
                  <a:pt x="113" y="54"/>
                  <a:pt x="105" y="41"/>
                </a:cubicBezTo>
                <a:cubicBezTo>
                  <a:pt x="96" y="29"/>
                  <a:pt x="86" y="23"/>
                  <a:pt x="73" y="23"/>
                </a:cubicBezTo>
                <a:cubicBezTo>
                  <a:pt x="60" y="23"/>
                  <a:pt x="50" y="29"/>
                  <a:pt x="42" y="39"/>
                </a:cubicBezTo>
                <a:cubicBezTo>
                  <a:pt x="33" y="53"/>
                  <a:pt x="28" y="78"/>
                  <a:pt x="28" y="115"/>
                </a:cubicBezTo>
                <a:close/>
                <a:moveTo>
                  <a:pt x="319" y="199"/>
                </a:moveTo>
                <a:lnTo>
                  <a:pt x="319" y="226"/>
                </a:lnTo>
                <a:lnTo>
                  <a:pt x="170" y="226"/>
                </a:lnTo>
                <a:cubicBezTo>
                  <a:pt x="170" y="219"/>
                  <a:pt x="171" y="213"/>
                  <a:pt x="173" y="206"/>
                </a:cubicBezTo>
                <a:cubicBezTo>
                  <a:pt x="177" y="196"/>
                  <a:pt x="183" y="186"/>
                  <a:pt x="192" y="177"/>
                </a:cubicBezTo>
                <a:cubicBezTo>
                  <a:pt x="200" y="167"/>
                  <a:pt x="212" y="156"/>
                  <a:pt x="228" y="143"/>
                </a:cubicBezTo>
                <a:cubicBezTo>
                  <a:pt x="252" y="123"/>
                  <a:pt x="269" y="107"/>
                  <a:pt x="277" y="95"/>
                </a:cubicBezTo>
                <a:cubicBezTo>
                  <a:pt x="286" y="84"/>
                  <a:pt x="290" y="73"/>
                  <a:pt x="290" y="62"/>
                </a:cubicBezTo>
                <a:cubicBezTo>
                  <a:pt x="290" y="51"/>
                  <a:pt x="286" y="42"/>
                  <a:pt x="278" y="34"/>
                </a:cubicBezTo>
                <a:cubicBezTo>
                  <a:pt x="271" y="27"/>
                  <a:pt x="260" y="23"/>
                  <a:pt x="248" y="23"/>
                </a:cubicBezTo>
                <a:cubicBezTo>
                  <a:pt x="234" y="23"/>
                  <a:pt x="224" y="27"/>
                  <a:pt x="216" y="35"/>
                </a:cubicBezTo>
                <a:cubicBezTo>
                  <a:pt x="208" y="43"/>
                  <a:pt x="204" y="54"/>
                  <a:pt x="204" y="68"/>
                </a:cubicBezTo>
                <a:lnTo>
                  <a:pt x="175" y="65"/>
                </a:lnTo>
                <a:cubicBezTo>
                  <a:pt x="177" y="44"/>
                  <a:pt x="185" y="28"/>
                  <a:pt x="197" y="17"/>
                </a:cubicBezTo>
                <a:cubicBezTo>
                  <a:pt x="210" y="6"/>
                  <a:pt x="227" y="0"/>
                  <a:pt x="248" y="0"/>
                </a:cubicBezTo>
                <a:cubicBezTo>
                  <a:pt x="270" y="0"/>
                  <a:pt x="287" y="6"/>
                  <a:pt x="299" y="18"/>
                </a:cubicBezTo>
                <a:cubicBezTo>
                  <a:pt x="312" y="30"/>
                  <a:pt x="318" y="45"/>
                  <a:pt x="318" y="63"/>
                </a:cubicBezTo>
                <a:cubicBezTo>
                  <a:pt x="318" y="72"/>
                  <a:pt x="316" y="81"/>
                  <a:pt x="313" y="89"/>
                </a:cubicBezTo>
                <a:cubicBezTo>
                  <a:pt x="309" y="98"/>
                  <a:pt x="303" y="107"/>
                  <a:pt x="295" y="117"/>
                </a:cubicBezTo>
                <a:cubicBezTo>
                  <a:pt x="286" y="126"/>
                  <a:pt x="272" y="139"/>
                  <a:pt x="252" y="156"/>
                </a:cubicBezTo>
                <a:cubicBezTo>
                  <a:pt x="236" y="170"/>
                  <a:pt x="225" y="179"/>
                  <a:pt x="220" y="184"/>
                </a:cubicBezTo>
                <a:cubicBezTo>
                  <a:pt x="215" y="189"/>
                  <a:pt x="212" y="194"/>
                  <a:pt x="209" y="199"/>
                </a:cubicBezTo>
                <a:lnTo>
                  <a:pt x="319" y="199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207" name="Freeform 162"/>
          <p:cNvSpPr>
            <a:spLocks noEditPoints="1"/>
          </p:cNvSpPr>
          <p:nvPr/>
        </p:nvSpPr>
        <p:spPr bwMode="auto">
          <a:xfrm>
            <a:off x="5218350" y="5163632"/>
            <a:ext cx="80963" cy="58738"/>
          </a:xfrm>
          <a:custGeom>
            <a:avLst/>
            <a:gdLst>
              <a:gd name="T0" fmla="*/ 0 w 319"/>
              <a:gd name="T1" fmla="*/ 115 h 229"/>
              <a:gd name="T2" fmla="*/ 9 w 319"/>
              <a:gd name="T3" fmla="*/ 50 h 229"/>
              <a:gd name="T4" fmla="*/ 33 w 319"/>
              <a:gd name="T5" fmla="*/ 13 h 229"/>
              <a:gd name="T6" fmla="*/ 73 w 319"/>
              <a:gd name="T7" fmla="*/ 0 h 229"/>
              <a:gd name="T8" fmla="*/ 105 w 319"/>
              <a:gd name="T9" fmla="*/ 7 h 229"/>
              <a:gd name="T10" fmla="*/ 128 w 319"/>
              <a:gd name="T11" fmla="*/ 28 h 229"/>
              <a:gd name="T12" fmla="*/ 141 w 319"/>
              <a:gd name="T13" fmla="*/ 62 h 229"/>
              <a:gd name="T14" fmla="*/ 146 w 319"/>
              <a:gd name="T15" fmla="*/ 115 h 229"/>
              <a:gd name="T16" fmla="*/ 138 w 319"/>
              <a:gd name="T17" fmla="*/ 178 h 229"/>
              <a:gd name="T18" fmla="*/ 114 w 319"/>
              <a:gd name="T19" fmla="*/ 216 h 229"/>
              <a:gd name="T20" fmla="*/ 73 w 319"/>
              <a:gd name="T21" fmla="*/ 229 h 229"/>
              <a:gd name="T22" fmla="*/ 23 w 319"/>
              <a:gd name="T23" fmla="*/ 206 h 229"/>
              <a:gd name="T24" fmla="*/ 0 w 319"/>
              <a:gd name="T25" fmla="*/ 115 h 229"/>
              <a:gd name="T26" fmla="*/ 29 w 319"/>
              <a:gd name="T27" fmla="*/ 115 h 229"/>
              <a:gd name="T28" fmla="*/ 41 w 319"/>
              <a:gd name="T29" fmla="*/ 188 h 229"/>
              <a:gd name="T30" fmla="*/ 73 w 319"/>
              <a:gd name="T31" fmla="*/ 206 h 229"/>
              <a:gd name="T32" fmla="*/ 105 w 319"/>
              <a:gd name="T33" fmla="*/ 188 h 229"/>
              <a:gd name="T34" fmla="*/ 118 w 319"/>
              <a:gd name="T35" fmla="*/ 115 h 229"/>
              <a:gd name="T36" fmla="*/ 105 w 319"/>
              <a:gd name="T37" fmla="*/ 41 h 229"/>
              <a:gd name="T38" fmla="*/ 73 w 319"/>
              <a:gd name="T39" fmla="*/ 23 h 229"/>
              <a:gd name="T40" fmla="*/ 43 w 319"/>
              <a:gd name="T41" fmla="*/ 39 h 229"/>
              <a:gd name="T42" fmla="*/ 29 w 319"/>
              <a:gd name="T43" fmla="*/ 115 h 229"/>
              <a:gd name="T44" fmla="*/ 319 w 319"/>
              <a:gd name="T45" fmla="*/ 199 h 229"/>
              <a:gd name="T46" fmla="*/ 319 w 319"/>
              <a:gd name="T47" fmla="*/ 225 h 229"/>
              <a:gd name="T48" fmla="*/ 171 w 319"/>
              <a:gd name="T49" fmla="*/ 225 h 229"/>
              <a:gd name="T50" fmla="*/ 174 w 319"/>
              <a:gd name="T51" fmla="*/ 206 h 229"/>
              <a:gd name="T52" fmla="*/ 192 w 319"/>
              <a:gd name="T53" fmla="*/ 176 h 229"/>
              <a:gd name="T54" fmla="*/ 228 w 319"/>
              <a:gd name="T55" fmla="*/ 142 h 229"/>
              <a:gd name="T56" fmla="*/ 278 w 319"/>
              <a:gd name="T57" fmla="*/ 95 h 229"/>
              <a:gd name="T58" fmla="*/ 291 w 319"/>
              <a:gd name="T59" fmla="*/ 62 h 229"/>
              <a:gd name="T60" fmla="*/ 279 w 319"/>
              <a:gd name="T61" fmla="*/ 34 h 229"/>
              <a:gd name="T62" fmla="*/ 248 w 319"/>
              <a:gd name="T63" fmla="*/ 23 h 229"/>
              <a:gd name="T64" fmla="*/ 216 w 319"/>
              <a:gd name="T65" fmla="*/ 35 h 229"/>
              <a:gd name="T66" fmla="*/ 204 w 319"/>
              <a:gd name="T67" fmla="*/ 68 h 229"/>
              <a:gd name="T68" fmla="*/ 176 w 319"/>
              <a:gd name="T69" fmla="*/ 65 h 229"/>
              <a:gd name="T70" fmla="*/ 198 w 319"/>
              <a:gd name="T71" fmla="*/ 17 h 229"/>
              <a:gd name="T72" fmla="*/ 249 w 319"/>
              <a:gd name="T73" fmla="*/ 0 h 229"/>
              <a:gd name="T74" fmla="*/ 300 w 319"/>
              <a:gd name="T75" fmla="*/ 18 h 229"/>
              <a:gd name="T76" fmla="*/ 319 w 319"/>
              <a:gd name="T77" fmla="*/ 62 h 229"/>
              <a:gd name="T78" fmla="*/ 313 w 319"/>
              <a:gd name="T79" fmla="*/ 89 h 229"/>
              <a:gd name="T80" fmla="*/ 295 w 319"/>
              <a:gd name="T81" fmla="*/ 116 h 229"/>
              <a:gd name="T82" fmla="*/ 252 w 319"/>
              <a:gd name="T83" fmla="*/ 156 h 229"/>
              <a:gd name="T84" fmla="*/ 221 w 319"/>
              <a:gd name="T85" fmla="*/ 184 h 229"/>
              <a:gd name="T86" fmla="*/ 209 w 319"/>
              <a:gd name="T87" fmla="*/ 199 h 229"/>
              <a:gd name="T88" fmla="*/ 319 w 319"/>
              <a:gd name="T89" fmla="*/ 199 h 2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</a:cxnLst>
            <a:rect l="0" t="0" r="r" b="b"/>
            <a:pathLst>
              <a:path w="319" h="229">
                <a:moveTo>
                  <a:pt x="0" y="115"/>
                </a:moveTo>
                <a:cubicBezTo>
                  <a:pt x="0" y="88"/>
                  <a:pt x="3" y="67"/>
                  <a:pt x="9" y="50"/>
                </a:cubicBezTo>
                <a:cubicBezTo>
                  <a:pt x="14" y="34"/>
                  <a:pt x="22" y="22"/>
                  <a:pt x="33" y="13"/>
                </a:cubicBezTo>
                <a:cubicBezTo>
                  <a:pt x="44" y="4"/>
                  <a:pt x="57" y="0"/>
                  <a:pt x="73" y="0"/>
                </a:cubicBezTo>
                <a:cubicBezTo>
                  <a:pt x="85" y="0"/>
                  <a:pt x="96" y="2"/>
                  <a:pt x="105" y="7"/>
                </a:cubicBezTo>
                <a:cubicBezTo>
                  <a:pt x="114" y="12"/>
                  <a:pt x="122" y="19"/>
                  <a:pt x="128" y="28"/>
                </a:cubicBezTo>
                <a:cubicBezTo>
                  <a:pt x="133" y="37"/>
                  <a:pt x="138" y="48"/>
                  <a:pt x="141" y="62"/>
                </a:cubicBezTo>
                <a:cubicBezTo>
                  <a:pt x="145" y="75"/>
                  <a:pt x="146" y="92"/>
                  <a:pt x="146" y="115"/>
                </a:cubicBezTo>
                <a:cubicBezTo>
                  <a:pt x="146" y="141"/>
                  <a:pt x="144" y="162"/>
                  <a:pt x="138" y="178"/>
                </a:cubicBezTo>
                <a:cubicBezTo>
                  <a:pt x="133" y="195"/>
                  <a:pt x="125" y="207"/>
                  <a:pt x="114" y="216"/>
                </a:cubicBezTo>
                <a:cubicBezTo>
                  <a:pt x="103" y="225"/>
                  <a:pt x="90" y="229"/>
                  <a:pt x="73" y="229"/>
                </a:cubicBezTo>
                <a:cubicBezTo>
                  <a:pt x="52" y="229"/>
                  <a:pt x="35" y="221"/>
                  <a:pt x="23" y="206"/>
                </a:cubicBezTo>
                <a:cubicBezTo>
                  <a:pt x="8" y="187"/>
                  <a:pt x="0" y="157"/>
                  <a:pt x="0" y="115"/>
                </a:cubicBezTo>
                <a:close/>
                <a:moveTo>
                  <a:pt x="29" y="115"/>
                </a:moveTo>
                <a:cubicBezTo>
                  <a:pt x="29" y="152"/>
                  <a:pt x="33" y="176"/>
                  <a:pt x="41" y="188"/>
                </a:cubicBezTo>
                <a:cubicBezTo>
                  <a:pt x="50" y="200"/>
                  <a:pt x="61" y="206"/>
                  <a:pt x="73" y="206"/>
                </a:cubicBezTo>
                <a:cubicBezTo>
                  <a:pt x="86" y="206"/>
                  <a:pt x="97" y="200"/>
                  <a:pt x="105" y="188"/>
                </a:cubicBezTo>
                <a:cubicBezTo>
                  <a:pt x="114" y="176"/>
                  <a:pt x="118" y="151"/>
                  <a:pt x="118" y="115"/>
                </a:cubicBezTo>
                <a:cubicBezTo>
                  <a:pt x="118" y="78"/>
                  <a:pt x="114" y="53"/>
                  <a:pt x="105" y="41"/>
                </a:cubicBezTo>
                <a:cubicBezTo>
                  <a:pt x="97" y="29"/>
                  <a:pt x="86" y="23"/>
                  <a:pt x="73" y="23"/>
                </a:cubicBezTo>
                <a:cubicBezTo>
                  <a:pt x="60" y="23"/>
                  <a:pt x="50" y="28"/>
                  <a:pt x="43" y="39"/>
                </a:cubicBezTo>
                <a:cubicBezTo>
                  <a:pt x="33" y="53"/>
                  <a:pt x="29" y="78"/>
                  <a:pt x="29" y="115"/>
                </a:cubicBezTo>
                <a:close/>
                <a:moveTo>
                  <a:pt x="319" y="199"/>
                </a:moveTo>
                <a:lnTo>
                  <a:pt x="319" y="225"/>
                </a:lnTo>
                <a:lnTo>
                  <a:pt x="171" y="225"/>
                </a:lnTo>
                <a:cubicBezTo>
                  <a:pt x="170" y="219"/>
                  <a:pt x="171" y="212"/>
                  <a:pt x="174" y="206"/>
                </a:cubicBezTo>
                <a:cubicBezTo>
                  <a:pt x="178" y="196"/>
                  <a:pt x="184" y="186"/>
                  <a:pt x="192" y="176"/>
                </a:cubicBezTo>
                <a:cubicBezTo>
                  <a:pt x="201" y="166"/>
                  <a:pt x="213" y="155"/>
                  <a:pt x="228" y="142"/>
                </a:cubicBezTo>
                <a:cubicBezTo>
                  <a:pt x="252" y="122"/>
                  <a:pt x="269" y="107"/>
                  <a:pt x="278" y="95"/>
                </a:cubicBezTo>
                <a:cubicBezTo>
                  <a:pt x="286" y="83"/>
                  <a:pt x="291" y="72"/>
                  <a:pt x="291" y="62"/>
                </a:cubicBezTo>
                <a:cubicBezTo>
                  <a:pt x="291" y="51"/>
                  <a:pt x="287" y="42"/>
                  <a:pt x="279" y="34"/>
                </a:cubicBezTo>
                <a:cubicBezTo>
                  <a:pt x="271" y="27"/>
                  <a:pt x="261" y="23"/>
                  <a:pt x="248" y="23"/>
                </a:cubicBezTo>
                <a:cubicBezTo>
                  <a:pt x="235" y="23"/>
                  <a:pt x="224" y="27"/>
                  <a:pt x="216" y="35"/>
                </a:cubicBezTo>
                <a:cubicBezTo>
                  <a:pt x="208" y="43"/>
                  <a:pt x="204" y="54"/>
                  <a:pt x="204" y="68"/>
                </a:cubicBezTo>
                <a:lnTo>
                  <a:pt x="176" y="65"/>
                </a:lnTo>
                <a:cubicBezTo>
                  <a:pt x="178" y="44"/>
                  <a:pt x="185" y="28"/>
                  <a:pt x="198" y="17"/>
                </a:cubicBezTo>
                <a:cubicBezTo>
                  <a:pt x="210" y="6"/>
                  <a:pt x="227" y="0"/>
                  <a:pt x="249" y="0"/>
                </a:cubicBezTo>
                <a:cubicBezTo>
                  <a:pt x="270" y="0"/>
                  <a:pt x="287" y="6"/>
                  <a:pt x="300" y="18"/>
                </a:cubicBezTo>
                <a:cubicBezTo>
                  <a:pt x="312" y="30"/>
                  <a:pt x="319" y="45"/>
                  <a:pt x="319" y="62"/>
                </a:cubicBezTo>
                <a:cubicBezTo>
                  <a:pt x="319" y="71"/>
                  <a:pt x="317" y="80"/>
                  <a:pt x="313" y="89"/>
                </a:cubicBezTo>
                <a:cubicBezTo>
                  <a:pt x="310" y="98"/>
                  <a:pt x="303" y="107"/>
                  <a:pt x="295" y="116"/>
                </a:cubicBezTo>
                <a:cubicBezTo>
                  <a:pt x="286" y="126"/>
                  <a:pt x="272" y="139"/>
                  <a:pt x="252" y="156"/>
                </a:cubicBezTo>
                <a:cubicBezTo>
                  <a:pt x="236" y="170"/>
                  <a:pt x="225" y="179"/>
                  <a:pt x="221" y="184"/>
                </a:cubicBezTo>
                <a:cubicBezTo>
                  <a:pt x="216" y="189"/>
                  <a:pt x="212" y="194"/>
                  <a:pt x="209" y="199"/>
                </a:cubicBezTo>
                <a:lnTo>
                  <a:pt x="319" y="199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208" name="Line 163"/>
          <p:cNvSpPr>
            <a:spLocks noChangeShapeType="1"/>
          </p:cNvSpPr>
          <p:nvPr/>
        </p:nvSpPr>
        <p:spPr bwMode="auto">
          <a:xfrm>
            <a:off x="374888" y="4793744"/>
            <a:ext cx="4787900" cy="180975"/>
          </a:xfrm>
          <a:prstGeom prst="line">
            <a:avLst/>
          </a:prstGeom>
          <a:noFill/>
          <a:ln w="1588" cap="rnd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209" name="Freeform 164"/>
          <p:cNvSpPr>
            <a:spLocks noEditPoints="1"/>
          </p:cNvSpPr>
          <p:nvPr/>
        </p:nvSpPr>
        <p:spPr bwMode="auto">
          <a:xfrm>
            <a:off x="235188" y="4763582"/>
            <a:ext cx="80963" cy="57150"/>
          </a:xfrm>
          <a:custGeom>
            <a:avLst/>
            <a:gdLst>
              <a:gd name="T0" fmla="*/ 0 w 321"/>
              <a:gd name="T1" fmla="*/ 115 h 229"/>
              <a:gd name="T2" fmla="*/ 8 w 321"/>
              <a:gd name="T3" fmla="*/ 51 h 229"/>
              <a:gd name="T4" fmla="*/ 32 w 321"/>
              <a:gd name="T5" fmla="*/ 13 h 229"/>
              <a:gd name="T6" fmla="*/ 73 w 321"/>
              <a:gd name="T7" fmla="*/ 0 h 229"/>
              <a:gd name="T8" fmla="*/ 105 w 321"/>
              <a:gd name="T9" fmla="*/ 8 h 229"/>
              <a:gd name="T10" fmla="*/ 127 w 321"/>
              <a:gd name="T11" fmla="*/ 29 h 229"/>
              <a:gd name="T12" fmla="*/ 141 w 321"/>
              <a:gd name="T13" fmla="*/ 62 h 229"/>
              <a:gd name="T14" fmla="*/ 146 w 321"/>
              <a:gd name="T15" fmla="*/ 115 h 229"/>
              <a:gd name="T16" fmla="*/ 138 w 321"/>
              <a:gd name="T17" fmla="*/ 179 h 229"/>
              <a:gd name="T18" fmla="*/ 114 w 321"/>
              <a:gd name="T19" fmla="*/ 216 h 229"/>
              <a:gd name="T20" fmla="*/ 73 w 321"/>
              <a:gd name="T21" fmla="*/ 229 h 229"/>
              <a:gd name="T22" fmla="*/ 22 w 321"/>
              <a:gd name="T23" fmla="*/ 206 h 229"/>
              <a:gd name="T24" fmla="*/ 0 w 321"/>
              <a:gd name="T25" fmla="*/ 115 h 229"/>
              <a:gd name="T26" fmla="*/ 28 w 321"/>
              <a:gd name="T27" fmla="*/ 115 h 229"/>
              <a:gd name="T28" fmla="*/ 41 w 321"/>
              <a:gd name="T29" fmla="*/ 189 h 229"/>
              <a:gd name="T30" fmla="*/ 73 w 321"/>
              <a:gd name="T31" fmla="*/ 207 h 229"/>
              <a:gd name="T32" fmla="*/ 105 w 321"/>
              <a:gd name="T33" fmla="*/ 189 h 229"/>
              <a:gd name="T34" fmla="*/ 118 w 321"/>
              <a:gd name="T35" fmla="*/ 115 h 229"/>
              <a:gd name="T36" fmla="*/ 105 w 321"/>
              <a:gd name="T37" fmla="*/ 41 h 229"/>
              <a:gd name="T38" fmla="*/ 73 w 321"/>
              <a:gd name="T39" fmla="*/ 23 h 229"/>
              <a:gd name="T40" fmla="*/ 42 w 321"/>
              <a:gd name="T41" fmla="*/ 39 h 229"/>
              <a:gd name="T42" fmla="*/ 28 w 321"/>
              <a:gd name="T43" fmla="*/ 115 h 229"/>
              <a:gd name="T44" fmla="*/ 174 w 321"/>
              <a:gd name="T45" fmla="*/ 166 h 229"/>
              <a:gd name="T46" fmla="*/ 202 w 321"/>
              <a:gd name="T47" fmla="*/ 162 h 229"/>
              <a:gd name="T48" fmla="*/ 218 w 321"/>
              <a:gd name="T49" fmla="*/ 196 h 229"/>
              <a:gd name="T50" fmla="*/ 246 w 321"/>
              <a:gd name="T51" fmla="*/ 207 h 229"/>
              <a:gd name="T52" fmla="*/ 279 w 321"/>
              <a:gd name="T53" fmla="*/ 193 h 229"/>
              <a:gd name="T54" fmla="*/ 292 w 321"/>
              <a:gd name="T55" fmla="*/ 160 h 229"/>
              <a:gd name="T56" fmla="*/ 280 w 321"/>
              <a:gd name="T57" fmla="*/ 128 h 229"/>
              <a:gd name="T58" fmla="*/ 248 w 321"/>
              <a:gd name="T59" fmla="*/ 116 h 229"/>
              <a:gd name="T60" fmla="*/ 229 w 321"/>
              <a:gd name="T61" fmla="*/ 119 h 229"/>
              <a:gd name="T62" fmla="*/ 232 w 321"/>
              <a:gd name="T63" fmla="*/ 95 h 229"/>
              <a:gd name="T64" fmla="*/ 236 w 321"/>
              <a:gd name="T65" fmla="*/ 95 h 229"/>
              <a:gd name="T66" fmla="*/ 268 w 321"/>
              <a:gd name="T67" fmla="*/ 86 h 229"/>
              <a:gd name="T68" fmla="*/ 282 w 321"/>
              <a:gd name="T69" fmla="*/ 58 h 229"/>
              <a:gd name="T70" fmla="*/ 272 w 321"/>
              <a:gd name="T71" fmla="*/ 33 h 229"/>
              <a:gd name="T72" fmla="*/ 245 w 321"/>
              <a:gd name="T73" fmla="*/ 23 h 229"/>
              <a:gd name="T74" fmla="*/ 218 w 321"/>
              <a:gd name="T75" fmla="*/ 33 h 229"/>
              <a:gd name="T76" fmla="*/ 205 w 321"/>
              <a:gd name="T77" fmla="*/ 64 h 229"/>
              <a:gd name="T78" fmla="*/ 177 w 321"/>
              <a:gd name="T79" fmla="*/ 59 h 229"/>
              <a:gd name="T80" fmla="*/ 200 w 321"/>
              <a:gd name="T81" fmla="*/ 16 h 229"/>
              <a:gd name="T82" fmla="*/ 245 w 321"/>
              <a:gd name="T83" fmla="*/ 0 h 229"/>
              <a:gd name="T84" fmla="*/ 278 w 321"/>
              <a:gd name="T85" fmla="*/ 8 h 229"/>
              <a:gd name="T86" fmla="*/ 302 w 321"/>
              <a:gd name="T87" fmla="*/ 30 h 229"/>
              <a:gd name="T88" fmla="*/ 310 w 321"/>
              <a:gd name="T89" fmla="*/ 59 h 229"/>
              <a:gd name="T90" fmla="*/ 302 w 321"/>
              <a:gd name="T91" fmla="*/ 85 h 229"/>
              <a:gd name="T92" fmla="*/ 279 w 321"/>
              <a:gd name="T93" fmla="*/ 104 h 229"/>
              <a:gd name="T94" fmla="*/ 310 w 321"/>
              <a:gd name="T95" fmla="*/ 123 h 229"/>
              <a:gd name="T96" fmla="*/ 321 w 321"/>
              <a:gd name="T97" fmla="*/ 159 h 229"/>
              <a:gd name="T98" fmla="*/ 300 w 321"/>
              <a:gd name="T99" fmla="*/ 209 h 229"/>
              <a:gd name="T100" fmla="*/ 246 w 321"/>
              <a:gd name="T101" fmla="*/ 229 h 229"/>
              <a:gd name="T102" fmla="*/ 197 w 321"/>
              <a:gd name="T103" fmla="*/ 212 h 229"/>
              <a:gd name="T104" fmla="*/ 174 w 321"/>
              <a:gd name="T105" fmla="*/ 166 h 2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</a:cxnLst>
            <a:rect l="0" t="0" r="r" b="b"/>
            <a:pathLst>
              <a:path w="321" h="229">
                <a:moveTo>
                  <a:pt x="0" y="115"/>
                </a:moveTo>
                <a:cubicBezTo>
                  <a:pt x="0" y="88"/>
                  <a:pt x="3" y="67"/>
                  <a:pt x="8" y="51"/>
                </a:cubicBezTo>
                <a:cubicBezTo>
                  <a:pt x="14" y="35"/>
                  <a:pt x="22" y="22"/>
                  <a:pt x="32" y="13"/>
                </a:cubicBezTo>
                <a:cubicBezTo>
                  <a:pt x="43" y="5"/>
                  <a:pt x="57" y="0"/>
                  <a:pt x="73" y="0"/>
                </a:cubicBezTo>
                <a:cubicBezTo>
                  <a:pt x="85" y="0"/>
                  <a:pt x="96" y="3"/>
                  <a:pt x="105" y="8"/>
                </a:cubicBezTo>
                <a:cubicBezTo>
                  <a:pt x="114" y="13"/>
                  <a:pt x="121" y="20"/>
                  <a:pt x="127" y="29"/>
                </a:cubicBezTo>
                <a:cubicBezTo>
                  <a:pt x="133" y="38"/>
                  <a:pt x="138" y="49"/>
                  <a:pt x="141" y="62"/>
                </a:cubicBezTo>
                <a:cubicBezTo>
                  <a:pt x="144" y="75"/>
                  <a:pt x="146" y="93"/>
                  <a:pt x="146" y="115"/>
                </a:cubicBezTo>
                <a:cubicBezTo>
                  <a:pt x="146" y="141"/>
                  <a:pt x="143" y="163"/>
                  <a:pt x="138" y="179"/>
                </a:cubicBezTo>
                <a:cubicBezTo>
                  <a:pt x="132" y="195"/>
                  <a:pt x="124" y="207"/>
                  <a:pt x="114" y="216"/>
                </a:cubicBezTo>
                <a:cubicBezTo>
                  <a:pt x="103" y="225"/>
                  <a:pt x="89" y="229"/>
                  <a:pt x="73" y="229"/>
                </a:cubicBezTo>
                <a:cubicBezTo>
                  <a:pt x="51" y="229"/>
                  <a:pt x="34" y="222"/>
                  <a:pt x="22" y="206"/>
                </a:cubicBezTo>
                <a:cubicBezTo>
                  <a:pt x="7" y="188"/>
                  <a:pt x="0" y="157"/>
                  <a:pt x="0" y="115"/>
                </a:cubicBezTo>
                <a:close/>
                <a:moveTo>
                  <a:pt x="28" y="115"/>
                </a:moveTo>
                <a:cubicBezTo>
                  <a:pt x="28" y="152"/>
                  <a:pt x="32" y="176"/>
                  <a:pt x="41" y="189"/>
                </a:cubicBezTo>
                <a:cubicBezTo>
                  <a:pt x="50" y="201"/>
                  <a:pt x="60" y="207"/>
                  <a:pt x="73" y="207"/>
                </a:cubicBezTo>
                <a:cubicBezTo>
                  <a:pt x="86" y="207"/>
                  <a:pt x="96" y="201"/>
                  <a:pt x="105" y="189"/>
                </a:cubicBezTo>
                <a:cubicBezTo>
                  <a:pt x="113" y="176"/>
                  <a:pt x="118" y="152"/>
                  <a:pt x="118" y="115"/>
                </a:cubicBezTo>
                <a:cubicBezTo>
                  <a:pt x="118" y="78"/>
                  <a:pt x="113" y="54"/>
                  <a:pt x="105" y="41"/>
                </a:cubicBezTo>
                <a:cubicBezTo>
                  <a:pt x="96" y="29"/>
                  <a:pt x="86" y="23"/>
                  <a:pt x="73" y="23"/>
                </a:cubicBezTo>
                <a:cubicBezTo>
                  <a:pt x="60" y="23"/>
                  <a:pt x="50" y="29"/>
                  <a:pt x="42" y="39"/>
                </a:cubicBezTo>
                <a:cubicBezTo>
                  <a:pt x="33" y="53"/>
                  <a:pt x="28" y="78"/>
                  <a:pt x="28" y="115"/>
                </a:cubicBezTo>
                <a:close/>
                <a:moveTo>
                  <a:pt x="174" y="166"/>
                </a:moveTo>
                <a:lnTo>
                  <a:pt x="202" y="162"/>
                </a:lnTo>
                <a:cubicBezTo>
                  <a:pt x="205" y="178"/>
                  <a:pt x="210" y="189"/>
                  <a:pt x="218" y="196"/>
                </a:cubicBezTo>
                <a:cubicBezTo>
                  <a:pt x="225" y="203"/>
                  <a:pt x="235" y="207"/>
                  <a:pt x="246" y="207"/>
                </a:cubicBezTo>
                <a:cubicBezTo>
                  <a:pt x="259" y="207"/>
                  <a:pt x="270" y="202"/>
                  <a:pt x="279" y="193"/>
                </a:cubicBezTo>
                <a:cubicBezTo>
                  <a:pt x="288" y="184"/>
                  <a:pt x="292" y="173"/>
                  <a:pt x="292" y="160"/>
                </a:cubicBezTo>
                <a:cubicBezTo>
                  <a:pt x="292" y="147"/>
                  <a:pt x="288" y="137"/>
                  <a:pt x="280" y="128"/>
                </a:cubicBezTo>
                <a:cubicBezTo>
                  <a:pt x="271" y="120"/>
                  <a:pt x="261" y="116"/>
                  <a:pt x="248" y="116"/>
                </a:cubicBezTo>
                <a:cubicBezTo>
                  <a:pt x="243" y="116"/>
                  <a:pt x="236" y="117"/>
                  <a:pt x="229" y="119"/>
                </a:cubicBezTo>
                <a:lnTo>
                  <a:pt x="232" y="95"/>
                </a:lnTo>
                <a:cubicBezTo>
                  <a:pt x="233" y="95"/>
                  <a:pt x="235" y="95"/>
                  <a:pt x="236" y="95"/>
                </a:cubicBezTo>
                <a:cubicBezTo>
                  <a:pt x="248" y="95"/>
                  <a:pt x="258" y="92"/>
                  <a:pt x="268" y="86"/>
                </a:cubicBezTo>
                <a:cubicBezTo>
                  <a:pt x="277" y="80"/>
                  <a:pt x="282" y="71"/>
                  <a:pt x="282" y="58"/>
                </a:cubicBezTo>
                <a:cubicBezTo>
                  <a:pt x="282" y="48"/>
                  <a:pt x="279" y="40"/>
                  <a:pt x="272" y="33"/>
                </a:cubicBezTo>
                <a:cubicBezTo>
                  <a:pt x="265" y="26"/>
                  <a:pt x="256" y="23"/>
                  <a:pt x="245" y="23"/>
                </a:cubicBezTo>
                <a:cubicBezTo>
                  <a:pt x="234" y="23"/>
                  <a:pt x="226" y="26"/>
                  <a:pt x="218" y="33"/>
                </a:cubicBezTo>
                <a:cubicBezTo>
                  <a:pt x="211" y="40"/>
                  <a:pt x="207" y="50"/>
                  <a:pt x="205" y="64"/>
                </a:cubicBezTo>
                <a:lnTo>
                  <a:pt x="177" y="59"/>
                </a:lnTo>
                <a:cubicBezTo>
                  <a:pt x="180" y="40"/>
                  <a:pt x="188" y="26"/>
                  <a:pt x="200" y="16"/>
                </a:cubicBezTo>
                <a:cubicBezTo>
                  <a:pt x="212" y="5"/>
                  <a:pt x="227" y="0"/>
                  <a:pt x="245" y="0"/>
                </a:cubicBezTo>
                <a:cubicBezTo>
                  <a:pt x="257" y="0"/>
                  <a:pt x="268" y="3"/>
                  <a:pt x="278" y="8"/>
                </a:cubicBezTo>
                <a:cubicBezTo>
                  <a:pt x="289" y="14"/>
                  <a:pt x="297" y="21"/>
                  <a:pt x="302" y="30"/>
                </a:cubicBezTo>
                <a:cubicBezTo>
                  <a:pt x="307" y="39"/>
                  <a:pt x="310" y="48"/>
                  <a:pt x="310" y="59"/>
                </a:cubicBezTo>
                <a:cubicBezTo>
                  <a:pt x="310" y="68"/>
                  <a:pt x="308" y="77"/>
                  <a:pt x="302" y="85"/>
                </a:cubicBezTo>
                <a:cubicBezTo>
                  <a:pt x="297" y="93"/>
                  <a:pt x="289" y="99"/>
                  <a:pt x="279" y="104"/>
                </a:cubicBezTo>
                <a:cubicBezTo>
                  <a:pt x="293" y="107"/>
                  <a:pt x="303" y="113"/>
                  <a:pt x="310" y="123"/>
                </a:cubicBezTo>
                <a:cubicBezTo>
                  <a:pt x="317" y="133"/>
                  <a:pt x="321" y="145"/>
                  <a:pt x="321" y="159"/>
                </a:cubicBezTo>
                <a:cubicBezTo>
                  <a:pt x="321" y="179"/>
                  <a:pt x="314" y="195"/>
                  <a:pt x="300" y="209"/>
                </a:cubicBezTo>
                <a:cubicBezTo>
                  <a:pt x="285" y="223"/>
                  <a:pt x="267" y="229"/>
                  <a:pt x="246" y="229"/>
                </a:cubicBezTo>
                <a:cubicBezTo>
                  <a:pt x="226" y="229"/>
                  <a:pt x="210" y="223"/>
                  <a:pt x="197" y="212"/>
                </a:cubicBezTo>
                <a:cubicBezTo>
                  <a:pt x="183" y="200"/>
                  <a:pt x="176" y="185"/>
                  <a:pt x="174" y="166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210" name="Freeform 165"/>
          <p:cNvSpPr>
            <a:spLocks noEditPoints="1"/>
          </p:cNvSpPr>
          <p:nvPr/>
        </p:nvSpPr>
        <p:spPr bwMode="auto">
          <a:xfrm>
            <a:off x="5218350" y="4944557"/>
            <a:ext cx="80963" cy="57150"/>
          </a:xfrm>
          <a:custGeom>
            <a:avLst/>
            <a:gdLst>
              <a:gd name="T0" fmla="*/ 0 w 322"/>
              <a:gd name="T1" fmla="*/ 115 h 229"/>
              <a:gd name="T2" fmla="*/ 9 w 322"/>
              <a:gd name="T3" fmla="*/ 50 h 229"/>
              <a:gd name="T4" fmla="*/ 33 w 322"/>
              <a:gd name="T5" fmla="*/ 13 h 229"/>
              <a:gd name="T6" fmla="*/ 73 w 322"/>
              <a:gd name="T7" fmla="*/ 0 h 229"/>
              <a:gd name="T8" fmla="*/ 105 w 322"/>
              <a:gd name="T9" fmla="*/ 7 h 229"/>
              <a:gd name="T10" fmla="*/ 128 w 322"/>
              <a:gd name="T11" fmla="*/ 28 h 229"/>
              <a:gd name="T12" fmla="*/ 141 w 322"/>
              <a:gd name="T13" fmla="*/ 62 h 229"/>
              <a:gd name="T14" fmla="*/ 146 w 322"/>
              <a:gd name="T15" fmla="*/ 115 h 229"/>
              <a:gd name="T16" fmla="*/ 138 w 322"/>
              <a:gd name="T17" fmla="*/ 178 h 229"/>
              <a:gd name="T18" fmla="*/ 114 w 322"/>
              <a:gd name="T19" fmla="*/ 216 h 229"/>
              <a:gd name="T20" fmla="*/ 73 w 322"/>
              <a:gd name="T21" fmla="*/ 229 h 229"/>
              <a:gd name="T22" fmla="*/ 23 w 322"/>
              <a:gd name="T23" fmla="*/ 206 h 229"/>
              <a:gd name="T24" fmla="*/ 0 w 322"/>
              <a:gd name="T25" fmla="*/ 115 h 229"/>
              <a:gd name="T26" fmla="*/ 29 w 322"/>
              <a:gd name="T27" fmla="*/ 115 h 229"/>
              <a:gd name="T28" fmla="*/ 41 w 322"/>
              <a:gd name="T29" fmla="*/ 188 h 229"/>
              <a:gd name="T30" fmla="*/ 73 w 322"/>
              <a:gd name="T31" fmla="*/ 206 h 229"/>
              <a:gd name="T32" fmla="*/ 105 w 322"/>
              <a:gd name="T33" fmla="*/ 188 h 229"/>
              <a:gd name="T34" fmla="*/ 118 w 322"/>
              <a:gd name="T35" fmla="*/ 115 h 229"/>
              <a:gd name="T36" fmla="*/ 105 w 322"/>
              <a:gd name="T37" fmla="*/ 41 h 229"/>
              <a:gd name="T38" fmla="*/ 73 w 322"/>
              <a:gd name="T39" fmla="*/ 23 h 229"/>
              <a:gd name="T40" fmla="*/ 43 w 322"/>
              <a:gd name="T41" fmla="*/ 39 h 229"/>
              <a:gd name="T42" fmla="*/ 29 w 322"/>
              <a:gd name="T43" fmla="*/ 115 h 229"/>
              <a:gd name="T44" fmla="*/ 175 w 322"/>
              <a:gd name="T45" fmla="*/ 166 h 229"/>
              <a:gd name="T46" fmla="*/ 202 w 322"/>
              <a:gd name="T47" fmla="*/ 162 h 229"/>
              <a:gd name="T48" fmla="*/ 218 w 322"/>
              <a:gd name="T49" fmla="*/ 196 h 229"/>
              <a:gd name="T50" fmla="*/ 246 w 322"/>
              <a:gd name="T51" fmla="*/ 206 h 229"/>
              <a:gd name="T52" fmla="*/ 279 w 322"/>
              <a:gd name="T53" fmla="*/ 193 h 229"/>
              <a:gd name="T54" fmla="*/ 292 w 322"/>
              <a:gd name="T55" fmla="*/ 159 h 229"/>
              <a:gd name="T56" fmla="*/ 280 w 322"/>
              <a:gd name="T57" fmla="*/ 128 h 229"/>
              <a:gd name="T58" fmla="*/ 248 w 322"/>
              <a:gd name="T59" fmla="*/ 116 h 229"/>
              <a:gd name="T60" fmla="*/ 229 w 322"/>
              <a:gd name="T61" fmla="*/ 119 h 229"/>
              <a:gd name="T62" fmla="*/ 232 w 322"/>
              <a:gd name="T63" fmla="*/ 95 h 229"/>
              <a:gd name="T64" fmla="*/ 237 w 322"/>
              <a:gd name="T65" fmla="*/ 95 h 229"/>
              <a:gd name="T66" fmla="*/ 268 w 322"/>
              <a:gd name="T67" fmla="*/ 86 h 229"/>
              <a:gd name="T68" fmla="*/ 282 w 322"/>
              <a:gd name="T69" fmla="*/ 58 h 229"/>
              <a:gd name="T70" fmla="*/ 272 w 322"/>
              <a:gd name="T71" fmla="*/ 32 h 229"/>
              <a:gd name="T72" fmla="*/ 246 w 322"/>
              <a:gd name="T73" fmla="*/ 23 h 229"/>
              <a:gd name="T74" fmla="*/ 219 w 322"/>
              <a:gd name="T75" fmla="*/ 33 h 229"/>
              <a:gd name="T76" fmla="*/ 205 w 322"/>
              <a:gd name="T77" fmla="*/ 63 h 229"/>
              <a:gd name="T78" fmla="*/ 177 w 322"/>
              <a:gd name="T79" fmla="*/ 58 h 229"/>
              <a:gd name="T80" fmla="*/ 200 w 322"/>
              <a:gd name="T81" fmla="*/ 15 h 229"/>
              <a:gd name="T82" fmla="*/ 245 w 322"/>
              <a:gd name="T83" fmla="*/ 0 h 229"/>
              <a:gd name="T84" fmla="*/ 279 w 322"/>
              <a:gd name="T85" fmla="*/ 8 h 229"/>
              <a:gd name="T86" fmla="*/ 302 w 322"/>
              <a:gd name="T87" fmla="*/ 29 h 229"/>
              <a:gd name="T88" fmla="*/ 311 w 322"/>
              <a:gd name="T89" fmla="*/ 58 h 229"/>
              <a:gd name="T90" fmla="*/ 303 w 322"/>
              <a:gd name="T91" fmla="*/ 85 h 229"/>
              <a:gd name="T92" fmla="*/ 280 w 322"/>
              <a:gd name="T93" fmla="*/ 103 h 229"/>
              <a:gd name="T94" fmla="*/ 311 w 322"/>
              <a:gd name="T95" fmla="*/ 123 h 229"/>
              <a:gd name="T96" fmla="*/ 322 w 322"/>
              <a:gd name="T97" fmla="*/ 159 h 229"/>
              <a:gd name="T98" fmla="*/ 300 w 322"/>
              <a:gd name="T99" fmla="*/ 209 h 229"/>
              <a:gd name="T100" fmla="*/ 246 w 322"/>
              <a:gd name="T101" fmla="*/ 229 h 229"/>
              <a:gd name="T102" fmla="*/ 197 w 322"/>
              <a:gd name="T103" fmla="*/ 211 h 229"/>
              <a:gd name="T104" fmla="*/ 175 w 322"/>
              <a:gd name="T105" fmla="*/ 166 h 2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</a:cxnLst>
            <a:rect l="0" t="0" r="r" b="b"/>
            <a:pathLst>
              <a:path w="322" h="229">
                <a:moveTo>
                  <a:pt x="0" y="115"/>
                </a:moveTo>
                <a:cubicBezTo>
                  <a:pt x="0" y="88"/>
                  <a:pt x="3" y="67"/>
                  <a:pt x="9" y="50"/>
                </a:cubicBezTo>
                <a:cubicBezTo>
                  <a:pt x="14" y="34"/>
                  <a:pt x="22" y="22"/>
                  <a:pt x="33" y="13"/>
                </a:cubicBezTo>
                <a:cubicBezTo>
                  <a:pt x="44" y="4"/>
                  <a:pt x="57" y="0"/>
                  <a:pt x="73" y="0"/>
                </a:cubicBezTo>
                <a:cubicBezTo>
                  <a:pt x="85" y="0"/>
                  <a:pt x="96" y="2"/>
                  <a:pt x="105" y="7"/>
                </a:cubicBezTo>
                <a:cubicBezTo>
                  <a:pt x="114" y="12"/>
                  <a:pt x="122" y="19"/>
                  <a:pt x="128" y="28"/>
                </a:cubicBezTo>
                <a:cubicBezTo>
                  <a:pt x="133" y="37"/>
                  <a:pt x="138" y="48"/>
                  <a:pt x="141" y="62"/>
                </a:cubicBezTo>
                <a:cubicBezTo>
                  <a:pt x="145" y="75"/>
                  <a:pt x="146" y="92"/>
                  <a:pt x="146" y="115"/>
                </a:cubicBezTo>
                <a:cubicBezTo>
                  <a:pt x="146" y="141"/>
                  <a:pt x="144" y="162"/>
                  <a:pt x="138" y="178"/>
                </a:cubicBezTo>
                <a:cubicBezTo>
                  <a:pt x="133" y="195"/>
                  <a:pt x="125" y="207"/>
                  <a:pt x="114" y="216"/>
                </a:cubicBezTo>
                <a:cubicBezTo>
                  <a:pt x="103" y="225"/>
                  <a:pt x="90" y="229"/>
                  <a:pt x="73" y="229"/>
                </a:cubicBezTo>
                <a:cubicBezTo>
                  <a:pt x="52" y="229"/>
                  <a:pt x="35" y="221"/>
                  <a:pt x="23" y="206"/>
                </a:cubicBezTo>
                <a:cubicBezTo>
                  <a:pt x="8" y="187"/>
                  <a:pt x="0" y="157"/>
                  <a:pt x="0" y="115"/>
                </a:cubicBezTo>
                <a:close/>
                <a:moveTo>
                  <a:pt x="29" y="115"/>
                </a:moveTo>
                <a:cubicBezTo>
                  <a:pt x="29" y="152"/>
                  <a:pt x="33" y="176"/>
                  <a:pt x="41" y="188"/>
                </a:cubicBezTo>
                <a:cubicBezTo>
                  <a:pt x="50" y="200"/>
                  <a:pt x="61" y="206"/>
                  <a:pt x="73" y="206"/>
                </a:cubicBezTo>
                <a:cubicBezTo>
                  <a:pt x="86" y="206"/>
                  <a:pt x="97" y="200"/>
                  <a:pt x="105" y="188"/>
                </a:cubicBezTo>
                <a:cubicBezTo>
                  <a:pt x="114" y="176"/>
                  <a:pt x="118" y="151"/>
                  <a:pt x="118" y="115"/>
                </a:cubicBezTo>
                <a:cubicBezTo>
                  <a:pt x="118" y="78"/>
                  <a:pt x="114" y="53"/>
                  <a:pt x="105" y="41"/>
                </a:cubicBezTo>
                <a:cubicBezTo>
                  <a:pt x="97" y="29"/>
                  <a:pt x="86" y="23"/>
                  <a:pt x="73" y="23"/>
                </a:cubicBezTo>
                <a:cubicBezTo>
                  <a:pt x="60" y="23"/>
                  <a:pt x="50" y="28"/>
                  <a:pt x="43" y="39"/>
                </a:cubicBezTo>
                <a:cubicBezTo>
                  <a:pt x="33" y="53"/>
                  <a:pt x="29" y="78"/>
                  <a:pt x="29" y="115"/>
                </a:cubicBezTo>
                <a:close/>
                <a:moveTo>
                  <a:pt x="175" y="166"/>
                </a:moveTo>
                <a:lnTo>
                  <a:pt x="202" y="162"/>
                </a:lnTo>
                <a:cubicBezTo>
                  <a:pt x="205" y="178"/>
                  <a:pt x="211" y="189"/>
                  <a:pt x="218" y="196"/>
                </a:cubicBezTo>
                <a:cubicBezTo>
                  <a:pt x="226" y="203"/>
                  <a:pt x="235" y="206"/>
                  <a:pt x="246" y="206"/>
                </a:cubicBezTo>
                <a:cubicBezTo>
                  <a:pt x="259" y="206"/>
                  <a:pt x="270" y="202"/>
                  <a:pt x="279" y="193"/>
                </a:cubicBezTo>
                <a:cubicBezTo>
                  <a:pt x="288" y="184"/>
                  <a:pt x="292" y="173"/>
                  <a:pt x="292" y="159"/>
                </a:cubicBezTo>
                <a:cubicBezTo>
                  <a:pt x="292" y="147"/>
                  <a:pt x="288" y="136"/>
                  <a:pt x="280" y="128"/>
                </a:cubicBezTo>
                <a:cubicBezTo>
                  <a:pt x="272" y="120"/>
                  <a:pt x="261" y="116"/>
                  <a:pt x="248" y="116"/>
                </a:cubicBezTo>
                <a:cubicBezTo>
                  <a:pt x="243" y="116"/>
                  <a:pt x="237" y="117"/>
                  <a:pt x="229" y="119"/>
                </a:cubicBezTo>
                <a:lnTo>
                  <a:pt x="232" y="95"/>
                </a:lnTo>
                <a:cubicBezTo>
                  <a:pt x="234" y="95"/>
                  <a:pt x="235" y="95"/>
                  <a:pt x="237" y="95"/>
                </a:cubicBezTo>
                <a:cubicBezTo>
                  <a:pt x="248" y="95"/>
                  <a:pt x="259" y="92"/>
                  <a:pt x="268" y="86"/>
                </a:cubicBezTo>
                <a:cubicBezTo>
                  <a:pt x="278" y="80"/>
                  <a:pt x="282" y="70"/>
                  <a:pt x="282" y="58"/>
                </a:cubicBezTo>
                <a:cubicBezTo>
                  <a:pt x="282" y="47"/>
                  <a:pt x="279" y="39"/>
                  <a:pt x="272" y="32"/>
                </a:cubicBezTo>
                <a:cubicBezTo>
                  <a:pt x="265" y="26"/>
                  <a:pt x="256" y="23"/>
                  <a:pt x="246" y="23"/>
                </a:cubicBezTo>
                <a:cubicBezTo>
                  <a:pt x="235" y="23"/>
                  <a:pt x="226" y="26"/>
                  <a:pt x="219" y="33"/>
                </a:cubicBezTo>
                <a:cubicBezTo>
                  <a:pt x="212" y="40"/>
                  <a:pt x="207" y="50"/>
                  <a:pt x="205" y="63"/>
                </a:cubicBezTo>
                <a:lnTo>
                  <a:pt x="177" y="58"/>
                </a:lnTo>
                <a:cubicBezTo>
                  <a:pt x="181" y="40"/>
                  <a:pt x="188" y="25"/>
                  <a:pt x="200" y="15"/>
                </a:cubicBezTo>
                <a:cubicBezTo>
                  <a:pt x="212" y="5"/>
                  <a:pt x="227" y="0"/>
                  <a:pt x="245" y="0"/>
                </a:cubicBezTo>
                <a:cubicBezTo>
                  <a:pt x="257" y="0"/>
                  <a:pt x="268" y="3"/>
                  <a:pt x="279" y="8"/>
                </a:cubicBezTo>
                <a:cubicBezTo>
                  <a:pt x="289" y="13"/>
                  <a:pt x="297" y="20"/>
                  <a:pt x="302" y="29"/>
                </a:cubicBezTo>
                <a:cubicBezTo>
                  <a:pt x="308" y="38"/>
                  <a:pt x="311" y="48"/>
                  <a:pt x="311" y="58"/>
                </a:cubicBezTo>
                <a:cubicBezTo>
                  <a:pt x="311" y="68"/>
                  <a:pt x="308" y="77"/>
                  <a:pt x="303" y="85"/>
                </a:cubicBezTo>
                <a:cubicBezTo>
                  <a:pt x="298" y="92"/>
                  <a:pt x="290" y="99"/>
                  <a:pt x="280" y="103"/>
                </a:cubicBezTo>
                <a:cubicBezTo>
                  <a:pt x="293" y="107"/>
                  <a:pt x="303" y="113"/>
                  <a:pt x="311" y="123"/>
                </a:cubicBezTo>
                <a:cubicBezTo>
                  <a:pt x="318" y="132"/>
                  <a:pt x="322" y="144"/>
                  <a:pt x="322" y="159"/>
                </a:cubicBezTo>
                <a:cubicBezTo>
                  <a:pt x="322" y="178"/>
                  <a:pt x="314" y="195"/>
                  <a:pt x="300" y="209"/>
                </a:cubicBezTo>
                <a:cubicBezTo>
                  <a:pt x="286" y="222"/>
                  <a:pt x="268" y="229"/>
                  <a:pt x="246" y="229"/>
                </a:cubicBezTo>
                <a:cubicBezTo>
                  <a:pt x="226" y="229"/>
                  <a:pt x="210" y="223"/>
                  <a:pt x="197" y="211"/>
                </a:cubicBezTo>
                <a:cubicBezTo>
                  <a:pt x="184" y="200"/>
                  <a:pt x="176" y="184"/>
                  <a:pt x="175" y="166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211" name="Line 166"/>
          <p:cNvSpPr>
            <a:spLocks noChangeShapeType="1"/>
          </p:cNvSpPr>
          <p:nvPr/>
        </p:nvSpPr>
        <p:spPr bwMode="auto">
          <a:xfrm>
            <a:off x="374888" y="4574669"/>
            <a:ext cx="4787900" cy="179388"/>
          </a:xfrm>
          <a:prstGeom prst="line">
            <a:avLst/>
          </a:prstGeom>
          <a:noFill/>
          <a:ln w="1588" cap="rnd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212" name="Freeform 167"/>
          <p:cNvSpPr>
            <a:spLocks noEditPoints="1"/>
          </p:cNvSpPr>
          <p:nvPr/>
        </p:nvSpPr>
        <p:spPr bwMode="auto">
          <a:xfrm>
            <a:off x="235188" y="4546094"/>
            <a:ext cx="80963" cy="57150"/>
          </a:xfrm>
          <a:custGeom>
            <a:avLst/>
            <a:gdLst>
              <a:gd name="T0" fmla="*/ 0 w 320"/>
              <a:gd name="T1" fmla="*/ 114 h 229"/>
              <a:gd name="T2" fmla="*/ 8 w 320"/>
              <a:gd name="T3" fmla="*/ 50 h 229"/>
              <a:gd name="T4" fmla="*/ 32 w 320"/>
              <a:gd name="T5" fmla="*/ 13 h 229"/>
              <a:gd name="T6" fmla="*/ 73 w 320"/>
              <a:gd name="T7" fmla="*/ 0 h 229"/>
              <a:gd name="T8" fmla="*/ 105 w 320"/>
              <a:gd name="T9" fmla="*/ 7 h 229"/>
              <a:gd name="T10" fmla="*/ 127 w 320"/>
              <a:gd name="T11" fmla="*/ 28 h 229"/>
              <a:gd name="T12" fmla="*/ 141 w 320"/>
              <a:gd name="T13" fmla="*/ 61 h 229"/>
              <a:gd name="T14" fmla="*/ 146 w 320"/>
              <a:gd name="T15" fmla="*/ 114 h 229"/>
              <a:gd name="T16" fmla="*/ 138 w 320"/>
              <a:gd name="T17" fmla="*/ 178 h 229"/>
              <a:gd name="T18" fmla="*/ 114 w 320"/>
              <a:gd name="T19" fmla="*/ 216 h 229"/>
              <a:gd name="T20" fmla="*/ 73 w 320"/>
              <a:gd name="T21" fmla="*/ 229 h 229"/>
              <a:gd name="T22" fmla="*/ 22 w 320"/>
              <a:gd name="T23" fmla="*/ 206 h 229"/>
              <a:gd name="T24" fmla="*/ 0 w 320"/>
              <a:gd name="T25" fmla="*/ 114 h 229"/>
              <a:gd name="T26" fmla="*/ 28 w 320"/>
              <a:gd name="T27" fmla="*/ 115 h 229"/>
              <a:gd name="T28" fmla="*/ 41 w 320"/>
              <a:gd name="T29" fmla="*/ 188 h 229"/>
              <a:gd name="T30" fmla="*/ 73 w 320"/>
              <a:gd name="T31" fmla="*/ 206 h 229"/>
              <a:gd name="T32" fmla="*/ 105 w 320"/>
              <a:gd name="T33" fmla="*/ 188 h 229"/>
              <a:gd name="T34" fmla="*/ 118 w 320"/>
              <a:gd name="T35" fmla="*/ 115 h 229"/>
              <a:gd name="T36" fmla="*/ 105 w 320"/>
              <a:gd name="T37" fmla="*/ 41 h 229"/>
              <a:gd name="T38" fmla="*/ 73 w 320"/>
              <a:gd name="T39" fmla="*/ 23 h 229"/>
              <a:gd name="T40" fmla="*/ 42 w 320"/>
              <a:gd name="T41" fmla="*/ 39 h 229"/>
              <a:gd name="T42" fmla="*/ 28 w 320"/>
              <a:gd name="T43" fmla="*/ 115 h 229"/>
              <a:gd name="T44" fmla="*/ 262 w 320"/>
              <a:gd name="T45" fmla="*/ 225 h 229"/>
              <a:gd name="T46" fmla="*/ 262 w 320"/>
              <a:gd name="T47" fmla="*/ 172 h 229"/>
              <a:gd name="T48" fmla="*/ 165 w 320"/>
              <a:gd name="T49" fmla="*/ 172 h 229"/>
              <a:gd name="T50" fmla="*/ 165 w 320"/>
              <a:gd name="T51" fmla="*/ 146 h 229"/>
              <a:gd name="T52" fmla="*/ 267 w 320"/>
              <a:gd name="T53" fmla="*/ 1 h 229"/>
              <a:gd name="T54" fmla="*/ 290 w 320"/>
              <a:gd name="T55" fmla="*/ 1 h 229"/>
              <a:gd name="T56" fmla="*/ 290 w 320"/>
              <a:gd name="T57" fmla="*/ 146 h 229"/>
              <a:gd name="T58" fmla="*/ 320 w 320"/>
              <a:gd name="T59" fmla="*/ 146 h 229"/>
              <a:gd name="T60" fmla="*/ 320 w 320"/>
              <a:gd name="T61" fmla="*/ 172 h 229"/>
              <a:gd name="T62" fmla="*/ 290 w 320"/>
              <a:gd name="T63" fmla="*/ 172 h 229"/>
              <a:gd name="T64" fmla="*/ 290 w 320"/>
              <a:gd name="T65" fmla="*/ 225 h 229"/>
              <a:gd name="T66" fmla="*/ 262 w 320"/>
              <a:gd name="T67" fmla="*/ 225 h 229"/>
              <a:gd name="T68" fmla="*/ 262 w 320"/>
              <a:gd name="T69" fmla="*/ 146 h 229"/>
              <a:gd name="T70" fmla="*/ 262 w 320"/>
              <a:gd name="T71" fmla="*/ 45 h 229"/>
              <a:gd name="T72" fmla="*/ 192 w 320"/>
              <a:gd name="T73" fmla="*/ 146 h 229"/>
              <a:gd name="T74" fmla="*/ 262 w 320"/>
              <a:gd name="T75" fmla="*/ 146 h 2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</a:cxnLst>
            <a:rect l="0" t="0" r="r" b="b"/>
            <a:pathLst>
              <a:path w="320" h="229">
                <a:moveTo>
                  <a:pt x="0" y="114"/>
                </a:moveTo>
                <a:cubicBezTo>
                  <a:pt x="0" y="88"/>
                  <a:pt x="3" y="67"/>
                  <a:pt x="8" y="50"/>
                </a:cubicBezTo>
                <a:cubicBezTo>
                  <a:pt x="14" y="34"/>
                  <a:pt x="22" y="22"/>
                  <a:pt x="32" y="13"/>
                </a:cubicBezTo>
                <a:cubicBezTo>
                  <a:pt x="43" y="4"/>
                  <a:pt x="57" y="0"/>
                  <a:pt x="73" y="0"/>
                </a:cubicBezTo>
                <a:cubicBezTo>
                  <a:pt x="85" y="0"/>
                  <a:pt x="96" y="2"/>
                  <a:pt x="105" y="7"/>
                </a:cubicBezTo>
                <a:cubicBezTo>
                  <a:pt x="114" y="12"/>
                  <a:pt x="121" y="19"/>
                  <a:pt x="127" y="28"/>
                </a:cubicBezTo>
                <a:cubicBezTo>
                  <a:pt x="133" y="37"/>
                  <a:pt x="138" y="48"/>
                  <a:pt x="141" y="61"/>
                </a:cubicBezTo>
                <a:cubicBezTo>
                  <a:pt x="144" y="75"/>
                  <a:pt x="146" y="92"/>
                  <a:pt x="146" y="114"/>
                </a:cubicBezTo>
                <a:cubicBezTo>
                  <a:pt x="146" y="141"/>
                  <a:pt x="143" y="162"/>
                  <a:pt x="138" y="178"/>
                </a:cubicBezTo>
                <a:cubicBezTo>
                  <a:pt x="132" y="194"/>
                  <a:pt x="124" y="207"/>
                  <a:pt x="114" y="216"/>
                </a:cubicBezTo>
                <a:cubicBezTo>
                  <a:pt x="103" y="224"/>
                  <a:pt x="89" y="229"/>
                  <a:pt x="73" y="229"/>
                </a:cubicBezTo>
                <a:cubicBezTo>
                  <a:pt x="51" y="229"/>
                  <a:pt x="34" y="221"/>
                  <a:pt x="22" y="206"/>
                </a:cubicBezTo>
                <a:cubicBezTo>
                  <a:pt x="7" y="187"/>
                  <a:pt x="0" y="157"/>
                  <a:pt x="0" y="114"/>
                </a:cubicBezTo>
                <a:close/>
                <a:moveTo>
                  <a:pt x="28" y="115"/>
                </a:moveTo>
                <a:cubicBezTo>
                  <a:pt x="28" y="151"/>
                  <a:pt x="32" y="176"/>
                  <a:pt x="41" y="188"/>
                </a:cubicBezTo>
                <a:cubicBezTo>
                  <a:pt x="50" y="200"/>
                  <a:pt x="60" y="206"/>
                  <a:pt x="73" y="206"/>
                </a:cubicBezTo>
                <a:cubicBezTo>
                  <a:pt x="86" y="206"/>
                  <a:pt x="96" y="200"/>
                  <a:pt x="105" y="188"/>
                </a:cubicBezTo>
                <a:cubicBezTo>
                  <a:pt x="113" y="176"/>
                  <a:pt x="118" y="151"/>
                  <a:pt x="118" y="115"/>
                </a:cubicBezTo>
                <a:cubicBezTo>
                  <a:pt x="118" y="78"/>
                  <a:pt x="113" y="53"/>
                  <a:pt x="105" y="41"/>
                </a:cubicBezTo>
                <a:cubicBezTo>
                  <a:pt x="96" y="29"/>
                  <a:pt x="86" y="23"/>
                  <a:pt x="73" y="23"/>
                </a:cubicBezTo>
                <a:cubicBezTo>
                  <a:pt x="60" y="23"/>
                  <a:pt x="50" y="28"/>
                  <a:pt x="42" y="39"/>
                </a:cubicBezTo>
                <a:cubicBezTo>
                  <a:pt x="33" y="52"/>
                  <a:pt x="28" y="78"/>
                  <a:pt x="28" y="115"/>
                </a:cubicBezTo>
                <a:close/>
                <a:moveTo>
                  <a:pt x="262" y="225"/>
                </a:moveTo>
                <a:lnTo>
                  <a:pt x="262" y="172"/>
                </a:lnTo>
                <a:lnTo>
                  <a:pt x="165" y="172"/>
                </a:lnTo>
                <a:lnTo>
                  <a:pt x="165" y="146"/>
                </a:lnTo>
                <a:lnTo>
                  <a:pt x="267" y="1"/>
                </a:lnTo>
                <a:lnTo>
                  <a:pt x="290" y="1"/>
                </a:lnTo>
                <a:lnTo>
                  <a:pt x="290" y="146"/>
                </a:lnTo>
                <a:lnTo>
                  <a:pt x="320" y="146"/>
                </a:lnTo>
                <a:lnTo>
                  <a:pt x="320" y="172"/>
                </a:lnTo>
                <a:lnTo>
                  <a:pt x="290" y="172"/>
                </a:lnTo>
                <a:lnTo>
                  <a:pt x="290" y="225"/>
                </a:lnTo>
                <a:lnTo>
                  <a:pt x="262" y="225"/>
                </a:lnTo>
                <a:close/>
                <a:moveTo>
                  <a:pt x="262" y="146"/>
                </a:moveTo>
                <a:lnTo>
                  <a:pt x="262" y="45"/>
                </a:lnTo>
                <a:lnTo>
                  <a:pt x="192" y="146"/>
                </a:lnTo>
                <a:lnTo>
                  <a:pt x="262" y="14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213" name="Freeform 168"/>
          <p:cNvSpPr>
            <a:spLocks noEditPoints="1"/>
          </p:cNvSpPr>
          <p:nvPr/>
        </p:nvSpPr>
        <p:spPr bwMode="auto">
          <a:xfrm>
            <a:off x="5218350" y="4723894"/>
            <a:ext cx="80963" cy="58738"/>
          </a:xfrm>
          <a:custGeom>
            <a:avLst/>
            <a:gdLst>
              <a:gd name="T0" fmla="*/ 0 w 321"/>
              <a:gd name="T1" fmla="*/ 115 h 229"/>
              <a:gd name="T2" fmla="*/ 9 w 321"/>
              <a:gd name="T3" fmla="*/ 51 h 229"/>
              <a:gd name="T4" fmla="*/ 33 w 321"/>
              <a:gd name="T5" fmla="*/ 13 h 229"/>
              <a:gd name="T6" fmla="*/ 73 w 321"/>
              <a:gd name="T7" fmla="*/ 0 h 229"/>
              <a:gd name="T8" fmla="*/ 105 w 321"/>
              <a:gd name="T9" fmla="*/ 7 h 229"/>
              <a:gd name="T10" fmla="*/ 128 w 321"/>
              <a:gd name="T11" fmla="*/ 28 h 229"/>
              <a:gd name="T12" fmla="*/ 141 w 321"/>
              <a:gd name="T13" fmla="*/ 62 h 229"/>
              <a:gd name="T14" fmla="*/ 146 w 321"/>
              <a:gd name="T15" fmla="*/ 115 h 229"/>
              <a:gd name="T16" fmla="*/ 138 w 321"/>
              <a:gd name="T17" fmla="*/ 178 h 229"/>
              <a:gd name="T18" fmla="*/ 114 w 321"/>
              <a:gd name="T19" fmla="*/ 216 h 229"/>
              <a:gd name="T20" fmla="*/ 73 w 321"/>
              <a:gd name="T21" fmla="*/ 229 h 229"/>
              <a:gd name="T22" fmla="*/ 23 w 321"/>
              <a:gd name="T23" fmla="*/ 206 h 229"/>
              <a:gd name="T24" fmla="*/ 0 w 321"/>
              <a:gd name="T25" fmla="*/ 115 h 229"/>
              <a:gd name="T26" fmla="*/ 29 w 321"/>
              <a:gd name="T27" fmla="*/ 115 h 229"/>
              <a:gd name="T28" fmla="*/ 41 w 321"/>
              <a:gd name="T29" fmla="*/ 188 h 229"/>
              <a:gd name="T30" fmla="*/ 73 w 321"/>
              <a:gd name="T31" fmla="*/ 206 h 229"/>
              <a:gd name="T32" fmla="*/ 105 w 321"/>
              <a:gd name="T33" fmla="*/ 188 h 229"/>
              <a:gd name="T34" fmla="*/ 118 w 321"/>
              <a:gd name="T35" fmla="*/ 115 h 229"/>
              <a:gd name="T36" fmla="*/ 105 w 321"/>
              <a:gd name="T37" fmla="*/ 41 h 229"/>
              <a:gd name="T38" fmla="*/ 73 w 321"/>
              <a:gd name="T39" fmla="*/ 23 h 229"/>
              <a:gd name="T40" fmla="*/ 43 w 321"/>
              <a:gd name="T41" fmla="*/ 39 h 229"/>
              <a:gd name="T42" fmla="*/ 29 w 321"/>
              <a:gd name="T43" fmla="*/ 115 h 229"/>
              <a:gd name="T44" fmla="*/ 263 w 321"/>
              <a:gd name="T45" fmla="*/ 225 h 229"/>
              <a:gd name="T46" fmla="*/ 263 w 321"/>
              <a:gd name="T47" fmla="*/ 172 h 229"/>
              <a:gd name="T48" fmla="*/ 165 w 321"/>
              <a:gd name="T49" fmla="*/ 172 h 229"/>
              <a:gd name="T50" fmla="*/ 165 w 321"/>
              <a:gd name="T51" fmla="*/ 146 h 229"/>
              <a:gd name="T52" fmla="*/ 268 w 321"/>
              <a:gd name="T53" fmla="*/ 1 h 229"/>
              <a:gd name="T54" fmla="*/ 290 w 321"/>
              <a:gd name="T55" fmla="*/ 1 h 229"/>
              <a:gd name="T56" fmla="*/ 290 w 321"/>
              <a:gd name="T57" fmla="*/ 146 h 229"/>
              <a:gd name="T58" fmla="*/ 321 w 321"/>
              <a:gd name="T59" fmla="*/ 146 h 229"/>
              <a:gd name="T60" fmla="*/ 321 w 321"/>
              <a:gd name="T61" fmla="*/ 172 h 229"/>
              <a:gd name="T62" fmla="*/ 290 w 321"/>
              <a:gd name="T63" fmla="*/ 172 h 229"/>
              <a:gd name="T64" fmla="*/ 290 w 321"/>
              <a:gd name="T65" fmla="*/ 225 h 229"/>
              <a:gd name="T66" fmla="*/ 263 w 321"/>
              <a:gd name="T67" fmla="*/ 225 h 229"/>
              <a:gd name="T68" fmla="*/ 263 w 321"/>
              <a:gd name="T69" fmla="*/ 146 h 229"/>
              <a:gd name="T70" fmla="*/ 263 w 321"/>
              <a:gd name="T71" fmla="*/ 45 h 229"/>
              <a:gd name="T72" fmla="*/ 192 w 321"/>
              <a:gd name="T73" fmla="*/ 146 h 229"/>
              <a:gd name="T74" fmla="*/ 263 w 321"/>
              <a:gd name="T75" fmla="*/ 146 h 2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</a:cxnLst>
            <a:rect l="0" t="0" r="r" b="b"/>
            <a:pathLst>
              <a:path w="321" h="229">
                <a:moveTo>
                  <a:pt x="0" y="115"/>
                </a:moveTo>
                <a:cubicBezTo>
                  <a:pt x="0" y="88"/>
                  <a:pt x="3" y="67"/>
                  <a:pt x="9" y="51"/>
                </a:cubicBezTo>
                <a:cubicBezTo>
                  <a:pt x="14" y="34"/>
                  <a:pt x="22" y="22"/>
                  <a:pt x="33" y="13"/>
                </a:cubicBezTo>
                <a:cubicBezTo>
                  <a:pt x="44" y="4"/>
                  <a:pt x="57" y="0"/>
                  <a:pt x="73" y="0"/>
                </a:cubicBezTo>
                <a:cubicBezTo>
                  <a:pt x="85" y="0"/>
                  <a:pt x="96" y="2"/>
                  <a:pt x="105" y="7"/>
                </a:cubicBezTo>
                <a:cubicBezTo>
                  <a:pt x="114" y="12"/>
                  <a:pt x="122" y="19"/>
                  <a:pt x="128" y="28"/>
                </a:cubicBezTo>
                <a:cubicBezTo>
                  <a:pt x="133" y="37"/>
                  <a:pt x="138" y="48"/>
                  <a:pt x="141" y="62"/>
                </a:cubicBezTo>
                <a:cubicBezTo>
                  <a:pt x="145" y="75"/>
                  <a:pt x="146" y="92"/>
                  <a:pt x="146" y="115"/>
                </a:cubicBezTo>
                <a:cubicBezTo>
                  <a:pt x="146" y="141"/>
                  <a:pt x="144" y="162"/>
                  <a:pt x="138" y="178"/>
                </a:cubicBezTo>
                <a:cubicBezTo>
                  <a:pt x="133" y="195"/>
                  <a:pt x="125" y="207"/>
                  <a:pt x="114" y="216"/>
                </a:cubicBezTo>
                <a:cubicBezTo>
                  <a:pt x="103" y="225"/>
                  <a:pt x="90" y="229"/>
                  <a:pt x="73" y="229"/>
                </a:cubicBezTo>
                <a:cubicBezTo>
                  <a:pt x="52" y="229"/>
                  <a:pt x="35" y="221"/>
                  <a:pt x="23" y="206"/>
                </a:cubicBezTo>
                <a:cubicBezTo>
                  <a:pt x="8" y="187"/>
                  <a:pt x="0" y="157"/>
                  <a:pt x="0" y="115"/>
                </a:cubicBezTo>
                <a:close/>
                <a:moveTo>
                  <a:pt x="29" y="115"/>
                </a:moveTo>
                <a:cubicBezTo>
                  <a:pt x="29" y="152"/>
                  <a:pt x="33" y="176"/>
                  <a:pt x="41" y="188"/>
                </a:cubicBezTo>
                <a:cubicBezTo>
                  <a:pt x="50" y="200"/>
                  <a:pt x="61" y="206"/>
                  <a:pt x="73" y="206"/>
                </a:cubicBezTo>
                <a:cubicBezTo>
                  <a:pt x="86" y="206"/>
                  <a:pt x="97" y="200"/>
                  <a:pt x="105" y="188"/>
                </a:cubicBezTo>
                <a:cubicBezTo>
                  <a:pt x="114" y="176"/>
                  <a:pt x="118" y="151"/>
                  <a:pt x="118" y="115"/>
                </a:cubicBezTo>
                <a:cubicBezTo>
                  <a:pt x="118" y="78"/>
                  <a:pt x="114" y="53"/>
                  <a:pt x="105" y="41"/>
                </a:cubicBezTo>
                <a:cubicBezTo>
                  <a:pt x="97" y="29"/>
                  <a:pt x="86" y="23"/>
                  <a:pt x="73" y="23"/>
                </a:cubicBezTo>
                <a:cubicBezTo>
                  <a:pt x="60" y="23"/>
                  <a:pt x="50" y="28"/>
                  <a:pt x="43" y="39"/>
                </a:cubicBezTo>
                <a:cubicBezTo>
                  <a:pt x="33" y="53"/>
                  <a:pt x="29" y="78"/>
                  <a:pt x="29" y="115"/>
                </a:cubicBezTo>
                <a:close/>
                <a:moveTo>
                  <a:pt x="263" y="225"/>
                </a:moveTo>
                <a:lnTo>
                  <a:pt x="263" y="172"/>
                </a:lnTo>
                <a:lnTo>
                  <a:pt x="165" y="172"/>
                </a:lnTo>
                <a:lnTo>
                  <a:pt x="165" y="146"/>
                </a:lnTo>
                <a:lnTo>
                  <a:pt x="268" y="1"/>
                </a:lnTo>
                <a:lnTo>
                  <a:pt x="290" y="1"/>
                </a:lnTo>
                <a:lnTo>
                  <a:pt x="290" y="146"/>
                </a:lnTo>
                <a:lnTo>
                  <a:pt x="321" y="146"/>
                </a:lnTo>
                <a:lnTo>
                  <a:pt x="321" y="172"/>
                </a:lnTo>
                <a:lnTo>
                  <a:pt x="290" y="172"/>
                </a:lnTo>
                <a:lnTo>
                  <a:pt x="290" y="225"/>
                </a:lnTo>
                <a:lnTo>
                  <a:pt x="263" y="225"/>
                </a:lnTo>
                <a:close/>
                <a:moveTo>
                  <a:pt x="263" y="146"/>
                </a:moveTo>
                <a:lnTo>
                  <a:pt x="263" y="45"/>
                </a:lnTo>
                <a:lnTo>
                  <a:pt x="192" y="146"/>
                </a:lnTo>
                <a:lnTo>
                  <a:pt x="263" y="14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214" name="Line 169"/>
          <p:cNvSpPr>
            <a:spLocks noChangeShapeType="1"/>
          </p:cNvSpPr>
          <p:nvPr/>
        </p:nvSpPr>
        <p:spPr bwMode="auto">
          <a:xfrm>
            <a:off x="374888" y="4355594"/>
            <a:ext cx="4787900" cy="179388"/>
          </a:xfrm>
          <a:prstGeom prst="line">
            <a:avLst/>
          </a:prstGeom>
          <a:noFill/>
          <a:ln w="1588" cap="rnd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215" name="Freeform 170"/>
          <p:cNvSpPr>
            <a:spLocks noEditPoints="1"/>
          </p:cNvSpPr>
          <p:nvPr/>
        </p:nvSpPr>
        <p:spPr bwMode="auto">
          <a:xfrm>
            <a:off x="235188" y="4325432"/>
            <a:ext cx="80963" cy="57150"/>
          </a:xfrm>
          <a:custGeom>
            <a:avLst/>
            <a:gdLst>
              <a:gd name="T0" fmla="*/ 0 w 323"/>
              <a:gd name="T1" fmla="*/ 114 h 229"/>
              <a:gd name="T2" fmla="*/ 8 w 323"/>
              <a:gd name="T3" fmla="*/ 50 h 229"/>
              <a:gd name="T4" fmla="*/ 32 w 323"/>
              <a:gd name="T5" fmla="*/ 13 h 229"/>
              <a:gd name="T6" fmla="*/ 73 w 323"/>
              <a:gd name="T7" fmla="*/ 0 h 229"/>
              <a:gd name="T8" fmla="*/ 105 w 323"/>
              <a:gd name="T9" fmla="*/ 7 h 229"/>
              <a:gd name="T10" fmla="*/ 127 w 323"/>
              <a:gd name="T11" fmla="*/ 28 h 229"/>
              <a:gd name="T12" fmla="*/ 141 w 323"/>
              <a:gd name="T13" fmla="*/ 61 h 229"/>
              <a:gd name="T14" fmla="*/ 146 w 323"/>
              <a:gd name="T15" fmla="*/ 114 h 229"/>
              <a:gd name="T16" fmla="*/ 138 w 323"/>
              <a:gd name="T17" fmla="*/ 178 h 229"/>
              <a:gd name="T18" fmla="*/ 114 w 323"/>
              <a:gd name="T19" fmla="*/ 216 h 229"/>
              <a:gd name="T20" fmla="*/ 73 w 323"/>
              <a:gd name="T21" fmla="*/ 229 h 229"/>
              <a:gd name="T22" fmla="*/ 22 w 323"/>
              <a:gd name="T23" fmla="*/ 206 h 229"/>
              <a:gd name="T24" fmla="*/ 0 w 323"/>
              <a:gd name="T25" fmla="*/ 114 h 229"/>
              <a:gd name="T26" fmla="*/ 28 w 323"/>
              <a:gd name="T27" fmla="*/ 115 h 229"/>
              <a:gd name="T28" fmla="*/ 41 w 323"/>
              <a:gd name="T29" fmla="*/ 188 h 229"/>
              <a:gd name="T30" fmla="*/ 73 w 323"/>
              <a:gd name="T31" fmla="*/ 206 h 229"/>
              <a:gd name="T32" fmla="*/ 105 w 323"/>
              <a:gd name="T33" fmla="*/ 188 h 229"/>
              <a:gd name="T34" fmla="*/ 118 w 323"/>
              <a:gd name="T35" fmla="*/ 115 h 229"/>
              <a:gd name="T36" fmla="*/ 105 w 323"/>
              <a:gd name="T37" fmla="*/ 41 h 229"/>
              <a:gd name="T38" fmla="*/ 73 w 323"/>
              <a:gd name="T39" fmla="*/ 23 h 229"/>
              <a:gd name="T40" fmla="*/ 42 w 323"/>
              <a:gd name="T41" fmla="*/ 39 h 229"/>
              <a:gd name="T42" fmla="*/ 28 w 323"/>
              <a:gd name="T43" fmla="*/ 115 h 229"/>
              <a:gd name="T44" fmla="*/ 174 w 323"/>
              <a:gd name="T45" fmla="*/ 166 h 229"/>
              <a:gd name="T46" fmla="*/ 203 w 323"/>
              <a:gd name="T47" fmla="*/ 164 h 229"/>
              <a:gd name="T48" fmla="*/ 218 w 323"/>
              <a:gd name="T49" fmla="*/ 196 h 229"/>
              <a:gd name="T50" fmla="*/ 246 w 323"/>
              <a:gd name="T51" fmla="*/ 206 h 229"/>
              <a:gd name="T52" fmla="*/ 280 w 323"/>
              <a:gd name="T53" fmla="*/ 191 h 229"/>
              <a:gd name="T54" fmla="*/ 294 w 323"/>
              <a:gd name="T55" fmla="*/ 152 h 229"/>
              <a:gd name="T56" fmla="*/ 281 w 323"/>
              <a:gd name="T57" fmla="*/ 114 h 229"/>
              <a:gd name="T58" fmla="*/ 246 w 323"/>
              <a:gd name="T59" fmla="*/ 101 h 229"/>
              <a:gd name="T60" fmla="*/ 222 w 323"/>
              <a:gd name="T61" fmla="*/ 107 h 229"/>
              <a:gd name="T62" fmla="*/ 205 w 323"/>
              <a:gd name="T63" fmla="*/ 123 h 229"/>
              <a:gd name="T64" fmla="*/ 179 w 323"/>
              <a:gd name="T65" fmla="*/ 119 h 229"/>
              <a:gd name="T66" fmla="*/ 201 w 323"/>
              <a:gd name="T67" fmla="*/ 4 h 229"/>
              <a:gd name="T68" fmla="*/ 312 w 323"/>
              <a:gd name="T69" fmla="*/ 4 h 229"/>
              <a:gd name="T70" fmla="*/ 312 w 323"/>
              <a:gd name="T71" fmla="*/ 30 h 229"/>
              <a:gd name="T72" fmla="*/ 223 w 323"/>
              <a:gd name="T73" fmla="*/ 30 h 229"/>
              <a:gd name="T74" fmla="*/ 211 w 323"/>
              <a:gd name="T75" fmla="*/ 90 h 229"/>
              <a:gd name="T76" fmla="*/ 253 w 323"/>
              <a:gd name="T77" fmla="*/ 76 h 229"/>
              <a:gd name="T78" fmla="*/ 303 w 323"/>
              <a:gd name="T79" fmla="*/ 97 h 229"/>
              <a:gd name="T80" fmla="*/ 323 w 323"/>
              <a:gd name="T81" fmla="*/ 149 h 229"/>
              <a:gd name="T82" fmla="*/ 305 w 323"/>
              <a:gd name="T83" fmla="*/ 202 h 229"/>
              <a:gd name="T84" fmla="*/ 246 w 323"/>
              <a:gd name="T85" fmla="*/ 229 h 229"/>
              <a:gd name="T86" fmla="*/ 196 w 323"/>
              <a:gd name="T87" fmla="*/ 212 h 229"/>
              <a:gd name="T88" fmla="*/ 174 w 323"/>
              <a:gd name="T89" fmla="*/ 166 h 2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</a:cxnLst>
            <a:rect l="0" t="0" r="r" b="b"/>
            <a:pathLst>
              <a:path w="323" h="229">
                <a:moveTo>
                  <a:pt x="0" y="114"/>
                </a:moveTo>
                <a:cubicBezTo>
                  <a:pt x="0" y="88"/>
                  <a:pt x="3" y="67"/>
                  <a:pt x="8" y="50"/>
                </a:cubicBezTo>
                <a:cubicBezTo>
                  <a:pt x="14" y="34"/>
                  <a:pt x="22" y="22"/>
                  <a:pt x="32" y="13"/>
                </a:cubicBezTo>
                <a:cubicBezTo>
                  <a:pt x="43" y="4"/>
                  <a:pt x="57" y="0"/>
                  <a:pt x="73" y="0"/>
                </a:cubicBezTo>
                <a:cubicBezTo>
                  <a:pt x="85" y="0"/>
                  <a:pt x="96" y="2"/>
                  <a:pt x="105" y="7"/>
                </a:cubicBezTo>
                <a:cubicBezTo>
                  <a:pt x="114" y="12"/>
                  <a:pt x="121" y="19"/>
                  <a:pt x="127" y="28"/>
                </a:cubicBezTo>
                <a:cubicBezTo>
                  <a:pt x="133" y="37"/>
                  <a:pt x="138" y="48"/>
                  <a:pt x="141" y="61"/>
                </a:cubicBezTo>
                <a:cubicBezTo>
                  <a:pt x="144" y="75"/>
                  <a:pt x="146" y="92"/>
                  <a:pt x="146" y="114"/>
                </a:cubicBezTo>
                <a:cubicBezTo>
                  <a:pt x="146" y="141"/>
                  <a:pt x="143" y="162"/>
                  <a:pt x="138" y="178"/>
                </a:cubicBezTo>
                <a:cubicBezTo>
                  <a:pt x="132" y="194"/>
                  <a:pt x="124" y="207"/>
                  <a:pt x="114" y="216"/>
                </a:cubicBezTo>
                <a:cubicBezTo>
                  <a:pt x="103" y="225"/>
                  <a:pt x="89" y="229"/>
                  <a:pt x="73" y="229"/>
                </a:cubicBezTo>
                <a:cubicBezTo>
                  <a:pt x="51" y="229"/>
                  <a:pt x="34" y="221"/>
                  <a:pt x="22" y="206"/>
                </a:cubicBezTo>
                <a:cubicBezTo>
                  <a:pt x="7" y="187"/>
                  <a:pt x="0" y="157"/>
                  <a:pt x="0" y="114"/>
                </a:cubicBezTo>
                <a:close/>
                <a:moveTo>
                  <a:pt x="28" y="115"/>
                </a:moveTo>
                <a:cubicBezTo>
                  <a:pt x="28" y="151"/>
                  <a:pt x="32" y="176"/>
                  <a:pt x="41" y="188"/>
                </a:cubicBezTo>
                <a:cubicBezTo>
                  <a:pt x="50" y="200"/>
                  <a:pt x="60" y="206"/>
                  <a:pt x="73" y="206"/>
                </a:cubicBezTo>
                <a:cubicBezTo>
                  <a:pt x="86" y="206"/>
                  <a:pt x="96" y="200"/>
                  <a:pt x="105" y="188"/>
                </a:cubicBezTo>
                <a:cubicBezTo>
                  <a:pt x="113" y="176"/>
                  <a:pt x="118" y="151"/>
                  <a:pt x="118" y="115"/>
                </a:cubicBezTo>
                <a:cubicBezTo>
                  <a:pt x="118" y="78"/>
                  <a:pt x="113" y="53"/>
                  <a:pt x="105" y="41"/>
                </a:cubicBezTo>
                <a:cubicBezTo>
                  <a:pt x="96" y="29"/>
                  <a:pt x="86" y="23"/>
                  <a:pt x="73" y="23"/>
                </a:cubicBezTo>
                <a:cubicBezTo>
                  <a:pt x="60" y="23"/>
                  <a:pt x="50" y="28"/>
                  <a:pt x="42" y="39"/>
                </a:cubicBezTo>
                <a:cubicBezTo>
                  <a:pt x="33" y="52"/>
                  <a:pt x="28" y="78"/>
                  <a:pt x="28" y="115"/>
                </a:cubicBezTo>
                <a:close/>
                <a:moveTo>
                  <a:pt x="174" y="166"/>
                </a:moveTo>
                <a:lnTo>
                  <a:pt x="203" y="164"/>
                </a:lnTo>
                <a:cubicBezTo>
                  <a:pt x="205" y="178"/>
                  <a:pt x="210" y="189"/>
                  <a:pt x="218" y="196"/>
                </a:cubicBezTo>
                <a:cubicBezTo>
                  <a:pt x="226" y="203"/>
                  <a:pt x="235" y="206"/>
                  <a:pt x="246" y="206"/>
                </a:cubicBezTo>
                <a:cubicBezTo>
                  <a:pt x="260" y="206"/>
                  <a:pt x="271" y="201"/>
                  <a:pt x="280" y="191"/>
                </a:cubicBezTo>
                <a:cubicBezTo>
                  <a:pt x="289" y="181"/>
                  <a:pt x="294" y="168"/>
                  <a:pt x="294" y="152"/>
                </a:cubicBezTo>
                <a:cubicBezTo>
                  <a:pt x="294" y="136"/>
                  <a:pt x="289" y="123"/>
                  <a:pt x="281" y="114"/>
                </a:cubicBezTo>
                <a:cubicBezTo>
                  <a:pt x="272" y="105"/>
                  <a:pt x="260" y="101"/>
                  <a:pt x="246" y="101"/>
                </a:cubicBezTo>
                <a:cubicBezTo>
                  <a:pt x="237" y="101"/>
                  <a:pt x="229" y="103"/>
                  <a:pt x="222" y="107"/>
                </a:cubicBezTo>
                <a:cubicBezTo>
                  <a:pt x="215" y="111"/>
                  <a:pt x="209" y="116"/>
                  <a:pt x="205" y="123"/>
                </a:cubicBezTo>
                <a:lnTo>
                  <a:pt x="179" y="119"/>
                </a:lnTo>
                <a:lnTo>
                  <a:pt x="201" y="4"/>
                </a:lnTo>
                <a:lnTo>
                  <a:pt x="312" y="4"/>
                </a:lnTo>
                <a:lnTo>
                  <a:pt x="312" y="30"/>
                </a:lnTo>
                <a:lnTo>
                  <a:pt x="223" y="30"/>
                </a:lnTo>
                <a:lnTo>
                  <a:pt x="211" y="90"/>
                </a:lnTo>
                <a:cubicBezTo>
                  <a:pt x="224" y="81"/>
                  <a:pt x="238" y="76"/>
                  <a:pt x="253" y="76"/>
                </a:cubicBezTo>
                <a:cubicBezTo>
                  <a:pt x="273" y="76"/>
                  <a:pt x="289" y="83"/>
                  <a:pt x="303" y="97"/>
                </a:cubicBezTo>
                <a:cubicBezTo>
                  <a:pt x="316" y="110"/>
                  <a:pt x="323" y="128"/>
                  <a:pt x="323" y="149"/>
                </a:cubicBezTo>
                <a:cubicBezTo>
                  <a:pt x="323" y="169"/>
                  <a:pt x="317" y="187"/>
                  <a:pt x="305" y="202"/>
                </a:cubicBezTo>
                <a:cubicBezTo>
                  <a:pt x="291" y="220"/>
                  <a:pt x="271" y="229"/>
                  <a:pt x="246" y="229"/>
                </a:cubicBezTo>
                <a:cubicBezTo>
                  <a:pt x="226" y="229"/>
                  <a:pt x="209" y="223"/>
                  <a:pt x="196" y="212"/>
                </a:cubicBezTo>
                <a:cubicBezTo>
                  <a:pt x="183" y="200"/>
                  <a:pt x="176" y="185"/>
                  <a:pt x="174" y="166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216" name="Freeform 171"/>
          <p:cNvSpPr>
            <a:spLocks noEditPoints="1"/>
          </p:cNvSpPr>
          <p:nvPr/>
        </p:nvSpPr>
        <p:spPr bwMode="auto">
          <a:xfrm>
            <a:off x="5218350" y="4504819"/>
            <a:ext cx="80963" cy="57150"/>
          </a:xfrm>
          <a:custGeom>
            <a:avLst/>
            <a:gdLst>
              <a:gd name="T0" fmla="*/ 0 w 323"/>
              <a:gd name="T1" fmla="*/ 115 h 229"/>
              <a:gd name="T2" fmla="*/ 9 w 323"/>
              <a:gd name="T3" fmla="*/ 51 h 229"/>
              <a:gd name="T4" fmla="*/ 33 w 323"/>
              <a:gd name="T5" fmla="*/ 13 h 229"/>
              <a:gd name="T6" fmla="*/ 73 w 323"/>
              <a:gd name="T7" fmla="*/ 0 h 229"/>
              <a:gd name="T8" fmla="*/ 105 w 323"/>
              <a:gd name="T9" fmla="*/ 7 h 229"/>
              <a:gd name="T10" fmla="*/ 128 w 323"/>
              <a:gd name="T11" fmla="*/ 28 h 229"/>
              <a:gd name="T12" fmla="*/ 141 w 323"/>
              <a:gd name="T13" fmla="*/ 62 h 229"/>
              <a:gd name="T14" fmla="*/ 146 w 323"/>
              <a:gd name="T15" fmla="*/ 115 h 229"/>
              <a:gd name="T16" fmla="*/ 138 w 323"/>
              <a:gd name="T17" fmla="*/ 178 h 229"/>
              <a:gd name="T18" fmla="*/ 114 w 323"/>
              <a:gd name="T19" fmla="*/ 216 h 229"/>
              <a:gd name="T20" fmla="*/ 73 w 323"/>
              <a:gd name="T21" fmla="*/ 229 h 229"/>
              <a:gd name="T22" fmla="*/ 23 w 323"/>
              <a:gd name="T23" fmla="*/ 206 h 229"/>
              <a:gd name="T24" fmla="*/ 0 w 323"/>
              <a:gd name="T25" fmla="*/ 115 h 229"/>
              <a:gd name="T26" fmla="*/ 29 w 323"/>
              <a:gd name="T27" fmla="*/ 115 h 229"/>
              <a:gd name="T28" fmla="*/ 41 w 323"/>
              <a:gd name="T29" fmla="*/ 188 h 229"/>
              <a:gd name="T30" fmla="*/ 73 w 323"/>
              <a:gd name="T31" fmla="*/ 206 h 229"/>
              <a:gd name="T32" fmla="*/ 105 w 323"/>
              <a:gd name="T33" fmla="*/ 188 h 229"/>
              <a:gd name="T34" fmla="*/ 118 w 323"/>
              <a:gd name="T35" fmla="*/ 115 h 229"/>
              <a:gd name="T36" fmla="*/ 105 w 323"/>
              <a:gd name="T37" fmla="*/ 41 h 229"/>
              <a:gd name="T38" fmla="*/ 73 w 323"/>
              <a:gd name="T39" fmla="*/ 23 h 229"/>
              <a:gd name="T40" fmla="*/ 43 w 323"/>
              <a:gd name="T41" fmla="*/ 39 h 229"/>
              <a:gd name="T42" fmla="*/ 29 w 323"/>
              <a:gd name="T43" fmla="*/ 115 h 229"/>
              <a:gd name="T44" fmla="*/ 175 w 323"/>
              <a:gd name="T45" fmla="*/ 166 h 229"/>
              <a:gd name="T46" fmla="*/ 203 w 323"/>
              <a:gd name="T47" fmla="*/ 164 h 229"/>
              <a:gd name="T48" fmla="*/ 218 w 323"/>
              <a:gd name="T49" fmla="*/ 196 h 229"/>
              <a:gd name="T50" fmla="*/ 247 w 323"/>
              <a:gd name="T51" fmla="*/ 206 h 229"/>
              <a:gd name="T52" fmla="*/ 280 w 323"/>
              <a:gd name="T53" fmla="*/ 191 h 229"/>
              <a:gd name="T54" fmla="*/ 294 w 323"/>
              <a:gd name="T55" fmla="*/ 152 h 229"/>
              <a:gd name="T56" fmla="*/ 281 w 323"/>
              <a:gd name="T57" fmla="*/ 115 h 229"/>
              <a:gd name="T58" fmla="*/ 246 w 323"/>
              <a:gd name="T59" fmla="*/ 101 h 229"/>
              <a:gd name="T60" fmla="*/ 222 w 323"/>
              <a:gd name="T61" fmla="*/ 107 h 229"/>
              <a:gd name="T62" fmla="*/ 206 w 323"/>
              <a:gd name="T63" fmla="*/ 123 h 229"/>
              <a:gd name="T64" fmla="*/ 180 w 323"/>
              <a:gd name="T65" fmla="*/ 119 h 229"/>
              <a:gd name="T66" fmla="*/ 201 w 323"/>
              <a:gd name="T67" fmla="*/ 4 h 229"/>
              <a:gd name="T68" fmla="*/ 312 w 323"/>
              <a:gd name="T69" fmla="*/ 4 h 229"/>
              <a:gd name="T70" fmla="*/ 312 w 323"/>
              <a:gd name="T71" fmla="*/ 30 h 229"/>
              <a:gd name="T72" fmla="*/ 223 w 323"/>
              <a:gd name="T73" fmla="*/ 30 h 229"/>
              <a:gd name="T74" fmla="*/ 211 w 323"/>
              <a:gd name="T75" fmla="*/ 91 h 229"/>
              <a:gd name="T76" fmla="*/ 254 w 323"/>
              <a:gd name="T77" fmla="*/ 76 h 229"/>
              <a:gd name="T78" fmla="*/ 303 w 323"/>
              <a:gd name="T79" fmla="*/ 97 h 229"/>
              <a:gd name="T80" fmla="*/ 323 w 323"/>
              <a:gd name="T81" fmla="*/ 149 h 229"/>
              <a:gd name="T82" fmla="*/ 305 w 323"/>
              <a:gd name="T83" fmla="*/ 202 h 229"/>
              <a:gd name="T84" fmla="*/ 247 w 323"/>
              <a:gd name="T85" fmla="*/ 229 h 229"/>
              <a:gd name="T86" fmla="*/ 197 w 323"/>
              <a:gd name="T87" fmla="*/ 212 h 229"/>
              <a:gd name="T88" fmla="*/ 175 w 323"/>
              <a:gd name="T89" fmla="*/ 166 h 2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</a:cxnLst>
            <a:rect l="0" t="0" r="r" b="b"/>
            <a:pathLst>
              <a:path w="323" h="229">
                <a:moveTo>
                  <a:pt x="0" y="115"/>
                </a:moveTo>
                <a:cubicBezTo>
                  <a:pt x="0" y="88"/>
                  <a:pt x="3" y="67"/>
                  <a:pt x="9" y="51"/>
                </a:cubicBezTo>
                <a:cubicBezTo>
                  <a:pt x="14" y="34"/>
                  <a:pt x="22" y="22"/>
                  <a:pt x="33" y="13"/>
                </a:cubicBezTo>
                <a:cubicBezTo>
                  <a:pt x="44" y="4"/>
                  <a:pt x="57" y="0"/>
                  <a:pt x="73" y="0"/>
                </a:cubicBezTo>
                <a:cubicBezTo>
                  <a:pt x="85" y="0"/>
                  <a:pt x="96" y="2"/>
                  <a:pt x="105" y="7"/>
                </a:cubicBezTo>
                <a:cubicBezTo>
                  <a:pt x="114" y="12"/>
                  <a:pt x="122" y="19"/>
                  <a:pt x="128" y="28"/>
                </a:cubicBezTo>
                <a:cubicBezTo>
                  <a:pt x="133" y="37"/>
                  <a:pt x="138" y="48"/>
                  <a:pt x="141" y="62"/>
                </a:cubicBezTo>
                <a:cubicBezTo>
                  <a:pt x="145" y="75"/>
                  <a:pt x="146" y="92"/>
                  <a:pt x="146" y="115"/>
                </a:cubicBezTo>
                <a:cubicBezTo>
                  <a:pt x="146" y="141"/>
                  <a:pt x="144" y="162"/>
                  <a:pt x="138" y="178"/>
                </a:cubicBezTo>
                <a:cubicBezTo>
                  <a:pt x="133" y="195"/>
                  <a:pt x="125" y="207"/>
                  <a:pt x="114" y="216"/>
                </a:cubicBezTo>
                <a:cubicBezTo>
                  <a:pt x="103" y="225"/>
                  <a:pt x="90" y="229"/>
                  <a:pt x="73" y="229"/>
                </a:cubicBezTo>
                <a:cubicBezTo>
                  <a:pt x="52" y="229"/>
                  <a:pt x="35" y="221"/>
                  <a:pt x="23" y="206"/>
                </a:cubicBezTo>
                <a:cubicBezTo>
                  <a:pt x="8" y="187"/>
                  <a:pt x="0" y="157"/>
                  <a:pt x="0" y="115"/>
                </a:cubicBezTo>
                <a:close/>
                <a:moveTo>
                  <a:pt x="29" y="115"/>
                </a:moveTo>
                <a:cubicBezTo>
                  <a:pt x="29" y="152"/>
                  <a:pt x="33" y="176"/>
                  <a:pt x="41" y="188"/>
                </a:cubicBezTo>
                <a:cubicBezTo>
                  <a:pt x="50" y="200"/>
                  <a:pt x="61" y="206"/>
                  <a:pt x="73" y="206"/>
                </a:cubicBezTo>
                <a:cubicBezTo>
                  <a:pt x="86" y="206"/>
                  <a:pt x="97" y="200"/>
                  <a:pt x="105" y="188"/>
                </a:cubicBezTo>
                <a:cubicBezTo>
                  <a:pt x="114" y="176"/>
                  <a:pt x="118" y="151"/>
                  <a:pt x="118" y="115"/>
                </a:cubicBezTo>
                <a:cubicBezTo>
                  <a:pt x="118" y="78"/>
                  <a:pt x="114" y="53"/>
                  <a:pt x="105" y="41"/>
                </a:cubicBezTo>
                <a:cubicBezTo>
                  <a:pt x="97" y="29"/>
                  <a:pt x="86" y="23"/>
                  <a:pt x="73" y="23"/>
                </a:cubicBezTo>
                <a:cubicBezTo>
                  <a:pt x="60" y="23"/>
                  <a:pt x="50" y="28"/>
                  <a:pt x="43" y="39"/>
                </a:cubicBezTo>
                <a:cubicBezTo>
                  <a:pt x="33" y="53"/>
                  <a:pt x="29" y="78"/>
                  <a:pt x="29" y="115"/>
                </a:cubicBezTo>
                <a:close/>
                <a:moveTo>
                  <a:pt x="175" y="166"/>
                </a:moveTo>
                <a:lnTo>
                  <a:pt x="203" y="164"/>
                </a:lnTo>
                <a:cubicBezTo>
                  <a:pt x="206" y="178"/>
                  <a:pt x="211" y="189"/>
                  <a:pt x="218" y="196"/>
                </a:cubicBezTo>
                <a:cubicBezTo>
                  <a:pt x="226" y="203"/>
                  <a:pt x="235" y="206"/>
                  <a:pt x="247" y="206"/>
                </a:cubicBezTo>
                <a:cubicBezTo>
                  <a:pt x="260" y="206"/>
                  <a:pt x="271" y="201"/>
                  <a:pt x="280" y="191"/>
                </a:cubicBezTo>
                <a:cubicBezTo>
                  <a:pt x="289" y="181"/>
                  <a:pt x="294" y="168"/>
                  <a:pt x="294" y="152"/>
                </a:cubicBezTo>
                <a:cubicBezTo>
                  <a:pt x="294" y="136"/>
                  <a:pt x="290" y="124"/>
                  <a:pt x="281" y="115"/>
                </a:cubicBezTo>
                <a:cubicBezTo>
                  <a:pt x="272" y="105"/>
                  <a:pt x="261" y="101"/>
                  <a:pt x="246" y="101"/>
                </a:cubicBezTo>
                <a:cubicBezTo>
                  <a:pt x="237" y="101"/>
                  <a:pt x="229" y="103"/>
                  <a:pt x="222" y="107"/>
                </a:cubicBezTo>
                <a:cubicBezTo>
                  <a:pt x="215" y="111"/>
                  <a:pt x="210" y="116"/>
                  <a:pt x="206" y="123"/>
                </a:cubicBezTo>
                <a:lnTo>
                  <a:pt x="180" y="119"/>
                </a:lnTo>
                <a:lnTo>
                  <a:pt x="201" y="4"/>
                </a:lnTo>
                <a:lnTo>
                  <a:pt x="312" y="4"/>
                </a:lnTo>
                <a:lnTo>
                  <a:pt x="312" y="30"/>
                </a:lnTo>
                <a:lnTo>
                  <a:pt x="223" y="30"/>
                </a:lnTo>
                <a:lnTo>
                  <a:pt x="211" y="91"/>
                </a:lnTo>
                <a:cubicBezTo>
                  <a:pt x="225" y="81"/>
                  <a:pt x="239" y="76"/>
                  <a:pt x="254" y="76"/>
                </a:cubicBezTo>
                <a:cubicBezTo>
                  <a:pt x="273" y="76"/>
                  <a:pt x="290" y="83"/>
                  <a:pt x="303" y="97"/>
                </a:cubicBezTo>
                <a:cubicBezTo>
                  <a:pt x="316" y="110"/>
                  <a:pt x="323" y="128"/>
                  <a:pt x="323" y="149"/>
                </a:cubicBezTo>
                <a:cubicBezTo>
                  <a:pt x="323" y="169"/>
                  <a:pt x="317" y="187"/>
                  <a:pt x="305" y="202"/>
                </a:cubicBezTo>
                <a:cubicBezTo>
                  <a:pt x="291" y="220"/>
                  <a:pt x="271" y="229"/>
                  <a:pt x="247" y="229"/>
                </a:cubicBezTo>
                <a:cubicBezTo>
                  <a:pt x="226" y="229"/>
                  <a:pt x="210" y="223"/>
                  <a:pt x="197" y="212"/>
                </a:cubicBezTo>
                <a:cubicBezTo>
                  <a:pt x="184" y="200"/>
                  <a:pt x="176" y="185"/>
                  <a:pt x="175" y="166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217" name="Line 172"/>
          <p:cNvSpPr>
            <a:spLocks noChangeShapeType="1"/>
          </p:cNvSpPr>
          <p:nvPr/>
        </p:nvSpPr>
        <p:spPr bwMode="auto">
          <a:xfrm>
            <a:off x="374888" y="4134932"/>
            <a:ext cx="4787900" cy="182563"/>
          </a:xfrm>
          <a:prstGeom prst="line">
            <a:avLst/>
          </a:prstGeom>
          <a:noFill/>
          <a:ln w="1588" cap="rnd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218" name="Freeform 173"/>
          <p:cNvSpPr>
            <a:spLocks noEditPoints="1"/>
          </p:cNvSpPr>
          <p:nvPr/>
        </p:nvSpPr>
        <p:spPr bwMode="auto">
          <a:xfrm>
            <a:off x="235188" y="4106357"/>
            <a:ext cx="80963" cy="57150"/>
          </a:xfrm>
          <a:custGeom>
            <a:avLst/>
            <a:gdLst>
              <a:gd name="T0" fmla="*/ 0 w 321"/>
              <a:gd name="T1" fmla="*/ 114 h 229"/>
              <a:gd name="T2" fmla="*/ 8 w 321"/>
              <a:gd name="T3" fmla="*/ 50 h 229"/>
              <a:gd name="T4" fmla="*/ 32 w 321"/>
              <a:gd name="T5" fmla="*/ 13 h 229"/>
              <a:gd name="T6" fmla="*/ 73 w 321"/>
              <a:gd name="T7" fmla="*/ 0 h 229"/>
              <a:gd name="T8" fmla="*/ 105 w 321"/>
              <a:gd name="T9" fmla="*/ 7 h 229"/>
              <a:gd name="T10" fmla="*/ 127 w 321"/>
              <a:gd name="T11" fmla="*/ 28 h 229"/>
              <a:gd name="T12" fmla="*/ 141 w 321"/>
              <a:gd name="T13" fmla="*/ 61 h 229"/>
              <a:gd name="T14" fmla="*/ 146 w 321"/>
              <a:gd name="T15" fmla="*/ 114 h 229"/>
              <a:gd name="T16" fmla="*/ 138 w 321"/>
              <a:gd name="T17" fmla="*/ 178 h 229"/>
              <a:gd name="T18" fmla="*/ 114 w 321"/>
              <a:gd name="T19" fmla="*/ 216 h 229"/>
              <a:gd name="T20" fmla="*/ 73 w 321"/>
              <a:gd name="T21" fmla="*/ 229 h 229"/>
              <a:gd name="T22" fmla="*/ 22 w 321"/>
              <a:gd name="T23" fmla="*/ 206 h 229"/>
              <a:gd name="T24" fmla="*/ 0 w 321"/>
              <a:gd name="T25" fmla="*/ 114 h 229"/>
              <a:gd name="T26" fmla="*/ 28 w 321"/>
              <a:gd name="T27" fmla="*/ 115 h 229"/>
              <a:gd name="T28" fmla="*/ 41 w 321"/>
              <a:gd name="T29" fmla="*/ 188 h 229"/>
              <a:gd name="T30" fmla="*/ 73 w 321"/>
              <a:gd name="T31" fmla="*/ 206 h 229"/>
              <a:gd name="T32" fmla="*/ 105 w 321"/>
              <a:gd name="T33" fmla="*/ 188 h 229"/>
              <a:gd name="T34" fmla="*/ 118 w 321"/>
              <a:gd name="T35" fmla="*/ 115 h 229"/>
              <a:gd name="T36" fmla="*/ 105 w 321"/>
              <a:gd name="T37" fmla="*/ 41 h 229"/>
              <a:gd name="T38" fmla="*/ 73 w 321"/>
              <a:gd name="T39" fmla="*/ 23 h 229"/>
              <a:gd name="T40" fmla="*/ 42 w 321"/>
              <a:gd name="T41" fmla="*/ 39 h 229"/>
              <a:gd name="T42" fmla="*/ 28 w 321"/>
              <a:gd name="T43" fmla="*/ 115 h 229"/>
              <a:gd name="T44" fmla="*/ 317 w 321"/>
              <a:gd name="T45" fmla="*/ 56 h 229"/>
              <a:gd name="T46" fmla="*/ 290 w 321"/>
              <a:gd name="T47" fmla="*/ 58 h 229"/>
              <a:gd name="T48" fmla="*/ 280 w 321"/>
              <a:gd name="T49" fmla="*/ 34 h 229"/>
              <a:gd name="T50" fmla="*/ 252 w 321"/>
              <a:gd name="T51" fmla="*/ 22 h 229"/>
              <a:gd name="T52" fmla="*/ 229 w 321"/>
              <a:gd name="T53" fmla="*/ 30 h 229"/>
              <a:gd name="T54" fmla="*/ 208 w 321"/>
              <a:gd name="T55" fmla="*/ 57 h 229"/>
              <a:gd name="T56" fmla="*/ 200 w 321"/>
              <a:gd name="T57" fmla="*/ 109 h 229"/>
              <a:gd name="T58" fmla="*/ 225 w 321"/>
              <a:gd name="T59" fmla="*/ 87 h 229"/>
              <a:gd name="T60" fmla="*/ 255 w 321"/>
              <a:gd name="T61" fmla="*/ 79 h 229"/>
              <a:gd name="T62" fmla="*/ 302 w 321"/>
              <a:gd name="T63" fmla="*/ 100 h 229"/>
              <a:gd name="T64" fmla="*/ 321 w 321"/>
              <a:gd name="T65" fmla="*/ 152 h 229"/>
              <a:gd name="T66" fmla="*/ 312 w 321"/>
              <a:gd name="T67" fmla="*/ 191 h 229"/>
              <a:gd name="T68" fmla="*/ 287 w 321"/>
              <a:gd name="T69" fmla="*/ 219 h 229"/>
              <a:gd name="T70" fmla="*/ 251 w 321"/>
              <a:gd name="T71" fmla="*/ 229 h 229"/>
              <a:gd name="T72" fmla="*/ 195 w 321"/>
              <a:gd name="T73" fmla="*/ 204 h 229"/>
              <a:gd name="T74" fmla="*/ 173 w 321"/>
              <a:gd name="T75" fmla="*/ 120 h 229"/>
              <a:gd name="T76" fmla="*/ 197 w 321"/>
              <a:gd name="T77" fmla="*/ 26 h 229"/>
              <a:gd name="T78" fmla="*/ 254 w 321"/>
              <a:gd name="T79" fmla="*/ 0 h 229"/>
              <a:gd name="T80" fmla="*/ 297 w 321"/>
              <a:gd name="T81" fmla="*/ 15 h 229"/>
              <a:gd name="T82" fmla="*/ 317 w 321"/>
              <a:gd name="T83" fmla="*/ 56 h 229"/>
              <a:gd name="T84" fmla="*/ 205 w 321"/>
              <a:gd name="T85" fmla="*/ 152 h 229"/>
              <a:gd name="T86" fmla="*/ 211 w 321"/>
              <a:gd name="T87" fmla="*/ 180 h 229"/>
              <a:gd name="T88" fmla="*/ 227 w 321"/>
              <a:gd name="T89" fmla="*/ 200 h 229"/>
              <a:gd name="T90" fmla="*/ 250 w 321"/>
              <a:gd name="T91" fmla="*/ 206 h 229"/>
              <a:gd name="T92" fmla="*/ 280 w 321"/>
              <a:gd name="T93" fmla="*/ 192 h 229"/>
              <a:gd name="T94" fmla="*/ 293 w 321"/>
              <a:gd name="T95" fmla="*/ 154 h 229"/>
              <a:gd name="T96" fmla="*/ 281 w 321"/>
              <a:gd name="T97" fmla="*/ 117 h 229"/>
              <a:gd name="T98" fmla="*/ 249 w 321"/>
              <a:gd name="T99" fmla="*/ 104 h 229"/>
              <a:gd name="T100" fmla="*/ 218 w 321"/>
              <a:gd name="T101" fmla="*/ 117 h 229"/>
              <a:gd name="T102" fmla="*/ 205 w 321"/>
              <a:gd name="T103" fmla="*/ 152 h 2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</a:cxnLst>
            <a:rect l="0" t="0" r="r" b="b"/>
            <a:pathLst>
              <a:path w="321" h="229">
                <a:moveTo>
                  <a:pt x="0" y="114"/>
                </a:moveTo>
                <a:cubicBezTo>
                  <a:pt x="0" y="88"/>
                  <a:pt x="3" y="67"/>
                  <a:pt x="8" y="50"/>
                </a:cubicBezTo>
                <a:cubicBezTo>
                  <a:pt x="14" y="34"/>
                  <a:pt x="22" y="22"/>
                  <a:pt x="32" y="13"/>
                </a:cubicBezTo>
                <a:cubicBezTo>
                  <a:pt x="43" y="4"/>
                  <a:pt x="57" y="0"/>
                  <a:pt x="73" y="0"/>
                </a:cubicBezTo>
                <a:cubicBezTo>
                  <a:pt x="85" y="0"/>
                  <a:pt x="96" y="2"/>
                  <a:pt x="105" y="7"/>
                </a:cubicBezTo>
                <a:cubicBezTo>
                  <a:pt x="114" y="12"/>
                  <a:pt x="121" y="19"/>
                  <a:pt x="127" y="28"/>
                </a:cubicBezTo>
                <a:cubicBezTo>
                  <a:pt x="133" y="37"/>
                  <a:pt x="138" y="48"/>
                  <a:pt x="141" y="61"/>
                </a:cubicBezTo>
                <a:cubicBezTo>
                  <a:pt x="144" y="75"/>
                  <a:pt x="146" y="92"/>
                  <a:pt x="146" y="114"/>
                </a:cubicBezTo>
                <a:cubicBezTo>
                  <a:pt x="146" y="141"/>
                  <a:pt x="143" y="162"/>
                  <a:pt x="138" y="178"/>
                </a:cubicBezTo>
                <a:cubicBezTo>
                  <a:pt x="132" y="195"/>
                  <a:pt x="124" y="207"/>
                  <a:pt x="114" y="216"/>
                </a:cubicBezTo>
                <a:cubicBezTo>
                  <a:pt x="103" y="225"/>
                  <a:pt x="89" y="229"/>
                  <a:pt x="73" y="229"/>
                </a:cubicBezTo>
                <a:cubicBezTo>
                  <a:pt x="51" y="229"/>
                  <a:pt x="34" y="221"/>
                  <a:pt x="22" y="206"/>
                </a:cubicBezTo>
                <a:cubicBezTo>
                  <a:pt x="7" y="187"/>
                  <a:pt x="0" y="157"/>
                  <a:pt x="0" y="114"/>
                </a:cubicBezTo>
                <a:close/>
                <a:moveTo>
                  <a:pt x="28" y="115"/>
                </a:moveTo>
                <a:cubicBezTo>
                  <a:pt x="28" y="151"/>
                  <a:pt x="32" y="176"/>
                  <a:pt x="41" y="188"/>
                </a:cubicBezTo>
                <a:cubicBezTo>
                  <a:pt x="50" y="200"/>
                  <a:pt x="60" y="206"/>
                  <a:pt x="73" y="206"/>
                </a:cubicBezTo>
                <a:cubicBezTo>
                  <a:pt x="86" y="206"/>
                  <a:pt x="96" y="200"/>
                  <a:pt x="105" y="188"/>
                </a:cubicBezTo>
                <a:cubicBezTo>
                  <a:pt x="113" y="176"/>
                  <a:pt x="118" y="151"/>
                  <a:pt x="118" y="115"/>
                </a:cubicBezTo>
                <a:cubicBezTo>
                  <a:pt x="118" y="78"/>
                  <a:pt x="113" y="53"/>
                  <a:pt x="105" y="41"/>
                </a:cubicBezTo>
                <a:cubicBezTo>
                  <a:pt x="96" y="29"/>
                  <a:pt x="86" y="23"/>
                  <a:pt x="73" y="23"/>
                </a:cubicBezTo>
                <a:cubicBezTo>
                  <a:pt x="60" y="23"/>
                  <a:pt x="50" y="28"/>
                  <a:pt x="42" y="39"/>
                </a:cubicBezTo>
                <a:cubicBezTo>
                  <a:pt x="33" y="53"/>
                  <a:pt x="28" y="78"/>
                  <a:pt x="28" y="115"/>
                </a:cubicBezTo>
                <a:close/>
                <a:moveTo>
                  <a:pt x="317" y="56"/>
                </a:moveTo>
                <a:lnTo>
                  <a:pt x="290" y="58"/>
                </a:lnTo>
                <a:cubicBezTo>
                  <a:pt x="288" y="47"/>
                  <a:pt x="284" y="39"/>
                  <a:pt x="280" y="34"/>
                </a:cubicBezTo>
                <a:cubicBezTo>
                  <a:pt x="272" y="26"/>
                  <a:pt x="263" y="22"/>
                  <a:pt x="252" y="22"/>
                </a:cubicBezTo>
                <a:cubicBezTo>
                  <a:pt x="243" y="22"/>
                  <a:pt x="235" y="25"/>
                  <a:pt x="229" y="30"/>
                </a:cubicBezTo>
                <a:cubicBezTo>
                  <a:pt x="220" y="36"/>
                  <a:pt x="213" y="45"/>
                  <a:pt x="208" y="57"/>
                </a:cubicBezTo>
                <a:cubicBezTo>
                  <a:pt x="203" y="70"/>
                  <a:pt x="200" y="87"/>
                  <a:pt x="200" y="109"/>
                </a:cubicBezTo>
                <a:cubicBezTo>
                  <a:pt x="207" y="99"/>
                  <a:pt x="215" y="92"/>
                  <a:pt x="225" y="87"/>
                </a:cubicBezTo>
                <a:cubicBezTo>
                  <a:pt x="234" y="82"/>
                  <a:pt x="244" y="79"/>
                  <a:pt x="255" y="79"/>
                </a:cubicBezTo>
                <a:cubicBezTo>
                  <a:pt x="273" y="79"/>
                  <a:pt x="289" y="86"/>
                  <a:pt x="302" y="100"/>
                </a:cubicBezTo>
                <a:cubicBezTo>
                  <a:pt x="315" y="113"/>
                  <a:pt x="321" y="131"/>
                  <a:pt x="321" y="152"/>
                </a:cubicBezTo>
                <a:cubicBezTo>
                  <a:pt x="321" y="166"/>
                  <a:pt x="318" y="179"/>
                  <a:pt x="312" y="191"/>
                </a:cubicBezTo>
                <a:cubicBezTo>
                  <a:pt x="306" y="204"/>
                  <a:pt x="298" y="213"/>
                  <a:pt x="287" y="219"/>
                </a:cubicBezTo>
                <a:cubicBezTo>
                  <a:pt x="276" y="226"/>
                  <a:pt x="264" y="229"/>
                  <a:pt x="251" y="229"/>
                </a:cubicBezTo>
                <a:cubicBezTo>
                  <a:pt x="228" y="229"/>
                  <a:pt x="209" y="220"/>
                  <a:pt x="195" y="204"/>
                </a:cubicBezTo>
                <a:cubicBezTo>
                  <a:pt x="180" y="187"/>
                  <a:pt x="173" y="159"/>
                  <a:pt x="173" y="120"/>
                </a:cubicBezTo>
                <a:cubicBezTo>
                  <a:pt x="173" y="77"/>
                  <a:pt x="181" y="45"/>
                  <a:pt x="197" y="26"/>
                </a:cubicBezTo>
                <a:cubicBezTo>
                  <a:pt x="211" y="8"/>
                  <a:pt x="230" y="0"/>
                  <a:pt x="254" y="0"/>
                </a:cubicBezTo>
                <a:cubicBezTo>
                  <a:pt x="271" y="0"/>
                  <a:pt x="286" y="5"/>
                  <a:pt x="297" y="15"/>
                </a:cubicBezTo>
                <a:cubicBezTo>
                  <a:pt x="308" y="25"/>
                  <a:pt x="315" y="38"/>
                  <a:pt x="317" y="56"/>
                </a:cubicBezTo>
                <a:close/>
                <a:moveTo>
                  <a:pt x="205" y="152"/>
                </a:moveTo>
                <a:cubicBezTo>
                  <a:pt x="205" y="162"/>
                  <a:pt x="207" y="171"/>
                  <a:pt x="211" y="180"/>
                </a:cubicBezTo>
                <a:cubicBezTo>
                  <a:pt x="215" y="188"/>
                  <a:pt x="220" y="195"/>
                  <a:pt x="227" y="200"/>
                </a:cubicBezTo>
                <a:cubicBezTo>
                  <a:pt x="235" y="204"/>
                  <a:pt x="242" y="206"/>
                  <a:pt x="250" y="206"/>
                </a:cubicBezTo>
                <a:cubicBezTo>
                  <a:pt x="262" y="206"/>
                  <a:pt x="272" y="202"/>
                  <a:pt x="280" y="192"/>
                </a:cubicBezTo>
                <a:cubicBezTo>
                  <a:pt x="289" y="183"/>
                  <a:pt x="293" y="170"/>
                  <a:pt x="293" y="154"/>
                </a:cubicBezTo>
                <a:cubicBezTo>
                  <a:pt x="293" y="138"/>
                  <a:pt x="289" y="126"/>
                  <a:pt x="281" y="117"/>
                </a:cubicBezTo>
                <a:cubicBezTo>
                  <a:pt x="272" y="108"/>
                  <a:pt x="262" y="104"/>
                  <a:pt x="249" y="104"/>
                </a:cubicBezTo>
                <a:cubicBezTo>
                  <a:pt x="237" y="104"/>
                  <a:pt x="226" y="108"/>
                  <a:pt x="218" y="117"/>
                </a:cubicBezTo>
                <a:cubicBezTo>
                  <a:pt x="209" y="126"/>
                  <a:pt x="205" y="138"/>
                  <a:pt x="205" y="152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219" name="Freeform 174"/>
          <p:cNvSpPr>
            <a:spLocks noEditPoints="1"/>
          </p:cNvSpPr>
          <p:nvPr/>
        </p:nvSpPr>
        <p:spPr bwMode="auto">
          <a:xfrm>
            <a:off x="5218350" y="4287332"/>
            <a:ext cx="80963" cy="57150"/>
          </a:xfrm>
          <a:custGeom>
            <a:avLst/>
            <a:gdLst>
              <a:gd name="T0" fmla="*/ 0 w 322"/>
              <a:gd name="T1" fmla="*/ 114 h 229"/>
              <a:gd name="T2" fmla="*/ 9 w 322"/>
              <a:gd name="T3" fmla="*/ 50 h 229"/>
              <a:gd name="T4" fmla="*/ 33 w 322"/>
              <a:gd name="T5" fmla="*/ 13 h 229"/>
              <a:gd name="T6" fmla="*/ 73 w 322"/>
              <a:gd name="T7" fmla="*/ 0 h 229"/>
              <a:gd name="T8" fmla="*/ 105 w 322"/>
              <a:gd name="T9" fmla="*/ 7 h 229"/>
              <a:gd name="T10" fmla="*/ 128 w 322"/>
              <a:gd name="T11" fmla="*/ 28 h 229"/>
              <a:gd name="T12" fmla="*/ 141 w 322"/>
              <a:gd name="T13" fmla="*/ 61 h 229"/>
              <a:gd name="T14" fmla="*/ 146 w 322"/>
              <a:gd name="T15" fmla="*/ 114 h 229"/>
              <a:gd name="T16" fmla="*/ 138 w 322"/>
              <a:gd name="T17" fmla="*/ 178 h 229"/>
              <a:gd name="T18" fmla="*/ 114 w 322"/>
              <a:gd name="T19" fmla="*/ 215 h 229"/>
              <a:gd name="T20" fmla="*/ 73 w 322"/>
              <a:gd name="T21" fmla="*/ 229 h 229"/>
              <a:gd name="T22" fmla="*/ 23 w 322"/>
              <a:gd name="T23" fmla="*/ 205 h 229"/>
              <a:gd name="T24" fmla="*/ 0 w 322"/>
              <a:gd name="T25" fmla="*/ 114 h 229"/>
              <a:gd name="T26" fmla="*/ 29 w 322"/>
              <a:gd name="T27" fmla="*/ 114 h 229"/>
              <a:gd name="T28" fmla="*/ 41 w 322"/>
              <a:gd name="T29" fmla="*/ 188 h 229"/>
              <a:gd name="T30" fmla="*/ 73 w 322"/>
              <a:gd name="T31" fmla="*/ 206 h 229"/>
              <a:gd name="T32" fmla="*/ 105 w 322"/>
              <a:gd name="T33" fmla="*/ 188 h 229"/>
              <a:gd name="T34" fmla="*/ 118 w 322"/>
              <a:gd name="T35" fmla="*/ 114 h 229"/>
              <a:gd name="T36" fmla="*/ 105 w 322"/>
              <a:gd name="T37" fmla="*/ 41 h 229"/>
              <a:gd name="T38" fmla="*/ 73 w 322"/>
              <a:gd name="T39" fmla="*/ 22 h 229"/>
              <a:gd name="T40" fmla="*/ 43 w 322"/>
              <a:gd name="T41" fmla="*/ 38 h 229"/>
              <a:gd name="T42" fmla="*/ 29 w 322"/>
              <a:gd name="T43" fmla="*/ 114 h 229"/>
              <a:gd name="T44" fmla="*/ 318 w 322"/>
              <a:gd name="T45" fmla="*/ 55 h 229"/>
              <a:gd name="T46" fmla="*/ 291 w 322"/>
              <a:gd name="T47" fmla="*/ 57 h 229"/>
              <a:gd name="T48" fmla="*/ 280 w 322"/>
              <a:gd name="T49" fmla="*/ 34 h 229"/>
              <a:gd name="T50" fmla="*/ 252 w 322"/>
              <a:gd name="T51" fmla="*/ 22 h 229"/>
              <a:gd name="T52" fmla="*/ 229 w 322"/>
              <a:gd name="T53" fmla="*/ 29 h 229"/>
              <a:gd name="T54" fmla="*/ 208 w 322"/>
              <a:gd name="T55" fmla="*/ 57 h 229"/>
              <a:gd name="T56" fmla="*/ 201 w 322"/>
              <a:gd name="T57" fmla="*/ 109 h 229"/>
              <a:gd name="T58" fmla="*/ 225 w 322"/>
              <a:gd name="T59" fmla="*/ 86 h 229"/>
              <a:gd name="T60" fmla="*/ 255 w 322"/>
              <a:gd name="T61" fmla="*/ 79 h 229"/>
              <a:gd name="T62" fmla="*/ 302 w 322"/>
              <a:gd name="T63" fmla="*/ 99 h 229"/>
              <a:gd name="T64" fmla="*/ 322 w 322"/>
              <a:gd name="T65" fmla="*/ 152 h 229"/>
              <a:gd name="T66" fmla="*/ 312 w 322"/>
              <a:gd name="T67" fmla="*/ 191 h 229"/>
              <a:gd name="T68" fmla="*/ 287 w 322"/>
              <a:gd name="T69" fmla="*/ 219 h 229"/>
              <a:gd name="T70" fmla="*/ 251 w 322"/>
              <a:gd name="T71" fmla="*/ 229 h 229"/>
              <a:gd name="T72" fmla="*/ 195 w 322"/>
              <a:gd name="T73" fmla="*/ 203 h 229"/>
              <a:gd name="T74" fmla="*/ 173 w 322"/>
              <a:gd name="T75" fmla="*/ 120 h 229"/>
              <a:gd name="T76" fmla="*/ 197 w 322"/>
              <a:gd name="T77" fmla="*/ 25 h 229"/>
              <a:gd name="T78" fmla="*/ 254 w 322"/>
              <a:gd name="T79" fmla="*/ 0 h 229"/>
              <a:gd name="T80" fmla="*/ 297 w 322"/>
              <a:gd name="T81" fmla="*/ 14 h 229"/>
              <a:gd name="T82" fmla="*/ 318 w 322"/>
              <a:gd name="T83" fmla="*/ 55 h 229"/>
              <a:gd name="T84" fmla="*/ 205 w 322"/>
              <a:gd name="T85" fmla="*/ 152 h 229"/>
              <a:gd name="T86" fmla="*/ 211 w 322"/>
              <a:gd name="T87" fmla="*/ 179 h 229"/>
              <a:gd name="T88" fmla="*/ 228 w 322"/>
              <a:gd name="T89" fmla="*/ 199 h 229"/>
              <a:gd name="T90" fmla="*/ 251 w 322"/>
              <a:gd name="T91" fmla="*/ 206 h 229"/>
              <a:gd name="T92" fmla="*/ 281 w 322"/>
              <a:gd name="T93" fmla="*/ 192 h 229"/>
              <a:gd name="T94" fmla="*/ 293 w 322"/>
              <a:gd name="T95" fmla="*/ 154 h 229"/>
              <a:gd name="T96" fmla="*/ 281 w 322"/>
              <a:gd name="T97" fmla="*/ 117 h 229"/>
              <a:gd name="T98" fmla="*/ 250 w 322"/>
              <a:gd name="T99" fmla="*/ 104 h 229"/>
              <a:gd name="T100" fmla="*/ 218 w 322"/>
              <a:gd name="T101" fmla="*/ 117 h 229"/>
              <a:gd name="T102" fmla="*/ 205 w 322"/>
              <a:gd name="T103" fmla="*/ 152 h 2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</a:cxnLst>
            <a:rect l="0" t="0" r="r" b="b"/>
            <a:pathLst>
              <a:path w="322" h="229">
                <a:moveTo>
                  <a:pt x="0" y="114"/>
                </a:moveTo>
                <a:cubicBezTo>
                  <a:pt x="0" y="88"/>
                  <a:pt x="3" y="66"/>
                  <a:pt x="9" y="50"/>
                </a:cubicBezTo>
                <a:cubicBezTo>
                  <a:pt x="14" y="34"/>
                  <a:pt x="22" y="21"/>
                  <a:pt x="33" y="13"/>
                </a:cubicBezTo>
                <a:cubicBezTo>
                  <a:pt x="44" y="4"/>
                  <a:pt x="57" y="0"/>
                  <a:pt x="73" y="0"/>
                </a:cubicBezTo>
                <a:cubicBezTo>
                  <a:pt x="85" y="0"/>
                  <a:pt x="96" y="2"/>
                  <a:pt x="105" y="7"/>
                </a:cubicBezTo>
                <a:cubicBezTo>
                  <a:pt x="114" y="12"/>
                  <a:pt x="122" y="19"/>
                  <a:pt x="128" y="28"/>
                </a:cubicBezTo>
                <a:cubicBezTo>
                  <a:pt x="133" y="37"/>
                  <a:pt x="138" y="48"/>
                  <a:pt x="141" y="61"/>
                </a:cubicBezTo>
                <a:cubicBezTo>
                  <a:pt x="145" y="74"/>
                  <a:pt x="146" y="92"/>
                  <a:pt x="146" y="114"/>
                </a:cubicBezTo>
                <a:cubicBezTo>
                  <a:pt x="146" y="140"/>
                  <a:pt x="144" y="162"/>
                  <a:pt x="138" y="178"/>
                </a:cubicBezTo>
                <a:cubicBezTo>
                  <a:pt x="133" y="194"/>
                  <a:pt x="125" y="207"/>
                  <a:pt x="114" y="215"/>
                </a:cubicBezTo>
                <a:cubicBezTo>
                  <a:pt x="103" y="224"/>
                  <a:pt x="90" y="229"/>
                  <a:pt x="73" y="229"/>
                </a:cubicBezTo>
                <a:cubicBezTo>
                  <a:pt x="52" y="229"/>
                  <a:pt x="35" y="221"/>
                  <a:pt x="23" y="205"/>
                </a:cubicBezTo>
                <a:cubicBezTo>
                  <a:pt x="8" y="187"/>
                  <a:pt x="0" y="156"/>
                  <a:pt x="0" y="114"/>
                </a:cubicBezTo>
                <a:close/>
                <a:moveTo>
                  <a:pt x="29" y="114"/>
                </a:moveTo>
                <a:cubicBezTo>
                  <a:pt x="29" y="151"/>
                  <a:pt x="33" y="176"/>
                  <a:pt x="41" y="188"/>
                </a:cubicBezTo>
                <a:cubicBezTo>
                  <a:pt x="50" y="200"/>
                  <a:pt x="61" y="206"/>
                  <a:pt x="73" y="206"/>
                </a:cubicBezTo>
                <a:cubicBezTo>
                  <a:pt x="86" y="206"/>
                  <a:pt x="97" y="200"/>
                  <a:pt x="105" y="188"/>
                </a:cubicBezTo>
                <a:cubicBezTo>
                  <a:pt x="114" y="175"/>
                  <a:pt x="118" y="151"/>
                  <a:pt x="118" y="114"/>
                </a:cubicBezTo>
                <a:cubicBezTo>
                  <a:pt x="118" y="77"/>
                  <a:pt x="114" y="53"/>
                  <a:pt x="105" y="41"/>
                </a:cubicBezTo>
                <a:cubicBezTo>
                  <a:pt x="97" y="28"/>
                  <a:pt x="86" y="22"/>
                  <a:pt x="73" y="22"/>
                </a:cubicBezTo>
                <a:cubicBezTo>
                  <a:pt x="60" y="22"/>
                  <a:pt x="50" y="28"/>
                  <a:pt x="43" y="38"/>
                </a:cubicBezTo>
                <a:cubicBezTo>
                  <a:pt x="33" y="52"/>
                  <a:pt x="29" y="77"/>
                  <a:pt x="29" y="114"/>
                </a:cubicBezTo>
                <a:close/>
                <a:moveTo>
                  <a:pt x="318" y="55"/>
                </a:moveTo>
                <a:lnTo>
                  <a:pt x="291" y="57"/>
                </a:lnTo>
                <a:cubicBezTo>
                  <a:pt x="288" y="47"/>
                  <a:pt x="285" y="39"/>
                  <a:pt x="280" y="34"/>
                </a:cubicBezTo>
                <a:cubicBezTo>
                  <a:pt x="273" y="26"/>
                  <a:pt x="263" y="22"/>
                  <a:pt x="252" y="22"/>
                </a:cubicBezTo>
                <a:cubicBezTo>
                  <a:pt x="244" y="22"/>
                  <a:pt x="236" y="25"/>
                  <a:pt x="229" y="29"/>
                </a:cubicBezTo>
                <a:cubicBezTo>
                  <a:pt x="220" y="36"/>
                  <a:pt x="214" y="45"/>
                  <a:pt x="208" y="57"/>
                </a:cubicBezTo>
                <a:cubicBezTo>
                  <a:pt x="203" y="69"/>
                  <a:pt x="201" y="87"/>
                  <a:pt x="201" y="109"/>
                </a:cubicBezTo>
                <a:cubicBezTo>
                  <a:pt x="207" y="99"/>
                  <a:pt x="215" y="91"/>
                  <a:pt x="225" y="86"/>
                </a:cubicBezTo>
                <a:cubicBezTo>
                  <a:pt x="235" y="82"/>
                  <a:pt x="245" y="79"/>
                  <a:pt x="255" y="79"/>
                </a:cubicBezTo>
                <a:cubicBezTo>
                  <a:pt x="274" y="79"/>
                  <a:pt x="289" y="86"/>
                  <a:pt x="302" y="99"/>
                </a:cubicBezTo>
                <a:cubicBezTo>
                  <a:pt x="315" y="113"/>
                  <a:pt x="322" y="130"/>
                  <a:pt x="322" y="152"/>
                </a:cubicBezTo>
                <a:cubicBezTo>
                  <a:pt x="322" y="166"/>
                  <a:pt x="319" y="179"/>
                  <a:pt x="312" y="191"/>
                </a:cubicBezTo>
                <a:cubicBezTo>
                  <a:pt x="306" y="203"/>
                  <a:pt x="298" y="212"/>
                  <a:pt x="287" y="219"/>
                </a:cubicBezTo>
                <a:cubicBezTo>
                  <a:pt x="277" y="225"/>
                  <a:pt x="265" y="229"/>
                  <a:pt x="251" y="229"/>
                </a:cubicBezTo>
                <a:cubicBezTo>
                  <a:pt x="228" y="229"/>
                  <a:pt x="210" y="220"/>
                  <a:pt x="195" y="203"/>
                </a:cubicBezTo>
                <a:cubicBezTo>
                  <a:pt x="181" y="186"/>
                  <a:pt x="173" y="159"/>
                  <a:pt x="173" y="120"/>
                </a:cubicBezTo>
                <a:cubicBezTo>
                  <a:pt x="173" y="76"/>
                  <a:pt x="181" y="45"/>
                  <a:pt x="197" y="25"/>
                </a:cubicBezTo>
                <a:cubicBezTo>
                  <a:pt x="211" y="8"/>
                  <a:pt x="230" y="0"/>
                  <a:pt x="254" y="0"/>
                </a:cubicBezTo>
                <a:cubicBezTo>
                  <a:pt x="272" y="0"/>
                  <a:pt x="286" y="4"/>
                  <a:pt x="297" y="14"/>
                </a:cubicBezTo>
                <a:cubicBezTo>
                  <a:pt x="309" y="24"/>
                  <a:pt x="316" y="38"/>
                  <a:pt x="318" y="55"/>
                </a:cubicBezTo>
                <a:close/>
                <a:moveTo>
                  <a:pt x="205" y="152"/>
                </a:moveTo>
                <a:cubicBezTo>
                  <a:pt x="205" y="162"/>
                  <a:pt x="207" y="171"/>
                  <a:pt x="211" y="179"/>
                </a:cubicBezTo>
                <a:cubicBezTo>
                  <a:pt x="215" y="188"/>
                  <a:pt x="221" y="195"/>
                  <a:pt x="228" y="199"/>
                </a:cubicBezTo>
                <a:cubicBezTo>
                  <a:pt x="235" y="204"/>
                  <a:pt x="243" y="206"/>
                  <a:pt x="251" y="206"/>
                </a:cubicBezTo>
                <a:cubicBezTo>
                  <a:pt x="263" y="206"/>
                  <a:pt x="273" y="201"/>
                  <a:pt x="281" y="192"/>
                </a:cubicBezTo>
                <a:cubicBezTo>
                  <a:pt x="289" y="182"/>
                  <a:pt x="293" y="170"/>
                  <a:pt x="293" y="154"/>
                </a:cubicBezTo>
                <a:cubicBezTo>
                  <a:pt x="293" y="138"/>
                  <a:pt x="289" y="126"/>
                  <a:pt x="281" y="117"/>
                </a:cubicBezTo>
                <a:cubicBezTo>
                  <a:pt x="273" y="108"/>
                  <a:pt x="262" y="104"/>
                  <a:pt x="250" y="104"/>
                </a:cubicBezTo>
                <a:cubicBezTo>
                  <a:pt x="237" y="104"/>
                  <a:pt x="227" y="108"/>
                  <a:pt x="218" y="117"/>
                </a:cubicBezTo>
                <a:cubicBezTo>
                  <a:pt x="209" y="126"/>
                  <a:pt x="205" y="138"/>
                  <a:pt x="205" y="152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220" name="Line 175"/>
          <p:cNvSpPr>
            <a:spLocks noChangeShapeType="1"/>
          </p:cNvSpPr>
          <p:nvPr/>
        </p:nvSpPr>
        <p:spPr bwMode="auto">
          <a:xfrm>
            <a:off x="374888" y="3915857"/>
            <a:ext cx="4787900" cy="180975"/>
          </a:xfrm>
          <a:prstGeom prst="line">
            <a:avLst/>
          </a:prstGeom>
          <a:noFill/>
          <a:ln w="1588" cap="rnd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221" name="Freeform 176"/>
          <p:cNvSpPr>
            <a:spLocks noEditPoints="1"/>
          </p:cNvSpPr>
          <p:nvPr/>
        </p:nvSpPr>
        <p:spPr bwMode="auto">
          <a:xfrm>
            <a:off x="235188" y="3885694"/>
            <a:ext cx="80963" cy="57150"/>
          </a:xfrm>
          <a:custGeom>
            <a:avLst/>
            <a:gdLst>
              <a:gd name="T0" fmla="*/ 0 w 321"/>
              <a:gd name="T1" fmla="*/ 114 h 229"/>
              <a:gd name="T2" fmla="*/ 8 w 321"/>
              <a:gd name="T3" fmla="*/ 50 h 229"/>
              <a:gd name="T4" fmla="*/ 32 w 321"/>
              <a:gd name="T5" fmla="*/ 13 h 229"/>
              <a:gd name="T6" fmla="*/ 73 w 321"/>
              <a:gd name="T7" fmla="*/ 0 h 229"/>
              <a:gd name="T8" fmla="*/ 105 w 321"/>
              <a:gd name="T9" fmla="*/ 7 h 229"/>
              <a:gd name="T10" fmla="*/ 127 w 321"/>
              <a:gd name="T11" fmla="*/ 28 h 229"/>
              <a:gd name="T12" fmla="*/ 141 w 321"/>
              <a:gd name="T13" fmla="*/ 62 h 229"/>
              <a:gd name="T14" fmla="*/ 146 w 321"/>
              <a:gd name="T15" fmla="*/ 114 h 229"/>
              <a:gd name="T16" fmla="*/ 138 w 321"/>
              <a:gd name="T17" fmla="*/ 178 h 229"/>
              <a:gd name="T18" fmla="*/ 114 w 321"/>
              <a:gd name="T19" fmla="*/ 216 h 229"/>
              <a:gd name="T20" fmla="*/ 73 w 321"/>
              <a:gd name="T21" fmla="*/ 229 h 229"/>
              <a:gd name="T22" fmla="*/ 22 w 321"/>
              <a:gd name="T23" fmla="*/ 206 h 229"/>
              <a:gd name="T24" fmla="*/ 0 w 321"/>
              <a:gd name="T25" fmla="*/ 114 h 229"/>
              <a:gd name="T26" fmla="*/ 28 w 321"/>
              <a:gd name="T27" fmla="*/ 115 h 229"/>
              <a:gd name="T28" fmla="*/ 41 w 321"/>
              <a:gd name="T29" fmla="*/ 188 h 229"/>
              <a:gd name="T30" fmla="*/ 73 w 321"/>
              <a:gd name="T31" fmla="*/ 206 h 229"/>
              <a:gd name="T32" fmla="*/ 105 w 321"/>
              <a:gd name="T33" fmla="*/ 188 h 229"/>
              <a:gd name="T34" fmla="*/ 118 w 321"/>
              <a:gd name="T35" fmla="*/ 115 h 229"/>
              <a:gd name="T36" fmla="*/ 105 w 321"/>
              <a:gd name="T37" fmla="*/ 41 h 229"/>
              <a:gd name="T38" fmla="*/ 73 w 321"/>
              <a:gd name="T39" fmla="*/ 23 h 229"/>
              <a:gd name="T40" fmla="*/ 42 w 321"/>
              <a:gd name="T41" fmla="*/ 39 h 229"/>
              <a:gd name="T42" fmla="*/ 28 w 321"/>
              <a:gd name="T43" fmla="*/ 115 h 229"/>
              <a:gd name="T44" fmla="*/ 176 w 321"/>
              <a:gd name="T45" fmla="*/ 30 h 229"/>
              <a:gd name="T46" fmla="*/ 176 w 321"/>
              <a:gd name="T47" fmla="*/ 4 h 229"/>
              <a:gd name="T48" fmla="*/ 321 w 321"/>
              <a:gd name="T49" fmla="*/ 4 h 229"/>
              <a:gd name="T50" fmla="*/ 321 w 321"/>
              <a:gd name="T51" fmla="*/ 25 h 229"/>
              <a:gd name="T52" fmla="*/ 278 w 321"/>
              <a:gd name="T53" fmla="*/ 86 h 229"/>
              <a:gd name="T54" fmla="*/ 246 w 321"/>
              <a:gd name="T55" fmla="*/ 163 h 229"/>
              <a:gd name="T56" fmla="*/ 235 w 321"/>
              <a:gd name="T57" fmla="*/ 225 h 229"/>
              <a:gd name="T58" fmla="*/ 207 w 321"/>
              <a:gd name="T59" fmla="*/ 225 h 229"/>
              <a:gd name="T60" fmla="*/ 217 w 321"/>
              <a:gd name="T61" fmla="*/ 161 h 229"/>
              <a:gd name="T62" fmla="*/ 246 w 321"/>
              <a:gd name="T63" fmla="*/ 89 h 229"/>
              <a:gd name="T64" fmla="*/ 285 w 321"/>
              <a:gd name="T65" fmla="*/ 30 h 229"/>
              <a:gd name="T66" fmla="*/ 176 w 321"/>
              <a:gd name="T67" fmla="*/ 30 h 2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321" h="229">
                <a:moveTo>
                  <a:pt x="0" y="114"/>
                </a:moveTo>
                <a:cubicBezTo>
                  <a:pt x="0" y="88"/>
                  <a:pt x="3" y="67"/>
                  <a:pt x="8" y="50"/>
                </a:cubicBezTo>
                <a:cubicBezTo>
                  <a:pt x="14" y="34"/>
                  <a:pt x="22" y="22"/>
                  <a:pt x="32" y="13"/>
                </a:cubicBezTo>
                <a:cubicBezTo>
                  <a:pt x="43" y="4"/>
                  <a:pt x="57" y="0"/>
                  <a:pt x="73" y="0"/>
                </a:cubicBezTo>
                <a:cubicBezTo>
                  <a:pt x="85" y="0"/>
                  <a:pt x="96" y="2"/>
                  <a:pt x="105" y="7"/>
                </a:cubicBezTo>
                <a:cubicBezTo>
                  <a:pt x="114" y="12"/>
                  <a:pt x="121" y="19"/>
                  <a:pt x="127" y="28"/>
                </a:cubicBezTo>
                <a:cubicBezTo>
                  <a:pt x="133" y="37"/>
                  <a:pt x="138" y="48"/>
                  <a:pt x="141" y="62"/>
                </a:cubicBezTo>
                <a:cubicBezTo>
                  <a:pt x="144" y="75"/>
                  <a:pt x="146" y="92"/>
                  <a:pt x="146" y="114"/>
                </a:cubicBezTo>
                <a:cubicBezTo>
                  <a:pt x="146" y="141"/>
                  <a:pt x="143" y="162"/>
                  <a:pt x="138" y="178"/>
                </a:cubicBezTo>
                <a:cubicBezTo>
                  <a:pt x="132" y="195"/>
                  <a:pt x="124" y="207"/>
                  <a:pt x="114" y="216"/>
                </a:cubicBezTo>
                <a:cubicBezTo>
                  <a:pt x="103" y="225"/>
                  <a:pt x="89" y="229"/>
                  <a:pt x="73" y="229"/>
                </a:cubicBezTo>
                <a:cubicBezTo>
                  <a:pt x="51" y="229"/>
                  <a:pt x="34" y="221"/>
                  <a:pt x="22" y="206"/>
                </a:cubicBezTo>
                <a:cubicBezTo>
                  <a:pt x="7" y="187"/>
                  <a:pt x="0" y="157"/>
                  <a:pt x="0" y="114"/>
                </a:cubicBezTo>
                <a:close/>
                <a:moveTo>
                  <a:pt x="28" y="115"/>
                </a:moveTo>
                <a:cubicBezTo>
                  <a:pt x="28" y="152"/>
                  <a:pt x="32" y="176"/>
                  <a:pt x="41" y="188"/>
                </a:cubicBezTo>
                <a:cubicBezTo>
                  <a:pt x="50" y="200"/>
                  <a:pt x="60" y="206"/>
                  <a:pt x="73" y="206"/>
                </a:cubicBezTo>
                <a:cubicBezTo>
                  <a:pt x="86" y="206"/>
                  <a:pt x="96" y="200"/>
                  <a:pt x="105" y="188"/>
                </a:cubicBezTo>
                <a:cubicBezTo>
                  <a:pt x="113" y="176"/>
                  <a:pt x="118" y="151"/>
                  <a:pt x="118" y="115"/>
                </a:cubicBezTo>
                <a:cubicBezTo>
                  <a:pt x="118" y="78"/>
                  <a:pt x="113" y="53"/>
                  <a:pt x="105" y="41"/>
                </a:cubicBezTo>
                <a:cubicBezTo>
                  <a:pt x="96" y="29"/>
                  <a:pt x="86" y="23"/>
                  <a:pt x="73" y="23"/>
                </a:cubicBezTo>
                <a:cubicBezTo>
                  <a:pt x="60" y="23"/>
                  <a:pt x="50" y="28"/>
                  <a:pt x="42" y="39"/>
                </a:cubicBezTo>
                <a:cubicBezTo>
                  <a:pt x="33" y="53"/>
                  <a:pt x="28" y="78"/>
                  <a:pt x="28" y="115"/>
                </a:cubicBezTo>
                <a:close/>
                <a:moveTo>
                  <a:pt x="176" y="30"/>
                </a:moveTo>
                <a:lnTo>
                  <a:pt x="176" y="4"/>
                </a:lnTo>
                <a:lnTo>
                  <a:pt x="321" y="4"/>
                </a:lnTo>
                <a:lnTo>
                  <a:pt x="321" y="25"/>
                </a:lnTo>
                <a:cubicBezTo>
                  <a:pt x="307" y="40"/>
                  <a:pt x="292" y="60"/>
                  <a:pt x="278" y="86"/>
                </a:cubicBezTo>
                <a:cubicBezTo>
                  <a:pt x="264" y="111"/>
                  <a:pt x="254" y="137"/>
                  <a:pt x="246" y="163"/>
                </a:cubicBezTo>
                <a:cubicBezTo>
                  <a:pt x="240" y="182"/>
                  <a:pt x="237" y="203"/>
                  <a:pt x="235" y="225"/>
                </a:cubicBezTo>
                <a:lnTo>
                  <a:pt x="207" y="225"/>
                </a:lnTo>
                <a:cubicBezTo>
                  <a:pt x="207" y="208"/>
                  <a:pt x="211" y="186"/>
                  <a:pt x="217" y="161"/>
                </a:cubicBezTo>
                <a:cubicBezTo>
                  <a:pt x="224" y="136"/>
                  <a:pt x="234" y="112"/>
                  <a:pt x="246" y="89"/>
                </a:cubicBezTo>
                <a:cubicBezTo>
                  <a:pt x="258" y="66"/>
                  <a:pt x="271" y="46"/>
                  <a:pt x="285" y="30"/>
                </a:cubicBezTo>
                <a:lnTo>
                  <a:pt x="176" y="3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222" name="Freeform 177"/>
          <p:cNvSpPr>
            <a:spLocks noEditPoints="1"/>
          </p:cNvSpPr>
          <p:nvPr/>
        </p:nvSpPr>
        <p:spPr bwMode="auto">
          <a:xfrm>
            <a:off x="5218350" y="4066669"/>
            <a:ext cx="80963" cy="58738"/>
          </a:xfrm>
          <a:custGeom>
            <a:avLst/>
            <a:gdLst>
              <a:gd name="T0" fmla="*/ 0 w 321"/>
              <a:gd name="T1" fmla="*/ 114 h 229"/>
              <a:gd name="T2" fmla="*/ 9 w 321"/>
              <a:gd name="T3" fmla="*/ 50 h 229"/>
              <a:gd name="T4" fmla="*/ 33 w 321"/>
              <a:gd name="T5" fmla="*/ 13 h 229"/>
              <a:gd name="T6" fmla="*/ 73 w 321"/>
              <a:gd name="T7" fmla="*/ 0 h 229"/>
              <a:gd name="T8" fmla="*/ 105 w 321"/>
              <a:gd name="T9" fmla="*/ 7 h 229"/>
              <a:gd name="T10" fmla="*/ 128 w 321"/>
              <a:gd name="T11" fmla="*/ 28 h 229"/>
              <a:gd name="T12" fmla="*/ 141 w 321"/>
              <a:gd name="T13" fmla="*/ 61 h 229"/>
              <a:gd name="T14" fmla="*/ 146 w 321"/>
              <a:gd name="T15" fmla="*/ 114 h 229"/>
              <a:gd name="T16" fmla="*/ 138 w 321"/>
              <a:gd name="T17" fmla="*/ 178 h 229"/>
              <a:gd name="T18" fmla="*/ 114 w 321"/>
              <a:gd name="T19" fmla="*/ 215 h 229"/>
              <a:gd name="T20" fmla="*/ 73 w 321"/>
              <a:gd name="T21" fmla="*/ 229 h 229"/>
              <a:gd name="T22" fmla="*/ 23 w 321"/>
              <a:gd name="T23" fmla="*/ 205 h 229"/>
              <a:gd name="T24" fmla="*/ 0 w 321"/>
              <a:gd name="T25" fmla="*/ 114 h 229"/>
              <a:gd name="T26" fmla="*/ 29 w 321"/>
              <a:gd name="T27" fmla="*/ 114 h 229"/>
              <a:gd name="T28" fmla="*/ 41 w 321"/>
              <a:gd name="T29" fmla="*/ 188 h 229"/>
              <a:gd name="T30" fmla="*/ 73 w 321"/>
              <a:gd name="T31" fmla="*/ 206 h 229"/>
              <a:gd name="T32" fmla="*/ 105 w 321"/>
              <a:gd name="T33" fmla="*/ 188 h 229"/>
              <a:gd name="T34" fmla="*/ 118 w 321"/>
              <a:gd name="T35" fmla="*/ 114 h 229"/>
              <a:gd name="T36" fmla="*/ 105 w 321"/>
              <a:gd name="T37" fmla="*/ 41 h 229"/>
              <a:gd name="T38" fmla="*/ 73 w 321"/>
              <a:gd name="T39" fmla="*/ 22 h 229"/>
              <a:gd name="T40" fmla="*/ 43 w 321"/>
              <a:gd name="T41" fmla="*/ 39 h 229"/>
              <a:gd name="T42" fmla="*/ 29 w 321"/>
              <a:gd name="T43" fmla="*/ 114 h 229"/>
              <a:gd name="T44" fmla="*/ 176 w 321"/>
              <a:gd name="T45" fmla="*/ 30 h 229"/>
              <a:gd name="T46" fmla="*/ 176 w 321"/>
              <a:gd name="T47" fmla="*/ 3 h 229"/>
              <a:gd name="T48" fmla="*/ 321 w 321"/>
              <a:gd name="T49" fmla="*/ 3 h 229"/>
              <a:gd name="T50" fmla="*/ 321 w 321"/>
              <a:gd name="T51" fmla="*/ 25 h 229"/>
              <a:gd name="T52" fmla="*/ 279 w 321"/>
              <a:gd name="T53" fmla="*/ 85 h 229"/>
              <a:gd name="T54" fmla="*/ 246 w 321"/>
              <a:gd name="T55" fmla="*/ 163 h 229"/>
              <a:gd name="T56" fmla="*/ 236 w 321"/>
              <a:gd name="T57" fmla="*/ 225 h 229"/>
              <a:gd name="T58" fmla="*/ 208 w 321"/>
              <a:gd name="T59" fmla="*/ 225 h 229"/>
              <a:gd name="T60" fmla="*/ 218 w 321"/>
              <a:gd name="T61" fmla="*/ 161 h 229"/>
              <a:gd name="T62" fmla="*/ 246 w 321"/>
              <a:gd name="T63" fmla="*/ 88 h 229"/>
              <a:gd name="T64" fmla="*/ 286 w 321"/>
              <a:gd name="T65" fmla="*/ 30 h 229"/>
              <a:gd name="T66" fmla="*/ 176 w 321"/>
              <a:gd name="T67" fmla="*/ 30 h 2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321" h="229">
                <a:moveTo>
                  <a:pt x="0" y="114"/>
                </a:moveTo>
                <a:cubicBezTo>
                  <a:pt x="0" y="88"/>
                  <a:pt x="3" y="66"/>
                  <a:pt x="9" y="50"/>
                </a:cubicBezTo>
                <a:cubicBezTo>
                  <a:pt x="14" y="34"/>
                  <a:pt x="22" y="21"/>
                  <a:pt x="33" y="13"/>
                </a:cubicBezTo>
                <a:cubicBezTo>
                  <a:pt x="44" y="4"/>
                  <a:pt x="57" y="0"/>
                  <a:pt x="73" y="0"/>
                </a:cubicBezTo>
                <a:cubicBezTo>
                  <a:pt x="85" y="0"/>
                  <a:pt x="96" y="2"/>
                  <a:pt x="105" y="7"/>
                </a:cubicBezTo>
                <a:cubicBezTo>
                  <a:pt x="114" y="12"/>
                  <a:pt x="122" y="19"/>
                  <a:pt x="128" y="28"/>
                </a:cubicBezTo>
                <a:cubicBezTo>
                  <a:pt x="133" y="37"/>
                  <a:pt x="138" y="48"/>
                  <a:pt x="141" y="61"/>
                </a:cubicBezTo>
                <a:cubicBezTo>
                  <a:pt x="145" y="74"/>
                  <a:pt x="146" y="92"/>
                  <a:pt x="146" y="114"/>
                </a:cubicBezTo>
                <a:cubicBezTo>
                  <a:pt x="146" y="140"/>
                  <a:pt x="144" y="162"/>
                  <a:pt x="138" y="178"/>
                </a:cubicBezTo>
                <a:cubicBezTo>
                  <a:pt x="133" y="194"/>
                  <a:pt x="125" y="207"/>
                  <a:pt x="114" y="215"/>
                </a:cubicBezTo>
                <a:cubicBezTo>
                  <a:pt x="103" y="224"/>
                  <a:pt x="90" y="229"/>
                  <a:pt x="73" y="229"/>
                </a:cubicBezTo>
                <a:cubicBezTo>
                  <a:pt x="52" y="229"/>
                  <a:pt x="35" y="221"/>
                  <a:pt x="23" y="205"/>
                </a:cubicBezTo>
                <a:cubicBezTo>
                  <a:pt x="8" y="187"/>
                  <a:pt x="0" y="156"/>
                  <a:pt x="0" y="114"/>
                </a:cubicBezTo>
                <a:close/>
                <a:moveTo>
                  <a:pt x="29" y="114"/>
                </a:moveTo>
                <a:cubicBezTo>
                  <a:pt x="29" y="151"/>
                  <a:pt x="33" y="176"/>
                  <a:pt x="41" y="188"/>
                </a:cubicBezTo>
                <a:cubicBezTo>
                  <a:pt x="50" y="200"/>
                  <a:pt x="61" y="206"/>
                  <a:pt x="73" y="206"/>
                </a:cubicBezTo>
                <a:cubicBezTo>
                  <a:pt x="86" y="206"/>
                  <a:pt x="97" y="200"/>
                  <a:pt x="105" y="188"/>
                </a:cubicBezTo>
                <a:cubicBezTo>
                  <a:pt x="114" y="175"/>
                  <a:pt x="118" y="151"/>
                  <a:pt x="118" y="114"/>
                </a:cubicBezTo>
                <a:cubicBezTo>
                  <a:pt x="118" y="77"/>
                  <a:pt x="114" y="53"/>
                  <a:pt x="105" y="41"/>
                </a:cubicBezTo>
                <a:cubicBezTo>
                  <a:pt x="97" y="28"/>
                  <a:pt x="86" y="22"/>
                  <a:pt x="73" y="22"/>
                </a:cubicBezTo>
                <a:cubicBezTo>
                  <a:pt x="60" y="22"/>
                  <a:pt x="50" y="28"/>
                  <a:pt x="43" y="39"/>
                </a:cubicBezTo>
                <a:cubicBezTo>
                  <a:pt x="33" y="52"/>
                  <a:pt x="29" y="77"/>
                  <a:pt x="29" y="114"/>
                </a:cubicBezTo>
                <a:close/>
                <a:moveTo>
                  <a:pt x="176" y="30"/>
                </a:moveTo>
                <a:lnTo>
                  <a:pt x="176" y="3"/>
                </a:lnTo>
                <a:lnTo>
                  <a:pt x="321" y="3"/>
                </a:lnTo>
                <a:lnTo>
                  <a:pt x="321" y="25"/>
                </a:lnTo>
                <a:cubicBezTo>
                  <a:pt x="307" y="40"/>
                  <a:pt x="293" y="60"/>
                  <a:pt x="279" y="85"/>
                </a:cubicBezTo>
                <a:cubicBezTo>
                  <a:pt x="265" y="110"/>
                  <a:pt x="254" y="136"/>
                  <a:pt x="246" y="163"/>
                </a:cubicBezTo>
                <a:cubicBezTo>
                  <a:pt x="241" y="182"/>
                  <a:pt x="237" y="202"/>
                  <a:pt x="236" y="225"/>
                </a:cubicBezTo>
                <a:lnTo>
                  <a:pt x="208" y="225"/>
                </a:lnTo>
                <a:cubicBezTo>
                  <a:pt x="208" y="207"/>
                  <a:pt x="211" y="186"/>
                  <a:pt x="218" y="161"/>
                </a:cubicBezTo>
                <a:cubicBezTo>
                  <a:pt x="225" y="136"/>
                  <a:pt x="234" y="112"/>
                  <a:pt x="246" y="88"/>
                </a:cubicBezTo>
                <a:cubicBezTo>
                  <a:pt x="259" y="65"/>
                  <a:pt x="272" y="46"/>
                  <a:pt x="286" y="30"/>
                </a:cubicBezTo>
                <a:lnTo>
                  <a:pt x="176" y="3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223" name="Line 178"/>
          <p:cNvSpPr>
            <a:spLocks noChangeShapeType="1"/>
          </p:cNvSpPr>
          <p:nvPr/>
        </p:nvSpPr>
        <p:spPr bwMode="auto">
          <a:xfrm>
            <a:off x="374888" y="3695194"/>
            <a:ext cx="4787900" cy="182563"/>
          </a:xfrm>
          <a:prstGeom prst="line">
            <a:avLst/>
          </a:prstGeom>
          <a:noFill/>
          <a:ln w="1588" cap="rnd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224" name="Freeform 179"/>
          <p:cNvSpPr>
            <a:spLocks noEditPoints="1"/>
          </p:cNvSpPr>
          <p:nvPr/>
        </p:nvSpPr>
        <p:spPr bwMode="auto">
          <a:xfrm>
            <a:off x="235188" y="3666619"/>
            <a:ext cx="80963" cy="57150"/>
          </a:xfrm>
          <a:custGeom>
            <a:avLst/>
            <a:gdLst>
              <a:gd name="T0" fmla="*/ 0 w 321"/>
              <a:gd name="T1" fmla="*/ 115 h 229"/>
              <a:gd name="T2" fmla="*/ 8 w 321"/>
              <a:gd name="T3" fmla="*/ 50 h 229"/>
              <a:gd name="T4" fmla="*/ 32 w 321"/>
              <a:gd name="T5" fmla="*/ 13 h 229"/>
              <a:gd name="T6" fmla="*/ 73 w 321"/>
              <a:gd name="T7" fmla="*/ 0 h 229"/>
              <a:gd name="T8" fmla="*/ 105 w 321"/>
              <a:gd name="T9" fmla="*/ 7 h 229"/>
              <a:gd name="T10" fmla="*/ 127 w 321"/>
              <a:gd name="T11" fmla="*/ 28 h 229"/>
              <a:gd name="T12" fmla="*/ 141 w 321"/>
              <a:gd name="T13" fmla="*/ 62 h 229"/>
              <a:gd name="T14" fmla="*/ 146 w 321"/>
              <a:gd name="T15" fmla="*/ 115 h 229"/>
              <a:gd name="T16" fmla="*/ 138 w 321"/>
              <a:gd name="T17" fmla="*/ 178 h 229"/>
              <a:gd name="T18" fmla="*/ 114 w 321"/>
              <a:gd name="T19" fmla="*/ 216 h 229"/>
              <a:gd name="T20" fmla="*/ 73 w 321"/>
              <a:gd name="T21" fmla="*/ 229 h 229"/>
              <a:gd name="T22" fmla="*/ 22 w 321"/>
              <a:gd name="T23" fmla="*/ 206 h 229"/>
              <a:gd name="T24" fmla="*/ 0 w 321"/>
              <a:gd name="T25" fmla="*/ 115 h 229"/>
              <a:gd name="T26" fmla="*/ 28 w 321"/>
              <a:gd name="T27" fmla="*/ 115 h 229"/>
              <a:gd name="T28" fmla="*/ 41 w 321"/>
              <a:gd name="T29" fmla="*/ 188 h 229"/>
              <a:gd name="T30" fmla="*/ 73 w 321"/>
              <a:gd name="T31" fmla="*/ 206 h 229"/>
              <a:gd name="T32" fmla="*/ 105 w 321"/>
              <a:gd name="T33" fmla="*/ 188 h 229"/>
              <a:gd name="T34" fmla="*/ 118 w 321"/>
              <a:gd name="T35" fmla="*/ 115 h 229"/>
              <a:gd name="T36" fmla="*/ 105 w 321"/>
              <a:gd name="T37" fmla="*/ 41 h 229"/>
              <a:gd name="T38" fmla="*/ 73 w 321"/>
              <a:gd name="T39" fmla="*/ 23 h 229"/>
              <a:gd name="T40" fmla="*/ 42 w 321"/>
              <a:gd name="T41" fmla="*/ 39 h 229"/>
              <a:gd name="T42" fmla="*/ 28 w 321"/>
              <a:gd name="T43" fmla="*/ 115 h 229"/>
              <a:gd name="T44" fmla="*/ 217 w 321"/>
              <a:gd name="T45" fmla="*/ 104 h 229"/>
              <a:gd name="T46" fmla="*/ 191 w 321"/>
              <a:gd name="T47" fmla="*/ 86 h 229"/>
              <a:gd name="T48" fmla="*/ 183 w 321"/>
              <a:gd name="T49" fmla="*/ 58 h 229"/>
              <a:gd name="T50" fmla="*/ 201 w 321"/>
              <a:gd name="T51" fmla="*/ 17 h 229"/>
              <a:gd name="T52" fmla="*/ 247 w 321"/>
              <a:gd name="T53" fmla="*/ 0 h 229"/>
              <a:gd name="T54" fmla="*/ 295 w 321"/>
              <a:gd name="T55" fmla="*/ 17 h 229"/>
              <a:gd name="T56" fmla="*/ 312 w 321"/>
              <a:gd name="T57" fmla="*/ 59 h 229"/>
              <a:gd name="T58" fmla="*/ 304 w 321"/>
              <a:gd name="T59" fmla="*/ 86 h 229"/>
              <a:gd name="T60" fmla="*/ 279 w 321"/>
              <a:gd name="T61" fmla="*/ 104 h 229"/>
              <a:gd name="T62" fmla="*/ 311 w 321"/>
              <a:gd name="T63" fmla="*/ 125 h 229"/>
              <a:gd name="T64" fmla="*/ 321 w 321"/>
              <a:gd name="T65" fmla="*/ 161 h 229"/>
              <a:gd name="T66" fmla="*/ 301 w 321"/>
              <a:gd name="T67" fmla="*/ 209 h 229"/>
              <a:gd name="T68" fmla="*/ 248 w 321"/>
              <a:gd name="T69" fmla="*/ 229 h 229"/>
              <a:gd name="T70" fmla="*/ 194 w 321"/>
              <a:gd name="T71" fmla="*/ 209 h 229"/>
              <a:gd name="T72" fmla="*/ 174 w 321"/>
              <a:gd name="T73" fmla="*/ 160 h 229"/>
              <a:gd name="T74" fmla="*/ 185 w 321"/>
              <a:gd name="T75" fmla="*/ 124 h 229"/>
              <a:gd name="T76" fmla="*/ 217 w 321"/>
              <a:gd name="T77" fmla="*/ 104 h 229"/>
              <a:gd name="T78" fmla="*/ 211 w 321"/>
              <a:gd name="T79" fmla="*/ 57 h 229"/>
              <a:gd name="T80" fmla="*/ 221 w 321"/>
              <a:gd name="T81" fmla="*/ 83 h 229"/>
              <a:gd name="T82" fmla="*/ 248 w 321"/>
              <a:gd name="T83" fmla="*/ 93 h 229"/>
              <a:gd name="T84" fmla="*/ 274 w 321"/>
              <a:gd name="T85" fmla="*/ 83 h 229"/>
              <a:gd name="T86" fmla="*/ 284 w 321"/>
              <a:gd name="T87" fmla="*/ 58 h 229"/>
              <a:gd name="T88" fmla="*/ 274 w 321"/>
              <a:gd name="T89" fmla="*/ 33 h 229"/>
              <a:gd name="T90" fmla="*/ 248 w 321"/>
              <a:gd name="T91" fmla="*/ 23 h 229"/>
              <a:gd name="T92" fmla="*/ 221 w 321"/>
              <a:gd name="T93" fmla="*/ 33 h 229"/>
              <a:gd name="T94" fmla="*/ 211 w 321"/>
              <a:gd name="T95" fmla="*/ 57 h 229"/>
              <a:gd name="T96" fmla="*/ 202 w 321"/>
              <a:gd name="T97" fmla="*/ 161 h 229"/>
              <a:gd name="T98" fmla="*/ 208 w 321"/>
              <a:gd name="T99" fmla="*/ 183 h 229"/>
              <a:gd name="T100" fmla="*/ 224 w 321"/>
              <a:gd name="T101" fmla="*/ 200 h 229"/>
              <a:gd name="T102" fmla="*/ 248 w 321"/>
              <a:gd name="T103" fmla="*/ 206 h 229"/>
              <a:gd name="T104" fmla="*/ 281 w 321"/>
              <a:gd name="T105" fmla="*/ 194 h 229"/>
              <a:gd name="T106" fmla="*/ 293 w 321"/>
              <a:gd name="T107" fmla="*/ 161 h 229"/>
              <a:gd name="T108" fmla="*/ 280 w 321"/>
              <a:gd name="T109" fmla="*/ 129 h 229"/>
              <a:gd name="T110" fmla="*/ 247 w 321"/>
              <a:gd name="T111" fmla="*/ 116 h 229"/>
              <a:gd name="T112" fmla="*/ 215 w 321"/>
              <a:gd name="T113" fmla="*/ 128 h 229"/>
              <a:gd name="T114" fmla="*/ 202 w 321"/>
              <a:gd name="T115" fmla="*/ 161 h 2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</a:cxnLst>
            <a:rect l="0" t="0" r="r" b="b"/>
            <a:pathLst>
              <a:path w="321" h="229">
                <a:moveTo>
                  <a:pt x="0" y="115"/>
                </a:moveTo>
                <a:cubicBezTo>
                  <a:pt x="0" y="88"/>
                  <a:pt x="3" y="67"/>
                  <a:pt x="8" y="50"/>
                </a:cubicBezTo>
                <a:cubicBezTo>
                  <a:pt x="14" y="34"/>
                  <a:pt x="22" y="22"/>
                  <a:pt x="32" y="13"/>
                </a:cubicBezTo>
                <a:cubicBezTo>
                  <a:pt x="43" y="4"/>
                  <a:pt x="57" y="0"/>
                  <a:pt x="73" y="0"/>
                </a:cubicBezTo>
                <a:cubicBezTo>
                  <a:pt x="85" y="0"/>
                  <a:pt x="96" y="2"/>
                  <a:pt x="105" y="7"/>
                </a:cubicBezTo>
                <a:cubicBezTo>
                  <a:pt x="114" y="12"/>
                  <a:pt x="121" y="19"/>
                  <a:pt x="127" y="28"/>
                </a:cubicBezTo>
                <a:cubicBezTo>
                  <a:pt x="133" y="37"/>
                  <a:pt x="138" y="48"/>
                  <a:pt x="141" y="62"/>
                </a:cubicBezTo>
                <a:cubicBezTo>
                  <a:pt x="144" y="75"/>
                  <a:pt x="146" y="92"/>
                  <a:pt x="146" y="115"/>
                </a:cubicBezTo>
                <a:cubicBezTo>
                  <a:pt x="146" y="141"/>
                  <a:pt x="143" y="162"/>
                  <a:pt x="138" y="178"/>
                </a:cubicBezTo>
                <a:cubicBezTo>
                  <a:pt x="132" y="195"/>
                  <a:pt x="124" y="207"/>
                  <a:pt x="114" y="216"/>
                </a:cubicBezTo>
                <a:cubicBezTo>
                  <a:pt x="103" y="225"/>
                  <a:pt x="89" y="229"/>
                  <a:pt x="73" y="229"/>
                </a:cubicBezTo>
                <a:cubicBezTo>
                  <a:pt x="51" y="229"/>
                  <a:pt x="34" y="221"/>
                  <a:pt x="22" y="206"/>
                </a:cubicBezTo>
                <a:cubicBezTo>
                  <a:pt x="7" y="187"/>
                  <a:pt x="0" y="157"/>
                  <a:pt x="0" y="115"/>
                </a:cubicBezTo>
                <a:close/>
                <a:moveTo>
                  <a:pt x="28" y="115"/>
                </a:moveTo>
                <a:cubicBezTo>
                  <a:pt x="28" y="152"/>
                  <a:pt x="32" y="176"/>
                  <a:pt x="41" y="188"/>
                </a:cubicBezTo>
                <a:cubicBezTo>
                  <a:pt x="50" y="200"/>
                  <a:pt x="60" y="206"/>
                  <a:pt x="73" y="206"/>
                </a:cubicBezTo>
                <a:cubicBezTo>
                  <a:pt x="86" y="206"/>
                  <a:pt x="96" y="200"/>
                  <a:pt x="105" y="188"/>
                </a:cubicBezTo>
                <a:cubicBezTo>
                  <a:pt x="113" y="176"/>
                  <a:pt x="118" y="151"/>
                  <a:pt x="118" y="115"/>
                </a:cubicBezTo>
                <a:cubicBezTo>
                  <a:pt x="118" y="78"/>
                  <a:pt x="113" y="53"/>
                  <a:pt x="105" y="41"/>
                </a:cubicBezTo>
                <a:cubicBezTo>
                  <a:pt x="96" y="29"/>
                  <a:pt x="86" y="23"/>
                  <a:pt x="73" y="23"/>
                </a:cubicBezTo>
                <a:cubicBezTo>
                  <a:pt x="60" y="23"/>
                  <a:pt x="50" y="28"/>
                  <a:pt x="42" y="39"/>
                </a:cubicBezTo>
                <a:cubicBezTo>
                  <a:pt x="33" y="53"/>
                  <a:pt x="28" y="78"/>
                  <a:pt x="28" y="115"/>
                </a:cubicBezTo>
                <a:close/>
                <a:moveTo>
                  <a:pt x="217" y="104"/>
                </a:moveTo>
                <a:cubicBezTo>
                  <a:pt x="205" y="99"/>
                  <a:pt x="197" y="93"/>
                  <a:pt x="191" y="86"/>
                </a:cubicBezTo>
                <a:cubicBezTo>
                  <a:pt x="186" y="78"/>
                  <a:pt x="183" y="69"/>
                  <a:pt x="183" y="58"/>
                </a:cubicBezTo>
                <a:cubicBezTo>
                  <a:pt x="183" y="41"/>
                  <a:pt x="189" y="28"/>
                  <a:pt x="201" y="17"/>
                </a:cubicBezTo>
                <a:cubicBezTo>
                  <a:pt x="212" y="6"/>
                  <a:pt x="228" y="0"/>
                  <a:pt x="247" y="0"/>
                </a:cubicBezTo>
                <a:cubicBezTo>
                  <a:pt x="267" y="0"/>
                  <a:pt x="283" y="6"/>
                  <a:pt x="295" y="17"/>
                </a:cubicBezTo>
                <a:cubicBezTo>
                  <a:pt x="306" y="28"/>
                  <a:pt x="312" y="42"/>
                  <a:pt x="312" y="59"/>
                </a:cubicBezTo>
                <a:cubicBezTo>
                  <a:pt x="312" y="69"/>
                  <a:pt x="310" y="78"/>
                  <a:pt x="304" y="86"/>
                </a:cubicBezTo>
                <a:cubicBezTo>
                  <a:pt x="299" y="93"/>
                  <a:pt x="291" y="99"/>
                  <a:pt x="279" y="104"/>
                </a:cubicBezTo>
                <a:cubicBezTo>
                  <a:pt x="293" y="108"/>
                  <a:pt x="304" y="115"/>
                  <a:pt x="311" y="125"/>
                </a:cubicBezTo>
                <a:cubicBezTo>
                  <a:pt x="318" y="135"/>
                  <a:pt x="321" y="147"/>
                  <a:pt x="321" y="161"/>
                </a:cubicBezTo>
                <a:cubicBezTo>
                  <a:pt x="321" y="180"/>
                  <a:pt x="315" y="196"/>
                  <a:pt x="301" y="209"/>
                </a:cubicBezTo>
                <a:cubicBezTo>
                  <a:pt x="288" y="222"/>
                  <a:pt x="270" y="229"/>
                  <a:pt x="248" y="229"/>
                </a:cubicBezTo>
                <a:cubicBezTo>
                  <a:pt x="226" y="229"/>
                  <a:pt x="208" y="222"/>
                  <a:pt x="194" y="209"/>
                </a:cubicBezTo>
                <a:cubicBezTo>
                  <a:pt x="181" y="196"/>
                  <a:pt x="174" y="180"/>
                  <a:pt x="174" y="160"/>
                </a:cubicBezTo>
                <a:cubicBezTo>
                  <a:pt x="174" y="146"/>
                  <a:pt x="178" y="134"/>
                  <a:pt x="185" y="124"/>
                </a:cubicBezTo>
                <a:cubicBezTo>
                  <a:pt x="192" y="114"/>
                  <a:pt x="203" y="107"/>
                  <a:pt x="217" y="104"/>
                </a:cubicBezTo>
                <a:close/>
                <a:moveTo>
                  <a:pt x="211" y="57"/>
                </a:moveTo>
                <a:cubicBezTo>
                  <a:pt x="211" y="67"/>
                  <a:pt x="215" y="76"/>
                  <a:pt x="221" y="83"/>
                </a:cubicBezTo>
                <a:cubicBezTo>
                  <a:pt x="228" y="90"/>
                  <a:pt x="237" y="93"/>
                  <a:pt x="248" y="93"/>
                </a:cubicBezTo>
                <a:cubicBezTo>
                  <a:pt x="259" y="93"/>
                  <a:pt x="267" y="90"/>
                  <a:pt x="274" y="83"/>
                </a:cubicBezTo>
                <a:cubicBezTo>
                  <a:pt x="281" y="76"/>
                  <a:pt x="284" y="68"/>
                  <a:pt x="284" y="58"/>
                </a:cubicBezTo>
                <a:cubicBezTo>
                  <a:pt x="284" y="48"/>
                  <a:pt x="281" y="40"/>
                  <a:pt x="274" y="33"/>
                </a:cubicBezTo>
                <a:cubicBezTo>
                  <a:pt x="267" y="26"/>
                  <a:pt x="258" y="23"/>
                  <a:pt x="248" y="23"/>
                </a:cubicBezTo>
                <a:cubicBezTo>
                  <a:pt x="237" y="23"/>
                  <a:pt x="228" y="26"/>
                  <a:pt x="221" y="33"/>
                </a:cubicBezTo>
                <a:cubicBezTo>
                  <a:pt x="215" y="39"/>
                  <a:pt x="211" y="47"/>
                  <a:pt x="211" y="57"/>
                </a:cubicBezTo>
                <a:close/>
                <a:moveTo>
                  <a:pt x="202" y="161"/>
                </a:moveTo>
                <a:cubicBezTo>
                  <a:pt x="202" y="168"/>
                  <a:pt x="204" y="176"/>
                  <a:pt x="208" y="183"/>
                </a:cubicBezTo>
                <a:cubicBezTo>
                  <a:pt x="211" y="191"/>
                  <a:pt x="217" y="196"/>
                  <a:pt x="224" y="200"/>
                </a:cubicBezTo>
                <a:cubicBezTo>
                  <a:pt x="232" y="204"/>
                  <a:pt x="239" y="206"/>
                  <a:pt x="248" y="206"/>
                </a:cubicBezTo>
                <a:cubicBezTo>
                  <a:pt x="261" y="206"/>
                  <a:pt x="272" y="202"/>
                  <a:pt x="281" y="194"/>
                </a:cubicBezTo>
                <a:cubicBezTo>
                  <a:pt x="289" y="185"/>
                  <a:pt x="293" y="175"/>
                  <a:pt x="293" y="161"/>
                </a:cubicBezTo>
                <a:cubicBezTo>
                  <a:pt x="293" y="148"/>
                  <a:pt x="289" y="137"/>
                  <a:pt x="280" y="129"/>
                </a:cubicBezTo>
                <a:cubicBezTo>
                  <a:pt x="271" y="120"/>
                  <a:pt x="260" y="116"/>
                  <a:pt x="247" y="116"/>
                </a:cubicBezTo>
                <a:cubicBezTo>
                  <a:pt x="234" y="116"/>
                  <a:pt x="223" y="120"/>
                  <a:pt x="215" y="128"/>
                </a:cubicBezTo>
                <a:cubicBezTo>
                  <a:pt x="206" y="137"/>
                  <a:pt x="202" y="148"/>
                  <a:pt x="202" y="161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225" name="Freeform 180"/>
          <p:cNvSpPr>
            <a:spLocks noEditPoints="1"/>
          </p:cNvSpPr>
          <p:nvPr/>
        </p:nvSpPr>
        <p:spPr bwMode="auto">
          <a:xfrm>
            <a:off x="5218350" y="3847594"/>
            <a:ext cx="80963" cy="57150"/>
          </a:xfrm>
          <a:custGeom>
            <a:avLst/>
            <a:gdLst>
              <a:gd name="T0" fmla="*/ 0 w 322"/>
              <a:gd name="T1" fmla="*/ 114 h 229"/>
              <a:gd name="T2" fmla="*/ 9 w 322"/>
              <a:gd name="T3" fmla="*/ 50 h 229"/>
              <a:gd name="T4" fmla="*/ 33 w 322"/>
              <a:gd name="T5" fmla="*/ 13 h 229"/>
              <a:gd name="T6" fmla="*/ 73 w 322"/>
              <a:gd name="T7" fmla="*/ 0 h 229"/>
              <a:gd name="T8" fmla="*/ 105 w 322"/>
              <a:gd name="T9" fmla="*/ 7 h 229"/>
              <a:gd name="T10" fmla="*/ 128 w 322"/>
              <a:gd name="T11" fmla="*/ 28 h 229"/>
              <a:gd name="T12" fmla="*/ 141 w 322"/>
              <a:gd name="T13" fmla="*/ 61 h 229"/>
              <a:gd name="T14" fmla="*/ 146 w 322"/>
              <a:gd name="T15" fmla="*/ 114 h 229"/>
              <a:gd name="T16" fmla="*/ 138 w 322"/>
              <a:gd name="T17" fmla="*/ 178 h 229"/>
              <a:gd name="T18" fmla="*/ 114 w 322"/>
              <a:gd name="T19" fmla="*/ 215 h 229"/>
              <a:gd name="T20" fmla="*/ 73 w 322"/>
              <a:gd name="T21" fmla="*/ 229 h 229"/>
              <a:gd name="T22" fmla="*/ 23 w 322"/>
              <a:gd name="T23" fmla="*/ 205 h 229"/>
              <a:gd name="T24" fmla="*/ 0 w 322"/>
              <a:gd name="T25" fmla="*/ 114 h 229"/>
              <a:gd name="T26" fmla="*/ 29 w 322"/>
              <a:gd name="T27" fmla="*/ 114 h 229"/>
              <a:gd name="T28" fmla="*/ 41 w 322"/>
              <a:gd name="T29" fmla="*/ 188 h 229"/>
              <a:gd name="T30" fmla="*/ 73 w 322"/>
              <a:gd name="T31" fmla="*/ 206 h 229"/>
              <a:gd name="T32" fmla="*/ 105 w 322"/>
              <a:gd name="T33" fmla="*/ 188 h 229"/>
              <a:gd name="T34" fmla="*/ 118 w 322"/>
              <a:gd name="T35" fmla="*/ 114 h 229"/>
              <a:gd name="T36" fmla="*/ 105 w 322"/>
              <a:gd name="T37" fmla="*/ 41 h 229"/>
              <a:gd name="T38" fmla="*/ 73 w 322"/>
              <a:gd name="T39" fmla="*/ 22 h 229"/>
              <a:gd name="T40" fmla="*/ 43 w 322"/>
              <a:gd name="T41" fmla="*/ 39 h 229"/>
              <a:gd name="T42" fmla="*/ 29 w 322"/>
              <a:gd name="T43" fmla="*/ 114 h 229"/>
              <a:gd name="T44" fmla="*/ 217 w 322"/>
              <a:gd name="T45" fmla="*/ 103 h 229"/>
              <a:gd name="T46" fmla="*/ 192 w 322"/>
              <a:gd name="T47" fmla="*/ 85 h 229"/>
              <a:gd name="T48" fmla="*/ 183 w 322"/>
              <a:gd name="T49" fmla="*/ 57 h 229"/>
              <a:gd name="T50" fmla="*/ 201 w 322"/>
              <a:gd name="T51" fmla="*/ 16 h 229"/>
              <a:gd name="T52" fmla="*/ 248 w 322"/>
              <a:gd name="T53" fmla="*/ 0 h 229"/>
              <a:gd name="T54" fmla="*/ 295 w 322"/>
              <a:gd name="T55" fmla="*/ 17 h 229"/>
              <a:gd name="T56" fmla="*/ 313 w 322"/>
              <a:gd name="T57" fmla="*/ 58 h 229"/>
              <a:gd name="T58" fmla="*/ 305 w 322"/>
              <a:gd name="T59" fmla="*/ 85 h 229"/>
              <a:gd name="T60" fmla="*/ 280 w 322"/>
              <a:gd name="T61" fmla="*/ 103 h 229"/>
              <a:gd name="T62" fmla="*/ 311 w 322"/>
              <a:gd name="T63" fmla="*/ 125 h 229"/>
              <a:gd name="T64" fmla="*/ 322 w 322"/>
              <a:gd name="T65" fmla="*/ 161 h 229"/>
              <a:gd name="T66" fmla="*/ 302 w 322"/>
              <a:gd name="T67" fmla="*/ 209 h 229"/>
              <a:gd name="T68" fmla="*/ 248 w 322"/>
              <a:gd name="T69" fmla="*/ 229 h 229"/>
              <a:gd name="T70" fmla="*/ 195 w 322"/>
              <a:gd name="T71" fmla="*/ 209 h 229"/>
              <a:gd name="T72" fmla="*/ 174 w 322"/>
              <a:gd name="T73" fmla="*/ 160 h 229"/>
              <a:gd name="T74" fmla="*/ 185 w 322"/>
              <a:gd name="T75" fmla="*/ 123 h 229"/>
              <a:gd name="T76" fmla="*/ 217 w 322"/>
              <a:gd name="T77" fmla="*/ 103 h 229"/>
              <a:gd name="T78" fmla="*/ 212 w 322"/>
              <a:gd name="T79" fmla="*/ 56 h 229"/>
              <a:gd name="T80" fmla="*/ 222 w 322"/>
              <a:gd name="T81" fmla="*/ 82 h 229"/>
              <a:gd name="T82" fmla="*/ 248 w 322"/>
              <a:gd name="T83" fmla="*/ 93 h 229"/>
              <a:gd name="T84" fmla="*/ 275 w 322"/>
              <a:gd name="T85" fmla="*/ 83 h 229"/>
              <a:gd name="T86" fmla="*/ 285 w 322"/>
              <a:gd name="T87" fmla="*/ 58 h 229"/>
              <a:gd name="T88" fmla="*/ 274 w 322"/>
              <a:gd name="T89" fmla="*/ 32 h 229"/>
              <a:gd name="T90" fmla="*/ 248 w 322"/>
              <a:gd name="T91" fmla="*/ 22 h 229"/>
              <a:gd name="T92" fmla="*/ 222 w 322"/>
              <a:gd name="T93" fmla="*/ 32 h 229"/>
              <a:gd name="T94" fmla="*/ 212 w 322"/>
              <a:gd name="T95" fmla="*/ 56 h 229"/>
              <a:gd name="T96" fmla="*/ 203 w 322"/>
              <a:gd name="T97" fmla="*/ 160 h 229"/>
              <a:gd name="T98" fmla="*/ 208 w 322"/>
              <a:gd name="T99" fmla="*/ 183 h 229"/>
              <a:gd name="T100" fmla="*/ 225 w 322"/>
              <a:gd name="T101" fmla="*/ 200 h 229"/>
              <a:gd name="T102" fmla="*/ 248 w 322"/>
              <a:gd name="T103" fmla="*/ 206 h 229"/>
              <a:gd name="T104" fmla="*/ 281 w 322"/>
              <a:gd name="T105" fmla="*/ 193 h 229"/>
              <a:gd name="T106" fmla="*/ 294 w 322"/>
              <a:gd name="T107" fmla="*/ 161 h 229"/>
              <a:gd name="T108" fmla="*/ 281 w 322"/>
              <a:gd name="T109" fmla="*/ 128 h 229"/>
              <a:gd name="T110" fmla="*/ 247 w 322"/>
              <a:gd name="T111" fmla="*/ 115 h 229"/>
              <a:gd name="T112" fmla="*/ 215 w 322"/>
              <a:gd name="T113" fmla="*/ 128 h 229"/>
              <a:gd name="T114" fmla="*/ 203 w 322"/>
              <a:gd name="T115" fmla="*/ 160 h 2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</a:cxnLst>
            <a:rect l="0" t="0" r="r" b="b"/>
            <a:pathLst>
              <a:path w="322" h="229">
                <a:moveTo>
                  <a:pt x="0" y="114"/>
                </a:moveTo>
                <a:cubicBezTo>
                  <a:pt x="0" y="88"/>
                  <a:pt x="3" y="66"/>
                  <a:pt x="9" y="50"/>
                </a:cubicBezTo>
                <a:cubicBezTo>
                  <a:pt x="14" y="34"/>
                  <a:pt x="22" y="21"/>
                  <a:pt x="33" y="13"/>
                </a:cubicBezTo>
                <a:cubicBezTo>
                  <a:pt x="44" y="4"/>
                  <a:pt x="57" y="0"/>
                  <a:pt x="73" y="0"/>
                </a:cubicBezTo>
                <a:cubicBezTo>
                  <a:pt x="85" y="0"/>
                  <a:pt x="96" y="2"/>
                  <a:pt x="105" y="7"/>
                </a:cubicBezTo>
                <a:cubicBezTo>
                  <a:pt x="114" y="12"/>
                  <a:pt x="122" y="19"/>
                  <a:pt x="128" y="28"/>
                </a:cubicBezTo>
                <a:cubicBezTo>
                  <a:pt x="133" y="37"/>
                  <a:pt x="138" y="48"/>
                  <a:pt x="141" y="61"/>
                </a:cubicBezTo>
                <a:cubicBezTo>
                  <a:pt x="145" y="74"/>
                  <a:pt x="146" y="92"/>
                  <a:pt x="146" y="114"/>
                </a:cubicBezTo>
                <a:cubicBezTo>
                  <a:pt x="146" y="140"/>
                  <a:pt x="144" y="162"/>
                  <a:pt x="138" y="178"/>
                </a:cubicBezTo>
                <a:cubicBezTo>
                  <a:pt x="133" y="194"/>
                  <a:pt x="125" y="207"/>
                  <a:pt x="114" y="215"/>
                </a:cubicBezTo>
                <a:cubicBezTo>
                  <a:pt x="103" y="224"/>
                  <a:pt x="90" y="229"/>
                  <a:pt x="73" y="229"/>
                </a:cubicBezTo>
                <a:cubicBezTo>
                  <a:pt x="52" y="229"/>
                  <a:pt x="35" y="221"/>
                  <a:pt x="23" y="205"/>
                </a:cubicBezTo>
                <a:cubicBezTo>
                  <a:pt x="8" y="187"/>
                  <a:pt x="0" y="156"/>
                  <a:pt x="0" y="114"/>
                </a:cubicBezTo>
                <a:close/>
                <a:moveTo>
                  <a:pt x="29" y="114"/>
                </a:moveTo>
                <a:cubicBezTo>
                  <a:pt x="29" y="151"/>
                  <a:pt x="33" y="176"/>
                  <a:pt x="41" y="188"/>
                </a:cubicBezTo>
                <a:cubicBezTo>
                  <a:pt x="50" y="200"/>
                  <a:pt x="61" y="206"/>
                  <a:pt x="73" y="206"/>
                </a:cubicBezTo>
                <a:cubicBezTo>
                  <a:pt x="86" y="206"/>
                  <a:pt x="97" y="200"/>
                  <a:pt x="105" y="188"/>
                </a:cubicBezTo>
                <a:cubicBezTo>
                  <a:pt x="114" y="176"/>
                  <a:pt x="118" y="151"/>
                  <a:pt x="118" y="114"/>
                </a:cubicBezTo>
                <a:cubicBezTo>
                  <a:pt x="118" y="77"/>
                  <a:pt x="114" y="53"/>
                  <a:pt x="105" y="41"/>
                </a:cubicBezTo>
                <a:cubicBezTo>
                  <a:pt x="97" y="28"/>
                  <a:pt x="86" y="22"/>
                  <a:pt x="73" y="22"/>
                </a:cubicBezTo>
                <a:cubicBezTo>
                  <a:pt x="60" y="22"/>
                  <a:pt x="50" y="28"/>
                  <a:pt x="43" y="39"/>
                </a:cubicBezTo>
                <a:cubicBezTo>
                  <a:pt x="33" y="52"/>
                  <a:pt x="29" y="77"/>
                  <a:pt x="29" y="114"/>
                </a:cubicBezTo>
                <a:close/>
                <a:moveTo>
                  <a:pt x="217" y="103"/>
                </a:moveTo>
                <a:cubicBezTo>
                  <a:pt x="206" y="99"/>
                  <a:pt x="197" y="93"/>
                  <a:pt x="192" y="85"/>
                </a:cubicBezTo>
                <a:cubicBezTo>
                  <a:pt x="186" y="78"/>
                  <a:pt x="183" y="68"/>
                  <a:pt x="183" y="57"/>
                </a:cubicBezTo>
                <a:cubicBezTo>
                  <a:pt x="183" y="41"/>
                  <a:pt x="189" y="27"/>
                  <a:pt x="201" y="16"/>
                </a:cubicBezTo>
                <a:cubicBezTo>
                  <a:pt x="213" y="5"/>
                  <a:pt x="228" y="0"/>
                  <a:pt x="248" y="0"/>
                </a:cubicBezTo>
                <a:cubicBezTo>
                  <a:pt x="267" y="0"/>
                  <a:pt x="283" y="5"/>
                  <a:pt x="295" y="17"/>
                </a:cubicBezTo>
                <a:cubicBezTo>
                  <a:pt x="307" y="28"/>
                  <a:pt x="313" y="42"/>
                  <a:pt x="313" y="58"/>
                </a:cubicBezTo>
                <a:cubicBezTo>
                  <a:pt x="313" y="69"/>
                  <a:pt x="310" y="78"/>
                  <a:pt x="305" y="85"/>
                </a:cubicBezTo>
                <a:cubicBezTo>
                  <a:pt x="299" y="93"/>
                  <a:pt x="291" y="99"/>
                  <a:pt x="280" y="103"/>
                </a:cubicBezTo>
                <a:cubicBezTo>
                  <a:pt x="294" y="108"/>
                  <a:pt x="304" y="115"/>
                  <a:pt x="311" y="125"/>
                </a:cubicBezTo>
                <a:cubicBezTo>
                  <a:pt x="318" y="135"/>
                  <a:pt x="322" y="147"/>
                  <a:pt x="322" y="161"/>
                </a:cubicBezTo>
                <a:cubicBezTo>
                  <a:pt x="322" y="180"/>
                  <a:pt x="315" y="196"/>
                  <a:pt x="302" y="209"/>
                </a:cubicBezTo>
                <a:cubicBezTo>
                  <a:pt x="288" y="222"/>
                  <a:pt x="270" y="229"/>
                  <a:pt x="248" y="229"/>
                </a:cubicBezTo>
                <a:cubicBezTo>
                  <a:pt x="226" y="229"/>
                  <a:pt x="208" y="222"/>
                  <a:pt x="195" y="209"/>
                </a:cubicBezTo>
                <a:cubicBezTo>
                  <a:pt x="181" y="196"/>
                  <a:pt x="174" y="179"/>
                  <a:pt x="174" y="160"/>
                </a:cubicBezTo>
                <a:cubicBezTo>
                  <a:pt x="174" y="145"/>
                  <a:pt x="178" y="133"/>
                  <a:pt x="185" y="123"/>
                </a:cubicBezTo>
                <a:cubicBezTo>
                  <a:pt x="193" y="113"/>
                  <a:pt x="203" y="107"/>
                  <a:pt x="217" y="103"/>
                </a:cubicBezTo>
                <a:close/>
                <a:moveTo>
                  <a:pt x="212" y="56"/>
                </a:moveTo>
                <a:cubicBezTo>
                  <a:pt x="212" y="67"/>
                  <a:pt x="215" y="76"/>
                  <a:pt x="222" y="82"/>
                </a:cubicBezTo>
                <a:cubicBezTo>
                  <a:pt x="229" y="89"/>
                  <a:pt x="237" y="93"/>
                  <a:pt x="248" y="93"/>
                </a:cubicBezTo>
                <a:cubicBezTo>
                  <a:pt x="259" y="93"/>
                  <a:pt x="268" y="89"/>
                  <a:pt x="275" y="83"/>
                </a:cubicBezTo>
                <a:cubicBezTo>
                  <a:pt x="281" y="76"/>
                  <a:pt x="285" y="68"/>
                  <a:pt x="285" y="58"/>
                </a:cubicBezTo>
                <a:cubicBezTo>
                  <a:pt x="285" y="48"/>
                  <a:pt x="281" y="39"/>
                  <a:pt x="274" y="32"/>
                </a:cubicBezTo>
                <a:cubicBezTo>
                  <a:pt x="267" y="26"/>
                  <a:pt x="259" y="22"/>
                  <a:pt x="248" y="22"/>
                </a:cubicBezTo>
                <a:cubicBezTo>
                  <a:pt x="237" y="22"/>
                  <a:pt x="229" y="26"/>
                  <a:pt x="222" y="32"/>
                </a:cubicBezTo>
                <a:cubicBezTo>
                  <a:pt x="215" y="39"/>
                  <a:pt x="212" y="47"/>
                  <a:pt x="212" y="56"/>
                </a:cubicBezTo>
                <a:close/>
                <a:moveTo>
                  <a:pt x="203" y="160"/>
                </a:moveTo>
                <a:cubicBezTo>
                  <a:pt x="203" y="168"/>
                  <a:pt x="204" y="176"/>
                  <a:pt x="208" y="183"/>
                </a:cubicBezTo>
                <a:cubicBezTo>
                  <a:pt x="212" y="190"/>
                  <a:pt x="217" y="196"/>
                  <a:pt x="225" y="200"/>
                </a:cubicBezTo>
                <a:cubicBezTo>
                  <a:pt x="232" y="204"/>
                  <a:pt x="240" y="206"/>
                  <a:pt x="248" y="206"/>
                </a:cubicBezTo>
                <a:cubicBezTo>
                  <a:pt x="262" y="206"/>
                  <a:pt x="272" y="202"/>
                  <a:pt x="281" y="193"/>
                </a:cubicBezTo>
                <a:cubicBezTo>
                  <a:pt x="289" y="185"/>
                  <a:pt x="294" y="174"/>
                  <a:pt x="294" y="161"/>
                </a:cubicBezTo>
                <a:cubicBezTo>
                  <a:pt x="294" y="148"/>
                  <a:pt x="289" y="137"/>
                  <a:pt x="281" y="128"/>
                </a:cubicBezTo>
                <a:cubicBezTo>
                  <a:pt x="272" y="119"/>
                  <a:pt x="261" y="115"/>
                  <a:pt x="247" y="115"/>
                </a:cubicBezTo>
                <a:cubicBezTo>
                  <a:pt x="234" y="115"/>
                  <a:pt x="224" y="119"/>
                  <a:pt x="215" y="128"/>
                </a:cubicBezTo>
                <a:cubicBezTo>
                  <a:pt x="207" y="137"/>
                  <a:pt x="203" y="147"/>
                  <a:pt x="203" y="160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226" name="Line 181"/>
          <p:cNvSpPr>
            <a:spLocks noChangeShapeType="1"/>
          </p:cNvSpPr>
          <p:nvPr/>
        </p:nvSpPr>
        <p:spPr bwMode="auto">
          <a:xfrm>
            <a:off x="374888" y="3477707"/>
            <a:ext cx="4787900" cy="179388"/>
          </a:xfrm>
          <a:prstGeom prst="line">
            <a:avLst/>
          </a:prstGeom>
          <a:noFill/>
          <a:ln w="1588" cap="rnd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227" name="Freeform 182"/>
          <p:cNvSpPr>
            <a:spLocks noEditPoints="1"/>
          </p:cNvSpPr>
          <p:nvPr/>
        </p:nvSpPr>
        <p:spPr bwMode="auto">
          <a:xfrm>
            <a:off x="235188" y="3447544"/>
            <a:ext cx="80963" cy="58738"/>
          </a:xfrm>
          <a:custGeom>
            <a:avLst/>
            <a:gdLst>
              <a:gd name="T0" fmla="*/ 0 w 321"/>
              <a:gd name="T1" fmla="*/ 115 h 229"/>
              <a:gd name="T2" fmla="*/ 8 w 321"/>
              <a:gd name="T3" fmla="*/ 51 h 229"/>
              <a:gd name="T4" fmla="*/ 32 w 321"/>
              <a:gd name="T5" fmla="*/ 14 h 229"/>
              <a:gd name="T6" fmla="*/ 73 w 321"/>
              <a:gd name="T7" fmla="*/ 0 h 229"/>
              <a:gd name="T8" fmla="*/ 105 w 321"/>
              <a:gd name="T9" fmla="*/ 8 h 229"/>
              <a:gd name="T10" fmla="*/ 127 w 321"/>
              <a:gd name="T11" fmla="*/ 29 h 229"/>
              <a:gd name="T12" fmla="*/ 141 w 321"/>
              <a:gd name="T13" fmla="*/ 62 h 229"/>
              <a:gd name="T14" fmla="*/ 146 w 321"/>
              <a:gd name="T15" fmla="*/ 115 h 229"/>
              <a:gd name="T16" fmla="*/ 138 w 321"/>
              <a:gd name="T17" fmla="*/ 179 h 229"/>
              <a:gd name="T18" fmla="*/ 114 w 321"/>
              <a:gd name="T19" fmla="*/ 216 h 229"/>
              <a:gd name="T20" fmla="*/ 73 w 321"/>
              <a:gd name="T21" fmla="*/ 229 h 229"/>
              <a:gd name="T22" fmla="*/ 22 w 321"/>
              <a:gd name="T23" fmla="*/ 206 h 229"/>
              <a:gd name="T24" fmla="*/ 0 w 321"/>
              <a:gd name="T25" fmla="*/ 115 h 229"/>
              <a:gd name="T26" fmla="*/ 28 w 321"/>
              <a:gd name="T27" fmla="*/ 115 h 229"/>
              <a:gd name="T28" fmla="*/ 41 w 321"/>
              <a:gd name="T29" fmla="*/ 189 h 229"/>
              <a:gd name="T30" fmla="*/ 73 w 321"/>
              <a:gd name="T31" fmla="*/ 207 h 229"/>
              <a:gd name="T32" fmla="*/ 105 w 321"/>
              <a:gd name="T33" fmla="*/ 189 h 229"/>
              <a:gd name="T34" fmla="*/ 118 w 321"/>
              <a:gd name="T35" fmla="*/ 115 h 229"/>
              <a:gd name="T36" fmla="*/ 105 w 321"/>
              <a:gd name="T37" fmla="*/ 42 h 229"/>
              <a:gd name="T38" fmla="*/ 73 w 321"/>
              <a:gd name="T39" fmla="*/ 23 h 229"/>
              <a:gd name="T40" fmla="*/ 42 w 321"/>
              <a:gd name="T41" fmla="*/ 39 h 229"/>
              <a:gd name="T42" fmla="*/ 28 w 321"/>
              <a:gd name="T43" fmla="*/ 115 h 229"/>
              <a:gd name="T44" fmla="*/ 178 w 321"/>
              <a:gd name="T45" fmla="*/ 174 h 229"/>
              <a:gd name="T46" fmla="*/ 205 w 321"/>
              <a:gd name="T47" fmla="*/ 171 h 229"/>
              <a:gd name="T48" fmla="*/ 217 w 321"/>
              <a:gd name="T49" fmla="*/ 198 h 229"/>
              <a:gd name="T50" fmla="*/ 242 w 321"/>
              <a:gd name="T51" fmla="*/ 207 h 229"/>
              <a:gd name="T52" fmla="*/ 264 w 321"/>
              <a:gd name="T53" fmla="*/ 201 h 229"/>
              <a:gd name="T54" fmla="*/ 280 w 321"/>
              <a:gd name="T55" fmla="*/ 185 h 229"/>
              <a:gd name="T56" fmla="*/ 290 w 321"/>
              <a:gd name="T57" fmla="*/ 159 h 229"/>
              <a:gd name="T58" fmla="*/ 294 w 321"/>
              <a:gd name="T59" fmla="*/ 126 h 229"/>
              <a:gd name="T60" fmla="*/ 294 w 321"/>
              <a:gd name="T61" fmla="*/ 120 h 229"/>
              <a:gd name="T62" fmla="*/ 271 w 321"/>
              <a:gd name="T63" fmla="*/ 141 h 229"/>
              <a:gd name="T64" fmla="*/ 240 w 321"/>
              <a:gd name="T65" fmla="*/ 150 h 229"/>
              <a:gd name="T66" fmla="*/ 193 w 321"/>
              <a:gd name="T67" fmla="*/ 129 h 229"/>
              <a:gd name="T68" fmla="*/ 174 w 321"/>
              <a:gd name="T69" fmla="*/ 76 h 229"/>
              <a:gd name="T70" fmla="*/ 194 w 321"/>
              <a:gd name="T71" fmla="*/ 21 h 229"/>
              <a:gd name="T72" fmla="*/ 245 w 321"/>
              <a:gd name="T73" fmla="*/ 0 h 229"/>
              <a:gd name="T74" fmla="*/ 285 w 321"/>
              <a:gd name="T75" fmla="*/ 12 h 229"/>
              <a:gd name="T76" fmla="*/ 312 w 321"/>
              <a:gd name="T77" fmla="*/ 46 h 229"/>
              <a:gd name="T78" fmla="*/ 321 w 321"/>
              <a:gd name="T79" fmla="*/ 109 h 229"/>
              <a:gd name="T80" fmla="*/ 312 w 321"/>
              <a:gd name="T81" fmla="*/ 177 h 229"/>
              <a:gd name="T82" fmla="*/ 284 w 321"/>
              <a:gd name="T83" fmla="*/ 216 h 229"/>
              <a:gd name="T84" fmla="*/ 241 w 321"/>
              <a:gd name="T85" fmla="*/ 229 h 229"/>
              <a:gd name="T86" fmla="*/ 198 w 321"/>
              <a:gd name="T87" fmla="*/ 215 h 229"/>
              <a:gd name="T88" fmla="*/ 178 w 321"/>
              <a:gd name="T89" fmla="*/ 174 h 229"/>
              <a:gd name="T90" fmla="*/ 291 w 321"/>
              <a:gd name="T91" fmla="*/ 75 h 229"/>
              <a:gd name="T92" fmla="*/ 278 w 321"/>
              <a:gd name="T93" fmla="*/ 37 h 229"/>
              <a:gd name="T94" fmla="*/ 248 w 321"/>
              <a:gd name="T95" fmla="*/ 23 h 229"/>
              <a:gd name="T96" fmla="*/ 216 w 321"/>
              <a:gd name="T97" fmla="*/ 38 h 229"/>
              <a:gd name="T98" fmla="*/ 202 w 321"/>
              <a:gd name="T99" fmla="*/ 77 h 229"/>
              <a:gd name="T100" fmla="*/ 215 w 321"/>
              <a:gd name="T101" fmla="*/ 112 h 229"/>
              <a:gd name="T102" fmla="*/ 247 w 321"/>
              <a:gd name="T103" fmla="*/ 125 h 229"/>
              <a:gd name="T104" fmla="*/ 278 w 321"/>
              <a:gd name="T105" fmla="*/ 112 h 229"/>
              <a:gd name="T106" fmla="*/ 291 w 321"/>
              <a:gd name="T107" fmla="*/ 75 h 2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</a:cxnLst>
            <a:rect l="0" t="0" r="r" b="b"/>
            <a:pathLst>
              <a:path w="321" h="229">
                <a:moveTo>
                  <a:pt x="0" y="115"/>
                </a:moveTo>
                <a:cubicBezTo>
                  <a:pt x="0" y="89"/>
                  <a:pt x="3" y="67"/>
                  <a:pt x="8" y="51"/>
                </a:cubicBezTo>
                <a:cubicBezTo>
                  <a:pt x="14" y="35"/>
                  <a:pt x="22" y="22"/>
                  <a:pt x="32" y="14"/>
                </a:cubicBezTo>
                <a:cubicBezTo>
                  <a:pt x="43" y="5"/>
                  <a:pt x="57" y="0"/>
                  <a:pt x="73" y="0"/>
                </a:cubicBezTo>
                <a:cubicBezTo>
                  <a:pt x="85" y="0"/>
                  <a:pt x="96" y="3"/>
                  <a:pt x="105" y="8"/>
                </a:cubicBezTo>
                <a:cubicBezTo>
                  <a:pt x="114" y="13"/>
                  <a:pt x="121" y="20"/>
                  <a:pt x="127" y="29"/>
                </a:cubicBezTo>
                <a:cubicBezTo>
                  <a:pt x="133" y="38"/>
                  <a:pt x="138" y="49"/>
                  <a:pt x="141" y="62"/>
                </a:cubicBezTo>
                <a:cubicBezTo>
                  <a:pt x="144" y="75"/>
                  <a:pt x="146" y="93"/>
                  <a:pt x="146" y="115"/>
                </a:cubicBezTo>
                <a:cubicBezTo>
                  <a:pt x="146" y="141"/>
                  <a:pt x="143" y="163"/>
                  <a:pt x="138" y="179"/>
                </a:cubicBezTo>
                <a:cubicBezTo>
                  <a:pt x="132" y="195"/>
                  <a:pt x="124" y="208"/>
                  <a:pt x="114" y="216"/>
                </a:cubicBezTo>
                <a:cubicBezTo>
                  <a:pt x="103" y="225"/>
                  <a:pt x="89" y="229"/>
                  <a:pt x="73" y="229"/>
                </a:cubicBezTo>
                <a:cubicBezTo>
                  <a:pt x="51" y="229"/>
                  <a:pt x="34" y="222"/>
                  <a:pt x="22" y="206"/>
                </a:cubicBezTo>
                <a:cubicBezTo>
                  <a:pt x="7" y="188"/>
                  <a:pt x="0" y="157"/>
                  <a:pt x="0" y="115"/>
                </a:cubicBezTo>
                <a:close/>
                <a:moveTo>
                  <a:pt x="28" y="115"/>
                </a:moveTo>
                <a:cubicBezTo>
                  <a:pt x="28" y="152"/>
                  <a:pt x="32" y="177"/>
                  <a:pt x="41" y="189"/>
                </a:cubicBezTo>
                <a:cubicBezTo>
                  <a:pt x="50" y="201"/>
                  <a:pt x="60" y="207"/>
                  <a:pt x="73" y="207"/>
                </a:cubicBezTo>
                <a:cubicBezTo>
                  <a:pt x="86" y="207"/>
                  <a:pt x="96" y="201"/>
                  <a:pt x="105" y="189"/>
                </a:cubicBezTo>
                <a:cubicBezTo>
                  <a:pt x="113" y="176"/>
                  <a:pt x="118" y="152"/>
                  <a:pt x="118" y="115"/>
                </a:cubicBezTo>
                <a:cubicBezTo>
                  <a:pt x="118" y="78"/>
                  <a:pt x="113" y="54"/>
                  <a:pt x="105" y="42"/>
                </a:cubicBezTo>
                <a:cubicBezTo>
                  <a:pt x="96" y="29"/>
                  <a:pt x="86" y="23"/>
                  <a:pt x="73" y="23"/>
                </a:cubicBezTo>
                <a:cubicBezTo>
                  <a:pt x="60" y="23"/>
                  <a:pt x="50" y="29"/>
                  <a:pt x="42" y="39"/>
                </a:cubicBezTo>
                <a:cubicBezTo>
                  <a:pt x="33" y="53"/>
                  <a:pt x="28" y="78"/>
                  <a:pt x="28" y="115"/>
                </a:cubicBezTo>
                <a:close/>
                <a:moveTo>
                  <a:pt x="178" y="174"/>
                </a:moveTo>
                <a:lnTo>
                  <a:pt x="205" y="171"/>
                </a:lnTo>
                <a:cubicBezTo>
                  <a:pt x="207" y="184"/>
                  <a:pt x="211" y="193"/>
                  <a:pt x="217" y="198"/>
                </a:cubicBezTo>
                <a:cubicBezTo>
                  <a:pt x="224" y="204"/>
                  <a:pt x="232" y="207"/>
                  <a:pt x="242" y="207"/>
                </a:cubicBezTo>
                <a:cubicBezTo>
                  <a:pt x="250" y="207"/>
                  <a:pt x="258" y="205"/>
                  <a:pt x="264" y="201"/>
                </a:cubicBezTo>
                <a:cubicBezTo>
                  <a:pt x="270" y="197"/>
                  <a:pt x="276" y="192"/>
                  <a:pt x="280" y="185"/>
                </a:cubicBezTo>
                <a:cubicBezTo>
                  <a:pt x="284" y="179"/>
                  <a:pt x="287" y="170"/>
                  <a:pt x="290" y="159"/>
                </a:cubicBezTo>
                <a:cubicBezTo>
                  <a:pt x="293" y="148"/>
                  <a:pt x="294" y="137"/>
                  <a:pt x="294" y="126"/>
                </a:cubicBezTo>
                <a:cubicBezTo>
                  <a:pt x="294" y="124"/>
                  <a:pt x="294" y="122"/>
                  <a:pt x="294" y="120"/>
                </a:cubicBezTo>
                <a:cubicBezTo>
                  <a:pt x="288" y="129"/>
                  <a:pt x="281" y="136"/>
                  <a:pt x="271" y="141"/>
                </a:cubicBezTo>
                <a:cubicBezTo>
                  <a:pt x="262" y="147"/>
                  <a:pt x="252" y="150"/>
                  <a:pt x="240" y="150"/>
                </a:cubicBezTo>
                <a:cubicBezTo>
                  <a:pt x="222" y="150"/>
                  <a:pt x="206" y="143"/>
                  <a:pt x="193" y="129"/>
                </a:cubicBezTo>
                <a:cubicBezTo>
                  <a:pt x="181" y="116"/>
                  <a:pt x="174" y="98"/>
                  <a:pt x="174" y="76"/>
                </a:cubicBezTo>
                <a:cubicBezTo>
                  <a:pt x="174" y="53"/>
                  <a:pt x="181" y="35"/>
                  <a:pt x="194" y="21"/>
                </a:cubicBezTo>
                <a:cubicBezTo>
                  <a:pt x="208" y="7"/>
                  <a:pt x="224" y="0"/>
                  <a:pt x="245" y="0"/>
                </a:cubicBezTo>
                <a:cubicBezTo>
                  <a:pt x="259" y="0"/>
                  <a:pt x="272" y="4"/>
                  <a:pt x="285" y="12"/>
                </a:cubicBezTo>
                <a:cubicBezTo>
                  <a:pt x="297" y="20"/>
                  <a:pt x="306" y="31"/>
                  <a:pt x="312" y="46"/>
                </a:cubicBezTo>
                <a:cubicBezTo>
                  <a:pt x="318" y="60"/>
                  <a:pt x="321" y="81"/>
                  <a:pt x="321" y="109"/>
                </a:cubicBezTo>
                <a:cubicBezTo>
                  <a:pt x="321" y="138"/>
                  <a:pt x="318" y="160"/>
                  <a:pt x="312" y="177"/>
                </a:cubicBezTo>
                <a:cubicBezTo>
                  <a:pt x="306" y="194"/>
                  <a:pt x="297" y="207"/>
                  <a:pt x="284" y="216"/>
                </a:cubicBezTo>
                <a:cubicBezTo>
                  <a:pt x="272" y="225"/>
                  <a:pt x="258" y="229"/>
                  <a:pt x="241" y="229"/>
                </a:cubicBezTo>
                <a:cubicBezTo>
                  <a:pt x="224" y="229"/>
                  <a:pt x="209" y="225"/>
                  <a:pt x="198" y="215"/>
                </a:cubicBezTo>
                <a:cubicBezTo>
                  <a:pt x="187" y="205"/>
                  <a:pt x="181" y="191"/>
                  <a:pt x="178" y="174"/>
                </a:cubicBezTo>
                <a:close/>
                <a:moveTo>
                  <a:pt x="291" y="75"/>
                </a:moveTo>
                <a:cubicBezTo>
                  <a:pt x="291" y="59"/>
                  <a:pt x="287" y="46"/>
                  <a:pt x="278" y="37"/>
                </a:cubicBezTo>
                <a:cubicBezTo>
                  <a:pt x="270" y="28"/>
                  <a:pt x="260" y="23"/>
                  <a:pt x="248" y="23"/>
                </a:cubicBezTo>
                <a:cubicBezTo>
                  <a:pt x="236" y="23"/>
                  <a:pt x="225" y="28"/>
                  <a:pt x="216" y="38"/>
                </a:cubicBezTo>
                <a:cubicBezTo>
                  <a:pt x="207" y="48"/>
                  <a:pt x="202" y="61"/>
                  <a:pt x="202" y="77"/>
                </a:cubicBezTo>
                <a:cubicBezTo>
                  <a:pt x="202" y="91"/>
                  <a:pt x="207" y="103"/>
                  <a:pt x="215" y="112"/>
                </a:cubicBezTo>
                <a:cubicBezTo>
                  <a:pt x="224" y="121"/>
                  <a:pt x="234" y="125"/>
                  <a:pt x="247" y="125"/>
                </a:cubicBezTo>
                <a:cubicBezTo>
                  <a:pt x="260" y="125"/>
                  <a:pt x="270" y="121"/>
                  <a:pt x="278" y="112"/>
                </a:cubicBezTo>
                <a:cubicBezTo>
                  <a:pt x="287" y="103"/>
                  <a:pt x="291" y="91"/>
                  <a:pt x="291" y="75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228" name="Freeform 183"/>
          <p:cNvSpPr>
            <a:spLocks noEditPoints="1"/>
          </p:cNvSpPr>
          <p:nvPr/>
        </p:nvSpPr>
        <p:spPr bwMode="auto">
          <a:xfrm>
            <a:off x="5218350" y="3626932"/>
            <a:ext cx="80963" cy="58738"/>
          </a:xfrm>
          <a:custGeom>
            <a:avLst/>
            <a:gdLst>
              <a:gd name="T0" fmla="*/ 0 w 322"/>
              <a:gd name="T1" fmla="*/ 114 h 229"/>
              <a:gd name="T2" fmla="*/ 9 w 322"/>
              <a:gd name="T3" fmla="*/ 50 h 229"/>
              <a:gd name="T4" fmla="*/ 33 w 322"/>
              <a:gd name="T5" fmla="*/ 13 h 229"/>
              <a:gd name="T6" fmla="*/ 73 w 322"/>
              <a:gd name="T7" fmla="*/ 0 h 229"/>
              <a:gd name="T8" fmla="*/ 105 w 322"/>
              <a:gd name="T9" fmla="*/ 7 h 229"/>
              <a:gd name="T10" fmla="*/ 128 w 322"/>
              <a:gd name="T11" fmla="*/ 28 h 229"/>
              <a:gd name="T12" fmla="*/ 141 w 322"/>
              <a:gd name="T13" fmla="*/ 61 h 229"/>
              <a:gd name="T14" fmla="*/ 146 w 322"/>
              <a:gd name="T15" fmla="*/ 114 h 229"/>
              <a:gd name="T16" fmla="*/ 138 w 322"/>
              <a:gd name="T17" fmla="*/ 178 h 229"/>
              <a:gd name="T18" fmla="*/ 114 w 322"/>
              <a:gd name="T19" fmla="*/ 215 h 229"/>
              <a:gd name="T20" fmla="*/ 73 w 322"/>
              <a:gd name="T21" fmla="*/ 229 h 229"/>
              <a:gd name="T22" fmla="*/ 23 w 322"/>
              <a:gd name="T23" fmla="*/ 205 h 229"/>
              <a:gd name="T24" fmla="*/ 0 w 322"/>
              <a:gd name="T25" fmla="*/ 114 h 229"/>
              <a:gd name="T26" fmla="*/ 29 w 322"/>
              <a:gd name="T27" fmla="*/ 114 h 229"/>
              <a:gd name="T28" fmla="*/ 41 w 322"/>
              <a:gd name="T29" fmla="*/ 188 h 229"/>
              <a:gd name="T30" fmla="*/ 73 w 322"/>
              <a:gd name="T31" fmla="*/ 206 h 229"/>
              <a:gd name="T32" fmla="*/ 105 w 322"/>
              <a:gd name="T33" fmla="*/ 188 h 229"/>
              <a:gd name="T34" fmla="*/ 118 w 322"/>
              <a:gd name="T35" fmla="*/ 114 h 229"/>
              <a:gd name="T36" fmla="*/ 105 w 322"/>
              <a:gd name="T37" fmla="*/ 41 h 229"/>
              <a:gd name="T38" fmla="*/ 73 w 322"/>
              <a:gd name="T39" fmla="*/ 22 h 229"/>
              <a:gd name="T40" fmla="*/ 43 w 322"/>
              <a:gd name="T41" fmla="*/ 39 h 229"/>
              <a:gd name="T42" fmla="*/ 29 w 322"/>
              <a:gd name="T43" fmla="*/ 114 h 229"/>
              <a:gd name="T44" fmla="*/ 179 w 322"/>
              <a:gd name="T45" fmla="*/ 173 h 229"/>
              <a:gd name="T46" fmla="*/ 205 w 322"/>
              <a:gd name="T47" fmla="*/ 171 h 229"/>
              <a:gd name="T48" fmla="*/ 218 w 322"/>
              <a:gd name="T49" fmla="*/ 198 h 229"/>
              <a:gd name="T50" fmla="*/ 242 w 322"/>
              <a:gd name="T51" fmla="*/ 206 h 229"/>
              <a:gd name="T52" fmla="*/ 264 w 322"/>
              <a:gd name="T53" fmla="*/ 200 h 229"/>
              <a:gd name="T54" fmla="*/ 280 w 322"/>
              <a:gd name="T55" fmla="*/ 185 h 229"/>
              <a:gd name="T56" fmla="*/ 290 w 322"/>
              <a:gd name="T57" fmla="*/ 158 h 229"/>
              <a:gd name="T58" fmla="*/ 294 w 322"/>
              <a:gd name="T59" fmla="*/ 125 h 229"/>
              <a:gd name="T60" fmla="*/ 294 w 322"/>
              <a:gd name="T61" fmla="*/ 119 h 229"/>
              <a:gd name="T62" fmla="*/ 272 w 322"/>
              <a:gd name="T63" fmla="*/ 141 h 229"/>
              <a:gd name="T64" fmla="*/ 241 w 322"/>
              <a:gd name="T65" fmla="*/ 149 h 229"/>
              <a:gd name="T66" fmla="*/ 194 w 322"/>
              <a:gd name="T67" fmla="*/ 128 h 229"/>
              <a:gd name="T68" fmla="*/ 175 w 322"/>
              <a:gd name="T69" fmla="*/ 75 h 229"/>
              <a:gd name="T70" fmla="*/ 195 w 322"/>
              <a:gd name="T71" fmla="*/ 20 h 229"/>
              <a:gd name="T72" fmla="*/ 245 w 322"/>
              <a:gd name="T73" fmla="*/ 0 h 229"/>
              <a:gd name="T74" fmla="*/ 285 w 322"/>
              <a:gd name="T75" fmla="*/ 11 h 229"/>
              <a:gd name="T76" fmla="*/ 312 w 322"/>
              <a:gd name="T77" fmla="*/ 45 h 229"/>
              <a:gd name="T78" fmla="*/ 322 w 322"/>
              <a:gd name="T79" fmla="*/ 108 h 229"/>
              <a:gd name="T80" fmla="*/ 313 w 322"/>
              <a:gd name="T81" fmla="*/ 176 h 229"/>
              <a:gd name="T82" fmla="*/ 285 w 322"/>
              <a:gd name="T83" fmla="*/ 215 h 229"/>
              <a:gd name="T84" fmla="*/ 242 w 322"/>
              <a:gd name="T85" fmla="*/ 229 h 229"/>
              <a:gd name="T86" fmla="*/ 199 w 322"/>
              <a:gd name="T87" fmla="*/ 214 h 229"/>
              <a:gd name="T88" fmla="*/ 179 w 322"/>
              <a:gd name="T89" fmla="*/ 173 h 229"/>
              <a:gd name="T90" fmla="*/ 291 w 322"/>
              <a:gd name="T91" fmla="*/ 74 h 229"/>
              <a:gd name="T92" fmla="*/ 279 w 322"/>
              <a:gd name="T93" fmla="*/ 36 h 229"/>
              <a:gd name="T94" fmla="*/ 248 w 322"/>
              <a:gd name="T95" fmla="*/ 22 h 229"/>
              <a:gd name="T96" fmla="*/ 216 w 322"/>
              <a:gd name="T97" fmla="*/ 37 h 229"/>
              <a:gd name="T98" fmla="*/ 203 w 322"/>
              <a:gd name="T99" fmla="*/ 76 h 229"/>
              <a:gd name="T100" fmla="*/ 216 w 322"/>
              <a:gd name="T101" fmla="*/ 111 h 229"/>
              <a:gd name="T102" fmla="*/ 248 w 322"/>
              <a:gd name="T103" fmla="*/ 124 h 229"/>
              <a:gd name="T104" fmla="*/ 279 w 322"/>
              <a:gd name="T105" fmla="*/ 111 h 229"/>
              <a:gd name="T106" fmla="*/ 291 w 322"/>
              <a:gd name="T107" fmla="*/ 74 h 2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</a:cxnLst>
            <a:rect l="0" t="0" r="r" b="b"/>
            <a:pathLst>
              <a:path w="322" h="229">
                <a:moveTo>
                  <a:pt x="0" y="114"/>
                </a:moveTo>
                <a:cubicBezTo>
                  <a:pt x="0" y="88"/>
                  <a:pt x="3" y="66"/>
                  <a:pt x="9" y="50"/>
                </a:cubicBezTo>
                <a:cubicBezTo>
                  <a:pt x="14" y="34"/>
                  <a:pt x="22" y="21"/>
                  <a:pt x="33" y="13"/>
                </a:cubicBezTo>
                <a:cubicBezTo>
                  <a:pt x="44" y="4"/>
                  <a:pt x="57" y="0"/>
                  <a:pt x="73" y="0"/>
                </a:cubicBezTo>
                <a:cubicBezTo>
                  <a:pt x="85" y="0"/>
                  <a:pt x="96" y="2"/>
                  <a:pt x="105" y="7"/>
                </a:cubicBezTo>
                <a:cubicBezTo>
                  <a:pt x="114" y="12"/>
                  <a:pt x="122" y="19"/>
                  <a:pt x="128" y="28"/>
                </a:cubicBezTo>
                <a:cubicBezTo>
                  <a:pt x="133" y="37"/>
                  <a:pt x="138" y="48"/>
                  <a:pt x="141" y="61"/>
                </a:cubicBezTo>
                <a:cubicBezTo>
                  <a:pt x="145" y="74"/>
                  <a:pt x="146" y="92"/>
                  <a:pt x="146" y="114"/>
                </a:cubicBezTo>
                <a:cubicBezTo>
                  <a:pt x="146" y="140"/>
                  <a:pt x="144" y="162"/>
                  <a:pt x="138" y="178"/>
                </a:cubicBezTo>
                <a:cubicBezTo>
                  <a:pt x="133" y="194"/>
                  <a:pt x="125" y="207"/>
                  <a:pt x="114" y="215"/>
                </a:cubicBezTo>
                <a:cubicBezTo>
                  <a:pt x="103" y="224"/>
                  <a:pt x="90" y="229"/>
                  <a:pt x="73" y="229"/>
                </a:cubicBezTo>
                <a:cubicBezTo>
                  <a:pt x="52" y="229"/>
                  <a:pt x="35" y="221"/>
                  <a:pt x="23" y="205"/>
                </a:cubicBezTo>
                <a:cubicBezTo>
                  <a:pt x="8" y="187"/>
                  <a:pt x="0" y="156"/>
                  <a:pt x="0" y="114"/>
                </a:cubicBezTo>
                <a:close/>
                <a:moveTo>
                  <a:pt x="29" y="114"/>
                </a:moveTo>
                <a:cubicBezTo>
                  <a:pt x="29" y="151"/>
                  <a:pt x="33" y="176"/>
                  <a:pt x="41" y="188"/>
                </a:cubicBezTo>
                <a:cubicBezTo>
                  <a:pt x="50" y="200"/>
                  <a:pt x="61" y="206"/>
                  <a:pt x="73" y="206"/>
                </a:cubicBezTo>
                <a:cubicBezTo>
                  <a:pt x="86" y="206"/>
                  <a:pt x="97" y="200"/>
                  <a:pt x="105" y="188"/>
                </a:cubicBezTo>
                <a:cubicBezTo>
                  <a:pt x="114" y="176"/>
                  <a:pt x="118" y="151"/>
                  <a:pt x="118" y="114"/>
                </a:cubicBezTo>
                <a:cubicBezTo>
                  <a:pt x="118" y="77"/>
                  <a:pt x="114" y="53"/>
                  <a:pt x="105" y="41"/>
                </a:cubicBezTo>
                <a:cubicBezTo>
                  <a:pt x="97" y="29"/>
                  <a:pt x="86" y="22"/>
                  <a:pt x="73" y="22"/>
                </a:cubicBezTo>
                <a:cubicBezTo>
                  <a:pt x="60" y="22"/>
                  <a:pt x="50" y="28"/>
                  <a:pt x="43" y="39"/>
                </a:cubicBezTo>
                <a:cubicBezTo>
                  <a:pt x="33" y="52"/>
                  <a:pt x="29" y="77"/>
                  <a:pt x="29" y="114"/>
                </a:cubicBezTo>
                <a:close/>
                <a:moveTo>
                  <a:pt x="179" y="173"/>
                </a:moveTo>
                <a:lnTo>
                  <a:pt x="205" y="171"/>
                </a:lnTo>
                <a:cubicBezTo>
                  <a:pt x="207" y="183"/>
                  <a:pt x="212" y="192"/>
                  <a:pt x="218" y="198"/>
                </a:cubicBezTo>
                <a:cubicBezTo>
                  <a:pt x="224" y="203"/>
                  <a:pt x="232" y="206"/>
                  <a:pt x="242" y="206"/>
                </a:cubicBezTo>
                <a:cubicBezTo>
                  <a:pt x="251" y="206"/>
                  <a:pt x="258" y="204"/>
                  <a:pt x="264" y="200"/>
                </a:cubicBezTo>
                <a:cubicBezTo>
                  <a:pt x="271" y="196"/>
                  <a:pt x="276" y="191"/>
                  <a:pt x="280" y="185"/>
                </a:cubicBezTo>
                <a:cubicBezTo>
                  <a:pt x="284" y="178"/>
                  <a:pt x="288" y="169"/>
                  <a:pt x="290" y="158"/>
                </a:cubicBezTo>
                <a:cubicBezTo>
                  <a:pt x="293" y="147"/>
                  <a:pt x="294" y="136"/>
                  <a:pt x="294" y="125"/>
                </a:cubicBezTo>
                <a:cubicBezTo>
                  <a:pt x="294" y="123"/>
                  <a:pt x="294" y="122"/>
                  <a:pt x="294" y="119"/>
                </a:cubicBezTo>
                <a:cubicBezTo>
                  <a:pt x="289" y="128"/>
                  <a:pt x="281" y="135"/>
                  <a:pt x="272" y="141"/>
                </a:cubicBezTo>
                <a:cubicBezTo>
                  <a:pt x="262" y="146"/>
                  <a:pt x="252" y="149"/>
                  <a:pt x="241" y="149"/>
                </a:cubicBezTo>
                <a:cubicBezTo>
                  <a:pt x="222" y="149"/>
                  <a:pt x="207" y="142"/>
                  <a:pt x="194" y="128"/>
                </a:cubicBezTo>
                <a:cubicBezTo>
                  <a:pt x="181" y="115"/>
                  <a:pt x="175" y="97"/>
                  <a:pt x="175" y="75"/>
                </a:cubicBezTo>
                <a:cubicBezTo>
                  <a:pt x="175" y="53"/>
                  <a:pt x="181" y="34"/>
                  <a:pt x="195" y="20"/>
                </a:cubicBezTo>
                <a:cubicBezTo>
                  <a:pt x="208" y="7"/>
                  <a:pt x="225" y="0"/>
                  <a:pt x="245" y="0"/>
                </a:cubicBezTo>
                <a:cubicBezTo>
                  <a:pt x="260" y="0"/>
                  <a:pt x="273" y="4"/>
                  <a:pt x="285" y="11"/>
                </a:cubicBezTo>
                <a:cubicBezTo>
                  <a:pt x="297" y="19"/>
                  <a:pt x="306" y="30"/>
                  <a:pt x="312" y="45"/>
                </a:cubicBezTo>
                <a:cubicBezTo>
                  <a:pt x="319" y="59"/>
                  <a:pt x="322" y="81"/>
                  <a:pt x="322" y="108"/>
                </a:cubicBezTo>
                <a:cubicBezTo>
                  <a:pt x="322" y="137"/>
                  <a:pt x="319" y="160"/>
                  <a:pt x="313" y="176"/>
                </a:cubicBezTo>
                <a:cubicBezTo>
                  <a:pt x="306" y="193"/>
                  <a:pt x="297" y="206"/>
                  <a:pt x="285" y="215"/>
                </a:cubicBezTo>
                <a:cubicBezTo>
                  <a:pt x="273" y="224"/>
                  <a:pt x="258" y="229"/>
                  <a:pt x="242" y="229"/>
                </a:cubicBezTo>
                <a:cubicBezTo>
                  <a:pt x="224" y="229"/>
                  <a:pt x="210" y="224"/>
                  <a:pt x="199" y="214"/>
                </a:cubicBezTo>
                <a:cubicBezTo>
                  <a:pt x="188" y="204"/>
                  <a:pt x="181" y="190"/>
                  <a:pt x="179" y="173"/>
                </a:cubicBezTo>
                <a:close/>
                <a:moveTo>
                  <a:pt x="291" y="74"/>
                </a:moveTo>
                <a:cubicBezTo>
                  <a:pt x="291" y="58"/>
                  <a:pt x="287" y="46"/>
                  <a:pt x="279" y="36"/>
                </a:cubicBezTo>
                <a:cubicBezTo>
                  <a:pt x="270" y="27"/>
                  <a:pt x="260" y="22"/>
                  <a:pt x="248" y="22"/>
                </a:cubicBezTo>
                <a:cubicBezTo>
                  <a:pt x="236" y="22"/>
                  <a:pt x="225" y="27"/>
                  <a:pt x="216" y="37"/>
                </a:cubicBezTo>
                <a:cubicBezTo>
                  <a:pt x="207" y="47"/>
                  <a:pt x="203" y="60"/>
                  <a:pt x="203" y="76"/>
                </a:cubicBezTo>
                <a:cubicBezTo>
                  <a:pt x="203" y="90"/>
                  <a:pt x="207" y="102"/>
                  <a:pt x="216" y="111"/>
                </a:cubicBezTo>
                <a:cubicBezTo>
                  <a:pt x="224" y="120"/>
                  <a:pt x="235" y="124"/>
                  <a:pt x="248" y="124"/>
                </a:cubicBezTo>
                <a:cubicBezTo>
                  <a:pt x="260" y="124"/>
                  <a:pt x="271" y="120"/>
                  <a:pt x="279" y="111"/>
                </a:cubicBezTo>
                <a:cubicBezTo>
                  <a:pt x="287" y="102"/>
                  <a:pt x="291" y="90"/>
                  <a:pt x="291" y="74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229" name="Line 184"/>
          <p:cNvSpPr>
            <a:spLocks noChangeShapeType="1"/>
          </p:cNvSpPr>
          <p:nvPr/>
        </p:nvSpPr>
        <p:spPr bwMode="auto">
          <a:xfrm>
            <a:off x="374888" y="3258632"/>
            <a:ext cx="4787900" cy="179388"/>
          </a:xfrm>
          <a:prstGeom prst="line">
            <a:avLst/>
          </a:prstGeom>
          <a:noFill/>
          <a:ln w="1588" cap="rnd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230" name="Freeform 186"/>
          <p:cNvSpPr>
            <a:spLocks noEditPoints="1"/>
          </p:cNvSpPr>
          <p:nvPr/>
        </p:nvSpPr>
        <p:spPr bwMode="auto">
          <a:xfrm>
            <a:off x="239950" y="3228469"/>
            <a:ext cx="76200" cy="57150"/>
          </a:xfrm>
          <a:custGeom>
            <a:avLst/>
            <a:gdLst>
              <a:gd name="T0" fmla="*/ 82 w 299"/>
              <a:gd name="T1" fmla="*/ 226 h 229"/>
              <a:gd name="T2" fmla="*/ 55 w 299"/>
              <a:gd name="T3" fmla="*/ 226 h 229"/>
              <a:gd name="T4" fmla="*/ 55 w 299"/>
              <a:gd name="T5" fmla="*/ 50 h 229"/>
              <a:gd name="T6" fmla="*/ 29 w 299"/>
              <a:gd name="T7" fmla="*/ 69 h 229"/>
              <a:gd name="T8" fmla="*/ 0 w 299"/>
              <a:gd name="T9" fmla="*/ 83 h 229"/>
              <a:gd name="T10" fmla="*/ 0 w 299"/>
              <a:gd name="T11" fmla="*/ 57 h 229"/>
              <a:gd name="T12" fmla="*/ 40 w 299"/>
              <a:gd name="T13" fmla="*/ 30 h 229"/>
              <a:gd name="T14" fmla="*/ 65 w 299"/>
              <a:gd name="T15" fmla="*/ 0 h 229"/>
              <a:gd name="T16" fmla="*/ 82 w 299"/>
              <a:gd name="T17" fmla="*/ 0 h 229"/>
              <a:gd name="T18" fmla="*/ 82 w 299"/>
              <a:gd name="T19" fmla="*/ 226 h 229"/>
              <a:gd name="T20" fmla="*/ 153 w 299"/>
              <a:gd name="T21" fmla="*/ 115 h 229"/>
              <a:gd name="T22" fmla="*/ 161 w 299"/>
              <a:gd name="T23" fmla="*/ 51 h 229"/>
              <a:gd name="T24" fmla="*/ 186 w 299"/>
              <a:gd name="T25" fmla="*/ 14 h 229"/>
              <a:gd name="T26" fmla="*/ 226 w 299"/>
              <a:gd name="T27" fmla="*/ 0 h 229"/>
              <a:gd name="T28" fmla="*/ 258 w 299"/>
              <a:gd name="T29" fmla="*/ 8 h 229"/>
              <a:gd name="T30" fmla="*/ 280 w 299"/>
              <a:gd name="T31" fmla="*/ 29 h 229"/>
              <a:gd name="T32" fmla="*/ 294 w 299"/>
              <a:gd name="T33" fmla="*/ 62 h 229"/>
              <a:gd name="T34" fmla="*/ 299 w 299"/>
              <a:gd name="T35" fmla="*/ 115 h 229"/>
              <a:gd name="T36" fmla="*/ 291 w 299"/>
              <a:gd name="T37" fmla="*/ 179 h 229"/>
              <a:gd name="T38" fmla="*/ 267 w 299"/>
              <a:gd name="T39" fmla="*/ 216 h 229"/>
              <a:gd name="T40" fmla="*/ 226 w 299"/>
              <a:gd name="T41" fmla="*/ 229 h 229"/>
              <a:gd name="T42" fmla="*/ 175 w 299"/>
              <a:gd name="T43" fmla="*/ 206 h 229"/>
              <a:gd name="T44" fmla="*/ 153 w 299"/>
              <a:gd name="T45" fmla="*/ 115 h 229"/>
              <a:gd name="T46" fmla="*/ 181 w 299"/>
              <a:gd name="T47" fmla="*/ 115 h 229"/>
              <a:gd name="T48" fmla="*/ 194 w 299"/>
              <a:gd name="T49" fmla="*/ 189 h 229"/>
              <a:gd name="T50" fmla="*/ 226 w 299"/>
              <a:gd name="T51" fmla="*/ 207 h 229"/>
              <a:gd name="T52" fmla="*/ 258 w 299"/>
              <a:gd name="T53" fmla="*/ 189 h 229"/>
              <a:gd name="T54" fmla="*/ 271 w 299"/>
              <a:gd name="T55" fmla="*/ 115 h 229"/>
              <a:gd name="T56" fmla="*/ 258 w 299"/>
              <a:gd name="T57" fmla="*/ 42 h 229"/>
              <a:gd name="T58" fmla="*/ 226 w 299"/>
              <a:gd name="T59" fmla="*/ 23 h 229"/>
              <a:gd name="T60" fmla="*/ 196 w 299"/>
              <a:gd name="T61" fmla="*/ 39 h 229"/>
              <a:gd name="T62" fmla="*/ 181 w 299"/>
              <a:gd name="T63" fmla="*/ 115 h 2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</a:cxnLst>
            <a:rect l="0" t="0" r="r" b="b"/>
            <a:pathLst>
              <a:path w="299" h="229">
                <a:moveTo>
                  <a:pt x="82" y="226"/>
                </a:moveTo>
                <a:lnTo>
                  <a:pt x="55" y="226"/>
                </a:lnTo>
                <a:lnTo>
                  <a:pt x="55" y="50"/>
                </a:lnTo>
                <a:cubicBezTo>
                  <a:pt x="48" y="57"/>
                  <a:pt x="39" y="63"/>
                  <a:pt x="29" y="69"/>
                </a:cubicBezTo>
                <a:cubicBezTo>
                  <a:pt x="18" y="76"/>
                  <a:pt x="8" y="80"/>
                  <a:pt x="0" y="83"/>
                </a:cubicBezTo>
                <a:lnTo>
                  <a:pt x="0" y="57"/>
                </a:lnTo>
                <a:cubicBezTo>
                  <a:pt x="15" y="50"/>
                  <a:pt x="29" y="41"/>
                  <a:pt x="40" y="30"/>
                </a:cubicBezTo>
                <a:cubicBezTo>
                  <a:pt x="52" y="20"/>
                  <a:pt x="60" y="10"/>
                  <a:pt x="65" y="0"/>
                </a:cubicBezTo>
                <a:lnTo>
                  <a:pt x="82" y="0"/>
                </a:lnTo>
                <a:lnTo>
                  <a:pt x="82" y="226"/>
                </a:lnTo>
                <a:close/>
                <a:moveTo>
                  <a:pt x="153" y="115"/>
                </a:moveTo>
                <a:cubicBezTo>
                  <a:pt x="153" y="89"/>
                  <a:pt x="156" y="67"/>
                  <a:pt x="161" y="51"/>
                </a:cubicBezTo>
                <a:cubicBezTo>
                  <a:pt x="167" y="35"/>
                  <a:pt x="175" y="22"/>
                  <a:pt x="186" y="14"/>
                </a:cubicBezTo>
                <a:cubicBezTo>
                  <a:pt x="196" y="5"/>
                  <a:pt x="210" y="0"/>
                  <a:pt x="226" y="0"/>
                </a:cubicBezTo>
                <a:cubicBezTo>
                  <a:pt x="238" y="0"/>
                  <a:pt x="249" y="3"/>
                  <a:pt x="258" y="8"/>
                </a:cubicBezTo>
                <a:cubicBezTo>
                  <a:pt x="267" y="13"/>
                  <a:pt x="274" y="20"/>
                  <a:pt x="280" y="29"/>
                </a:cubicBezTo>
                <a:cubicBezTo>
                  <a:pt x="286" y="38"/>
                  <a:pt x="291" y="49"/>
                  <a:pt x="294" y="62"/>
                </a:cubicBezTo>
                <a:cubicBezTo>
                  <a:pt x="298" y="75"/>
                  <a:pt x="299" y="93"/>
                  <a:pt x="299" y="115"/>
                </a:cubicBezTo>
                <a:cubicBezTo>
                  <a:pt x="299" y="141"/>
                  <a:pt x="296" y="163"/>
                  <a:pt x="291" y="179"/>
                </a:cubicBezTo>
                <a:cubicBezTo>
                  <a:pt x="286" y="195"/>
                  <a:pt x="278" y="208"/>
                  <a:pt x="267" y="216"/>
                </a:cubicBezTo>
                <a:cubicBezTo>
                  <a:pt x="256" y="225"/>
                  <a:pt x="243" y="229"/>
                  <a:pt x="226" y="229"/>
                </a:cubicBezTo>
                <a:cubicBezTo>
                  <a:pt x="205" y="229"/>
                  <a:pt x="188" y="222"/>
                  <a:pt x="175" y="206"/>
                </a:cubicBezTo>
                <a:cubicBezTo>
                  <a:pt x="161" y="188"/>
                  <a:pt x="153" y="157"/>
                  <a:pt x="153" y="115"/>
                </a:cubicBezTo>
                <a:close/>
                <a:moveTo>
                  <a:pt x="181" y="115"/>
                </a:moveTo>
                <a:cubicBezTo>
                  <a:pt x="181" y="152"/>
                  <a:pt x="186" y="177"/>
                  <a:pt x="194" y="189"/>
                </a:cubicBezTo>
                <a:cubicBezTo>
                  <a:pt x="203" y="201"/>
                  <a:pt x="214" y="207"/>
                  <a:pt x="226" y="207"/>
                </a:cubicBezTo>
                <a:cubicBezTo>
                  <a:pt x="239" y="207"/>
                  <a:pt x="249" y="201"/>
                  <a:pt x="258" y="189"/>
                </a:cubicBezTo>
                <a:cubicBezTo>
                  <a:pt x="267" y="176"/>
                  <a:pt x="271" y="152"/>
                  <a:pt x="271" y="115"/>
                </a:cubicBezTo>
                <a:cubicBezTo>
                  <a:pt x="271" y="78"/>
                  <a:pt x="267" y="54"/>
                  <a:pt x="258" y="42"/>
                </a:cubicBezTo>
                <a:cubicBezTo>
                  <a:pt x="250" y="29"/>
                  <a:pt x="239" y="23"/>
                  <a:pt x="226" y="23"/>
                </a:cubicBezTo>
                <a:cubicBezTo>
                  <a:pt x="213" y="23"/>
                  <a:pt x="203" y="29"/>
                  <a:pt x="196" y="39"/>
                </a:cubicBezTo>
                <a:cubicBezTo>
                  <a:pt x="186" y="53"/>
                  <a:pt x="181" y="78"/>
                  <a:pt x="181" y="115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231" name="Freeform 188"/>
          <p:cNvSpPr>
            <a:spLocks noEditPoints="1"/>
          </p:cNvSpPr>
          <p:nvPr/>
        </p:nvSpPr>
        <p:spPr bwMode="auto">
          <a:xfrm>
            <a:off x="5217461" y="3407857"/>
            <a:ext cx="76200" cy="57150"/>
          </a:xfrm>
          <a:custGeom>
            <a:avLst/>
            <a:gdLst>
              <a:gd name="T0" fmla="*/ 83 w 299"/>
              <a:gd name="T1" fmla="*/ 225 h 229"/>
              <a:gd name="T2" fmla="*/ 55 w 299"/>
              <a:gd name="T3" fmla="*/ 225 h 229"/>
              <a:gd name="T4" fmla="*/ 55 w 299"/>
              <a:gd name="T5" fmla="*/ 49 h 229"/>
              <a:gd name="T6" fmla="*/ 29 w 299"/>
              <a:gd name="T7" fmla="*/ 68 h 229"/>
              <a:gd name="T8" fmla="*/ 0 w 299"/>
              <a:gd name="T9" fmla="*/ 83 h 229"/>
              <a:gd name="T10" fmla="*/ 0 w 299"/>
              <a:gd name="T11" fmla="*/ 56 h 229"/>
              <a:gd name="T12" fmla="*/ 40 w 299"/>
              <a:gd name="T13" fmla="*/ 30 h 229"/>
              <a:gd name="T14" fmla="*/ 65 w 299"/>
              <a:gd name="T15" fmla="*/ 0 h 229"/>
              <a:gd name="T16" fmla="*/ 83 w 299"/>
              <a:gd name="T17" fmla="*/ 0 h 229"/>
              <a:gd name="T18" fmla="*/ 83 w 299"/>
              <a:gd name="T19" fmla="*/ 225 h 229"/>
              <a:gd name="T20" fmla="*/ 153 w 299"/>
              <a:gd name="T21" fmla="*/ 114 h 229"/>
              <a:gd name="T22" fmla="*/ 162 w 299"/>
              <a:gd name="T23" fmla="*/ 50 h 229"/>
              <a:gd name="T24" fmla="*/ 186 w 299"/>
              <a:gd name="T25" fmla="*/ 13 h 229"/>
              <a:gd name="T26" fmla="*/ 226 w 299"/>
              <a:gd name="T27" fmla="*/ 0 h 229"/>
              <a:gd name="T28" fmla="*/ 258 w 299"/>
              <a:gd name="T29" fmla="*/ 7 h 229"/>
              <a:gd name="T30" fmla="*/ 281 w 299"/>
              <a:gd name="T31" fmla="*/ 28 h 229"/>
              <a:gd name="T32" fmla="*/ 294 w 299"/>
              <a:gd name="T33" fmla="*/ 61 h 229"/>
              <a:gd name="T34" fmla="*/ 299 w 299"/>
              <a:gd name="T35" fmla="*/ 114 h 229"/>
              <a:gd name="T36" fmla="*/ 291 w 299"/>
              <a:gd name="T37" fmla="*/ 178 h 229"/>
              <a:gd name="T38" fmla="*/ 267 w 299"/>
              <a:gd name="T39" fmla="*/ 215 h 229"/>
              <a:gd name="T40" fmla="*/ 226 w 299"/>
              <a:gd name="T41" fmla="*/ 229 h 229"/>
              <a:gd name="T42" fmla="*/ 176 w 299"/>
              <a:gd name="T43" fmla="*/ 206 h 229"/>
              <a:gd name="T44" fmla="*/ 153 w 299"/>
              <a:gd name="T45" fmla="*/ 114 h 229"/>
              <a:gd name="T46" fmla="*/ 182 w 299"/>
              <a:gd name="T47" fmla="*/ 114 h 229"/>
              <a:gd name="T48" fmla="*/ 194 w 299"/>
              <a:gd name="T49" fmla="*/ 188 h 229"/>
              <a:gd name="T50" fmla="*/ 226 w 299"/>
              <a:gd name="T51" fmla="*/ 206 h 229"/>
              <a:gd name="T52" fmla="*/ 258 w 299"/>
              <a:gd name="T53" fmla="*/ 188 h 229"/>
              <a:gd name="T54" fmla="*/ 271 w 299"/>
              <a:gd name="T55" fmla="*/ 114 h 229"/>
              <a:gd name="T56" fmla="*/ 258 w 299"/>
              <a:gd name="T57" fmla="*/ 41 h 229"/>
              <a:gd name="T58" fmla="*/ 226 w 299"/>
              <a:gd name="T59" fmla="*/ 22 h 229"/>
              <a:gd name="T60" fmla="*/ 196 w 299"/>
              <a:gd name="T61" fmla="*/ 39 h 229"/>
              <a:gd name="T62" fmla="*/ 182 w 299"/>
              <a:gd name="T63" fmla="*/ 114 h 2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</a:cxnLst>
            <a:rect l="0" t="0" r="r" b="b"/>
            <a:pathLst>
              <a:path w="299" h="229">
                <a:moveTo>
                  <a:pt x="83" y="225"/>
                </a:moveTo>
                <a:lnTo>
                  <a:pt x="55" y="225"/>
                </a:lnTo>
                <a:lnTo>
                  <a:pt x="55" y="49"/>
                </a:lnTo>
                <a:cubicBezTo>
                  <a:pt x="48" y="56"/>
                  <a:pt x="40" y="62"/>
                  <a:pt x="29" y="68"/>
                </a:cubicBezTo>
                <a:cubicBezTo>
                  <a:pt x="18" y="75"/>
                  <a:pt x="8" y="79"/>
                  <a:pt x="0" y="83"/>
                </a:cubicBezTo>
                <a:lnTo>
                  <a:pt x="0" y="56"/>
                </a:lnTo>
                <a:cubicBezTo>
                  <a:pt x="15" y="49"/>
                  <a:pt x="29" y="40"/>
                  <a:pt x="40" y="30"/>
                </a:cubicBezTo>
                <a:cubicBezTo>
                  <a:pt x="52" y="19"/>
                  <a:pt x="60" y="9"/>
                  <a:pt x="65" y="0"/>
                </a:cubicBezTo>
                <a:lnTo>
                  <a:pt x="83" y="0"/>
                </a:lnTo>
                <a:lnTo>
                  <a:pt x="83" y="225"/>
                </a:lnTo>
                <a:close/>
                <a:moveTo>
                  <a:pt x="153" y="114"/>
                </a:moveTo>
                <a:cubicBezTo>
                  <a:pt x="153" y="88"/>
                  <a:pt x="156" y="66"/>
                  <a:pt x="162" y="50"/>
                </a:cubicBezTo>
                <a:cubicBezTo>
                  <a:pt x="167" y="34"/>
                  <a:pt x="175" y="21"/>
                  <a:pt x="186" y="13"/>
                </a:cubicBezTo>
                <a:cubicBezTo>
                  <a:pt x="197" y="4"/>
                  <a:pt x="210" y="0"/>
                  <a:pt x="226" y="0"/>
                </a:cubicBezTo>
                <a:cubicBezTo>
                  <a:pt x="238" y="0"/>
                  <a:pt x="249" y="2"/>
                  <a:pt x="258" y="7"/>
                </a:cubicBezTo>
                <a:cubicBezTo>
                  <a:pt x="267" y="12"/>
                  <a:pt x="275" y="19"/>
                  <a:pt x="281" y="28"/>
                </a:cubicBezTo>
                <a:cubicBezTo>
                  <a:pt x="286" y="37"/>
                  <a:pt x="291" y="48"/>
                  <a:pt x="294" y="61"/>
                </a:cubicBezTo>
                <a:cubicBezTo>
                  <a:pt x="298" y="74"/>
                  <a:pt x="299" y="92"/>
                  <a:pt x="299" y="114"/>
                </a:cubicBezTo>
                <a:cubicBezTo>
                  <a:pt x="299" y="140"/>
                  <a:pt x="297" y="162"/>
                  <a:pt x="291" y="178"/>
                </a:cubicBezTo>
                <a:cubicBezTo>
                  <a:pt x="286" y="194"/>
                  <a:pt x="278" y="207"/>
                  <a:pt x="267" y="215"/>
                </a:cubicBezTo>
                <a:cubicBezTo>
                  <a:pt x="256" y="224"/>
                  <a:pt x="243" y="229"/>
                  <a:pt x="226" y="229"/>
                </a:cubicBezTo>
                <a:cubicBezTo>
                  <a:pt x="205" y="229"/>
                  <a:pt x="188" y="221"/>
                  <a:pt x="176" y="206"/>
                </a:cubicBezTo>
                <a:cubicBezTo>
                  <a:pt x="161" y="187"/>
                  <a:pt x="153" y="156"/>
                  <a:pt x="153" y="114"/>
                </a:cubicBezTo>
                <a:close/>
                <a:moveTo>
                  <a:pt x="182" y="114"/>
                </a:moveTo>
                <a:cubicBezTo>
                  <a:pt x="182" y="151"/>
                  <a:pt x="186" y="176"/>
                  <a:pt x="194" y="188"/>
                </a:cubicBezTo>
                <a:cubicBezTo>
                  <a:pt x="203" y="200"/>
                  <a:pt x="214" y="206"/>
                  <a:pt x="226" y="206"/>
                </a:cubicBezTo>
                <a:cubicBezTo>
                  <a:pt x="239" y="206"/>
                  <a:pt x="250" y="200"/>
                  <a:pt x="258" y="188"/>
                </a:cubicBezTo>
                <a:cubicBezTo>
                  <a:pt x="267" y="176"/>
                  <a:pt x="271" y="151"/>
                  <a:pt x="271" y="114"/>
                </a:cubicBezTo>
                <a:cubicBezTo>
                  <a:pt x="271" y="77"/>
                  <a:pt x="267" y="53"/>
                  <a:pt x="258" y="41"/>
                </a:cubicBezTo>
                <a:cubicBezTo>
                  <a:pt x="250" y="29"/>
                  <a:pt x="239" y="22"/>
                  <a:pt x="226" y="22"/>
                </a:cubicBezTo>
                <a:cubicBezTo>
                  <a:pt x="213" y="22"/>
                  <a:pt x="203" y="28"/>
                  <a:pt x="196" y="39"/>
                </a:cubicBezTo>
                <a:cubicBezTo>
                  <a:pt x="186" y="52"/>
                  <a:pt x="182" y="77"/>
                  <a:pt x="182" y="114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232" name="Line 189"/>
          <p:cNvSpPr>
            <a:spLocks noChangeShapeType="1"/>
          </p:cNvSpPr>
          <p:nvPr/>
        </p:nvSpPr>
        <p:spPr bwMode="auto">
          <a:xfrm>
            <a:off x="374888" y="3037969"/>
            <a:ext cx="4787900" cy="182563"/>
          </a:xfrm>
          <a:prstGeom prst="line">
            <a:avLst/>
          </a:prstGeom>
          <a:noFill/>
          <a:ln w="1588" cap="rnd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233" name="Freeform 190"/>
          <p:cNvSpPr>
            <a:spLocks noEditPoints="1"/>
          </p:cNvSpPr>
          <p:nvPr/>
        </p:nvSpPr>
        <p:spPr bwMode="auto">
          <a:xfrm>
            <a:off x="246300" y="3009394"/>
            <a:ext cx="65088" cy="55563"/>
          </a:xfrm>
          <a:custGeom>
            <a:avLst/>
            <a:gdLst>
              <a:gd name="T0" fmla="*/ 83 w 257"/>
              <a:gd name="T1" fmla="*/ 225 h 225"/>
              <a:gd name="T2" fmla="*/ 55 w 257"/>
              <a:gd name="T3" fmla="*/ 225 h 225"/>
              <a:gd name="T4" fmla="*/ 55 w 257"/>
              <a:gd name="T5" fmla="*/ 49 h 225"/>
              <a:gd name="T6" fmla="*/ 29 w 257"/>
              <a:gd name="T7" fmla="*/ 68 h 225"/>
              <a:gd name="T8" fmla="*/ 0 w 257"/>
              <a:gd name="T9" fmla="*/ 82 h 225"/>
              <a:gd name="T10" fmla="*/ 0 w 257"/>
              <a:gd name="T11" fmla="*/ 56 h 225"/>
              <a:gd name="T12" fmla="*/ 40 w 257"/>
              <a:gd name="T13" fmla="*/ 29 h 225"/>
              <a:gd name="T14" fmla="*/ 65 w 257"/>
              <a:gd name="T15" fmla="*/ 0 h 225"/>
              <a:gd name="T16" fmla="*/ 83 w 257"/>
              <a:gd name="T17" fmla="*/ 0 h 225"/>
              <a:gd name="T18" fmla="*/ 83 w 257"/>
              <a:gd name="T19" fmla="*/ 225 h 225"/>
              <a:gd name="T20" fmla="*/ 257 w 257"/>
              <a:gd name="T21" fmla="*/ 225 h 225"/>
              <a:gd name="T22" fmla="*/ 229 w 257"/>
              <a:gd name="T23" fmla="*/ 225 h 225"/>
              <a:gd name="T24" fmla="*/ 229 w 257"/>
              <a:gd name="T25" fmla="*/ 49 h 225"/>
              <a:gd name="T26" fmla="*/ 203 w 257"/>
              <a:gd name="T27" fmla="*/ 68 h 225"/>
              <a:gd name="T28" fmla="*/ 174 w 257"/>
              <a:gd name="T29" fmla="*/ 82 h 225"/>
              <a:gd name="T30" fmla="*/ 174 w 257"/>
              <a:gd name="T31" fmla="*/ 56 h 225"/>
              <a:gd name="T32" fmla="*/ 215 w 257"/>
              <a:gd name="T33" fmla="*/ 29 h 225"/>
              <a:gd name="T34" fmla="*/ 239 w 257"/>
              <a:gd name="T35" fmla="*/ 0 h 225"/>
              <a:gd name="T36" fmla="*/ 257 w 257"/>
              <a:gd name="T37" fmla="*/ 0 h 225"/>
              <a:gd name="T38" fmla="*/ 257 w 257"/>
              <a:gd name="T39" fmla="*/ 225 h 2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57" h="225">
                <a:moveTo>
                  <a:pt x="83" y="225"/>
                </a:moveTo>
                <a:lnTo>
                  <a:pt x="55" y="225"/>
                </a:lnTo>
                <a:lnTo>
                  <a:pt x="55" y="49"/>
                </a:lnTo>
                <a:cubicBezTo>
                  <a:pt x="49" y="56"/>
                  <a:pt x="40" y="62"/>
                  <a:pt x="29" y="68"/>
                </a:cubicBezTo>
                <a:cubicBezTo>
                  <a:pt x="18" y="75"/>
                  <a:pt x="9" y="79"/>
                  <a:pt x="0" y="82"/>
                </a:cubicBezTo>
                <a:lnTo>
                  <a:pt x="0" y="56"/>
                </a:lnTo>
                <a:cubicBezTo>
                  <a:pt x="15" y="49"/>
                  <a:pt x="29" y="40"/>
                  <a:pt x="40" y="29"/>
                </a:cubicBezTo>
                <a:cubicBezTo>
                  <a:pt x="52" y="19"/>
                  <a:pt x="60" y="9"/>
                  <a:pt x="65" y="0"/>
                </a:cubicBezTo>
                <a:lnTo>
                  <a:pt x="83" y="0"/>
                </a:lnTo>
                <a:lnTo>
                  <a:pt x="83" y="225"/>
                </a:lnTo>
                <a:close/>
                <a:moveTo>
                  <a:pt x="257" y="225"/>
                </a:moveTo>
                <a:lnTo>
                  <a:pt x="229" y="225"/>
                </a:lnTo>
                <a:lnTo>
                  <a:pt x="229" y="49"/>
                </a:lnTo>
                <a:cubicBezTo>
                  <a:pt x="223" y="56"/>
                  <a:pt x="214" y="62"/>
                  <a:pt x="203" y="68"/>
                </a:cubicBezTo>
                <a:cubicBezTo>
                  <a:pt x="193" y="75"/>
                  <a:pt x="183" y="79"/>
                  <a:pt x="174" y="82"/>
                </a:cubicBezTo>
                <a:lnTo>
                  <a:pt x="174" y="56"/>
                </a:lnTo>
                <a:cubicBezTo>
                  <a:pt x="190" y="49"/>
                  <a:pt x="203" y="40"/>
                  <a:pt x="215" y="29"/>
                </a:cubicBezTo>
                <a:cubicBezTo>
                  <a:pt x="226" y="19"/>
                  <a:pt x="234" y="9"/>
                  <a:pt x="239" y="0"/>
                </a:cubicBezTo>
                <a:lnTo>
                  <a:pt x="257" y="0"/>
                </a:lnTo>
                <a:lnTo>
                  <a:pt x="257" y="225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234" name="Freeform 191"/>
          <p:cNvSpPr>
            <a:spLocks noEditPoints="1"/>
          </p:cNvSpPr>
          <p:nvPr/>
        </p:nvSpPr>
        <p:spPr bwMode="auto">
          <a:xfrm>
            <a:off x="5223113" y="3190369"/>
            <a:ext cx="65088" cy="55563"/>
          </a:xfrm>
          <a:custGeom>
            <a:avLst/>
            <a:gdLst>
              <a:gd name="T0" fmla="*/ 83 w 257"/>
              <a:gd name="T1" fmla="*/ 225 h 225"/>
              <a:gd name="T2" fmla="*/ 55 w 257"/>
              <a:gd name="T3" fmla="*/ 225 h 225"/>
              <a:gd name="T4" fmla="*/ 55 w 257"/>
              <a:gd name="T5" fmla="*/ 50 h 225"/>
              <a:gd name="T6" fmla="*/ 29 w 257"/>
              <a:gd name="T7" fmla="*/ 69 h 225"/>
              <a:gd name="T8" fmla="*/ 0 w 257"/>
              <a:gd name="T9" fmla="*/ 83 h 225"/>
              <a:gd name="T10" fmla="*/ 0 w 257"/>
              <a:gd name="T11" fmla="*/ 56 h 225"/>
              <a:gd name="T12" fmla="*/ 40 w 257"/>
              <a:gd name="T13" fmla="*/ 30 h 225"/>
              <a:gd name="T14" fmla="*/ 65 w 257"/>
              <a:gd name="T15" fmla="*/ 0 h 225"/>
              <a:gd name="T16" fmla="*/ 83 w 257"/>
              <a:gd name="T17" fmla="*/ 0 h 225"/>
              <a:gd name="T18" fmla="*/ 83 w 257"/>
              <a:gd name="T19" fmla="*/ 225 h 225"/>
              <a:gd name="T20" fmla="*/ 257 w 257"/>
              <a:gd name="T21" fmla="*/ 225 h 225"/>
              <a:gd name="T22" fmla="*/ 229 w 257"/>
              <a:gd name="T23" fmla="*/ 225 h 225"/>
              <a:gd name="T24" fmla="*/ 229 w 257"/>
              <a:gd name="T25" fmla="*/ 50 h 225"/>
              <a:gd name="T26" fmla="*/ 203 w 257"/>
              <a:gd name="T27" fmla="*/ 69 h 225"/>
              <a:gd name="T28" fmla="*/ 174 w 257"/>
              <a:gd name="T29" fmla="*/ 83 h 225"/>
              <a:gd name="T30" fmla="*/ 174 w 257"/>
              <a:gd name="T31" fmla="*/ 56 h 225"/>
              <a:gd name="T32" fmla="*/ 215 w 257"/>
              <a:gd name="T33" fmla="*/ 30 h 225"/>
              <a:gd name="T34" fmla="*/ 239 w 257"/>
              <a:gd name="T35" fmla="*/ 0 h 225"/>
              <a:gd name="T36" fmla="*/ 257 w 257"/>
              <a:gd name="T37" fmla="*/ 0 h 225"/>
              <a:gd name="T38" fmla="*/ 257 w 257"/>
              <a:gd name="T39" fmla="*/ 225 h 2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57" h="225">
                <a:moveTo>
                  <a:pt x="83" y="225"/>
                </a:moveTo>
                <a:lnTo>
                  <a:pt x="55" y="225"/>
                </a:lnTo>
                <a:lnTo>
                  <a:pt x="55" y="50"/>
                </a:lnTo>
                <a:cubicBezTo>
                  <a:pt x="49" y="56"/>
                  <a:pt x="40" y="62"/>
                  <a:pt x="29" y="69"/>
                </a:cubicBezTo>
                <a:cubicBezTo>
                  <a:pt x="18" y="75"/>
                  <a:pt x="9" y="80"/>
                  <a:pt x="0" y="83"/>
                </a:cubicBezTo>
                <a:lnTo>
                  <a:pt x="0" y="56"/>
                </a:lnTo>
                <a:cubicBezTo>
                  <a:pt x="15" y="49"/>
                  <a:pt x="29" y="40"/>
                  <a:pt x="40" y="30"/>
                </a:cubicBezTo>
                <a:cubicBezTo>
                  <a:pt x="52" y="20"/>
                  <a:pt x="60" y="10"/>
                  <a:pt x="65" y="0"/>
                </a:cubicBezTo>
                <a:lnTo>
                  <a:pt x="83" y="0"/>
                </a:lnTo>
                <a:lnTo>
                  <a:pt x="83" y="225"/>
                </a:lnTo>
                <a:close/>
                <a:moveTo>
                  <a:pt x="257" y="225"/>
                </a:moveTo>
                <a:lnTo>
                  <a:pt x="229" y="225"/>
                </a:lnTo>
                <a:lnTo>
                  <a:pt x="229" y="50"/>
                </a:lnTo>
                <a:cubicBezTo>
                  <a:pt x="223" y="56"/>
                  <a:pt x="214" y="62"/>
                  <a:pt x="203" y="69"/>
                </a:cubicBezTo>
                <a:cubicBezTo>
                  <a:pt x="193" y="75"/>
                  <a:pt x="183" y="80"/>
                  <a:pt x="174" y="83"/>
                </a:cubicBezTo>
                <a:lnTo>
                  <a:pt x="174" y="56"/>
                </a:lnTo>
                <a:cubicBezTo>
                  <a:pt x="190" y="49"/>
                  <a:pt x="203" y="40"/>
                  <a:pt x="215" y="30"/>
                </a:cubicBezTo>
                <a:cubicBezTo>
                  <a:pt x="226" y="20"/>
                  <a:pt x="234" y="10"/>
                  <a:pt x="239" y="0"/>
                </a:cubicBezTo>
                <a:lnTo>
                  <a:pt x="257" y="0"/>
                </a:lnTo>
                <a:lnTo>
                  <a:pt x="257" y="225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235" name="Line 192"/>
          <p:cNvSpPr>
            <a:spLocks noChangeShapeType="1"/>
          </p:cNvSpPr>
          <p:nvPr/>
        </p:nvSpPr>
        <p:spPr bwMode="auto">
          <a:xfrm>
            <a:off x="374888" y="2818894"/>
            <a:ext cx="4787900" cy="180975"/>
          </a:xfrm>
          <a:prstGeom prst="line">
            <a:avLst/>
          </a:prstGeom>
          <a:noFill/>
          <a:ln w="1588" cap="rnd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236" name="Freeform 193"/>
          <p:cNvSpPr>
            <a:spLocks noEditPoints="1"/>
          </p:cNvSpPr>
          <p:nvPr/>
        </p:nvSpPr>
        <p:spPr bwMode="auto">
          <a:xfrm>
            <a:off x="239950" y="2788732"/>
            <a:ext cx="76200" cy="57150"/>
          </a:xfrm>
          <a:custGeom>
            <a:avLst/>
            <a:gdLst>
              <a:gd name="T0" fmla="*/ 82 w 298"/>
              <a:gd name="T1" fmla="*/ 225 h 225"/>
              <a:gd name="T2" fmla="*/ 55 w 298"/>
              <a:gd name="T3" fmla="*/ 225 h 225"/>
              <a:gd name="T4" fmla="*/ 55 w 298"/>
              <a:gd name="T5" fmla="*/ 49 h 225"/>
              <a:gd name="T6" fmla="*/ 29 w 298"/>
              <a:gd name="T7" fmla="*/ 68 h 225"/>
              <a:gd name="T8" fmla="*/ 0 w 298"/>
              <a:gd name="T9" fmla="*/ 82 h 225"/>
              <a:gd name="T10" fmla="*/ 0 w 298"/>
              <a:gd name="T11" fmla="*/ 56 h 225"/>
              <a:gd name="T12" fmla="*/ 40 w 298"/>
              <a:gd name="T13" fmla="*/ 29 h 225"/>
              <a:gd name="T14" fmla="*/ 65 w 298"/>
              <a:gd name="T15" fmla="*/ 0 h 225"/>
              <a:gd name="T16" fmla="*/ 82 w 298"/>
              <a:gd name="T17" fmla="*/ 0 h 225"/>
              <a:gd name="T18" fmla="*/ 82 w 298"/>
              <a:gd name="T19" fmla="*/ 225 h 225"/>
              <a:gd name="T20" fmla="*/ 298 w 298"/>
              <a:gd name="T21" fmla="*/ 198 h 225"/>
              <a:gd name="T22" fmla="*/ 298 w 298"/>
              <a:gd name="T23" fmla="*/ 225 h 225"/>
              <a:gd name="T24" fmla="*/ 149 w 298"/>
              <a:gd name="T25" fmla="*/ 225 h 225"/>
              <a:gd name="T26" fmla="*/ 152 w 298"/>
              <a:gd name="T27" fmla="*/ 206 h 225"/>
              <a:gd name="T28" fmla="*/ 171 w 298"/>
              <a:gd name="T29" fmla="*/ 176 h 225"/>
              <a:gd name="T30" fmla="*/ 207 w 298"/>
              <a:gd name="T31" fmla="*/ 142 h 225"/>
              <a:gd name="T32" fmla="*/ 256 w 298"/>
              <a:gd name="T33" fmla="*/ 94 h 225"/>
              <a:gd name="T34" fmla="*/ 269 w 298"/>
              <a:gd name="T35" fmla="*/ 61 h 225"/>
              <a:gd name="T36" fmla="*/ 257 w 298"/>
              <a:gd name="T37" fmla="*/ 34 h 225"/>
              <a:gd name="T38" fmla="*/ 227 w 298"/>
              <a:gd name="T39" fmla="*/ 22 h 225"/>
              <a:gd name="T40" fmla="*/ 195 w 298"/>
              <a:gd name="T41" fmla="*/ 34 h 225"/>
              <a:gd name="T42" fmla="*/ 183 w 298"/>
              <a:gd name="T43" fmla="*/ 67 h 225"/>
              <a:gd name="T44" fmla="*/ 154 w 298"/>
              <a:gd name="T45" fmla="*/ 64 h 225"/>
              <a:gd name="T46" fmla="*/ 176 w 298"/>
              <a:gd name="T47" fmla="*/ 16 h 225"/>
              <a:gd name="T48" fmla="*/ 227 w 298"/>
              <a:gd name="T49" fmla="*/ 0 h 225"/>
              <a:gd name="T50" fmla="*/ 278 w 298"/>
              <a:gd name="T51" fmla="*/ 17 h 225"/>
              <a:gd name="T52" fmla="*/ 297 w 298"/>
              <a:gd name="T53" fmla="*/ 62 h 225"/>
              <a:gd name="T54" fmla="*/ 292 w 298"/>
              <a:gd name="T55" fmla="*/ 88 h 225"/>
              <a:gd name="T56" fmla="*/ 274 w 298"/>
              <a:gd name="T57" fmla="*/ 116 h 225"/>
              <a:gd name="T58" fmla="*/ 231 w 298"/>
              <a:gd name="T59" fmla="*/ 155 h 225"/>
              <a:gd name="T60" fmla="*/ 199 w 298"/>
              <a:gd name="T61" fmla="*/ 184 h 225"/>
              <a:gd name="T62" fmla="*/ 188 w 298"/>
              <a:gd name="T63" fmla="*/ 198 h 225"/>
              <a:gd name="T64" fmla="*/ 298 w 298"/>
              <a:gd name="T65" fmla="*/ 198 h 2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</a:cxnLst>
            <a:rect l="0" t="0" r="r" b="b"/>
            <a:pathLst>
              <a:path w="298" h="225">
                <a:moveTo>
                  <a:pt x="82" y="225"/>
                </a:moveTo>
                <a:lnTo>
                  <a:pt x="55" y="225"/>
                </a:lnTo>
                <a:lnTo>
                  <a:pt x="55" y="49"/>
                </a:lnTo>
                <a:cubicBezTo>
                  <a:pt x="48" y="56"/>
                  <a:pt x="39" y="62"/>
                  <a:pt x="29" y="68"/>
                </a:cubicBezTo>
                <a:cubicBezTo>
                  <a:pt x="18" y="75"/>
                  <a:pt x="8" y="79"/>
                  <a:pt x="0" y="82"/>
                </a:cubicBezTo>
                <a:lnTo>
                  <a:pt x="0" y="56"/>
                </a:lnTo>
                <a:cubicBezTo>
                  <a:pt x="15" y="49"/>
                  <a:pt x="29" y="40"/>
                  <a:pt x="40" y="29"/>
                </a:cubicBezTo>
                <a:cubicBezTo>
                  <a:pt x="52" y="19"/>
                  <a:pt x="60" y="9"/>
                  <a:pt x="65" y="0"/>
                </a:cubicBezTo>
                <a:lnTo>
                  <a:pt x="82" y="0"/>
                </a:lnTo>
                <a:lnTo>
                  <a:pt x="82" y="225"/>
                </a:lnTo>
                <a:close/>
                <a:moveTo>
                  <a:pt x="298" y="198"/>
                </a:moveTo>
                <a:lnTo>
                  <a:pt x="298" y="225"/>
                </a:lnTo>
                <a:lnTo>
                  <a:pt x="149" y="225"/>
                </a:lnTo>
                <a:cubicBezTo>
                  <a:pt x="149" y="218"/>
                  <a:pt x="150" y="212"/>
                  <a:pt x="152" y="206"/>
                </a:cubicBezTo>
                <a:cubicBezTo>
                  <a:pt x="156" y="196"/>
                  <a:pt x="162" y="186"/>
                  <a:pt x="171" y="176"/>
                </a:cubicBezTo>
                <a:cubicBezTo>
                  <a:pt x="179" y="166"/>
                  <a:pt x="191" y="155"/>
                  <a:pt x="207" y="142"/>
                </a:cubicBezTo>
                <a:cubicBezTo>
                  <a:pt x="231" y="122"/>
                  <a:pt x="248" y="106"/>
                  <a:pt x="256" y="94"/>
                </a:cubicBezTo>
                <a:cubicBezTo>
                  <a:pt x="265" y="83"/>
                  <a:pt x="269" y="72"/>
                  <a:pt x="269" y="61"/>
                </a:cubicBezTo>
                <a:cubicBezTo>
                  <a:pt x="269" y="50"/>
                  <a:pt x="265" y="41"/>
                  <a:pt x="257" y="34"/>
                </a:cubicBezTo>
                <a:cubicBezTo>
                  <a:pt x="250" y="26"/>
                  <a:pt x="239" y="22"/>
                  <a:pt x="227" y="22"/>
                </a:cubicBezTo>
                <a:cubicBezTo>
                  <a:pt x="213" y="22"/>
                  <a:pt x="203" y="26"/>
                  <a:pt x="195" y="34"/>
                </a:cubicBezTo>
                <a:cubicBezTo>
                  <a:pt x="187" y="42"/>
                  <a:pt x="183" y="53"/>
                  <a:pt x="183" y="67"/>
                </a:cubicBezTo>
                <a:lnTo>
                  <a:pt x="154" y="64"/>
                </a:lnTo>
                <a:cubicBezTo>
                  <a:pt x="156" y="43"/>
                  <a:pt x="164" y="27"/>
                  <a:pt x="176" y="16"/>
                </a:cubicBezTo>
                <a:cubicBezTo>
                  <a:pt x="189" y="5"/>
                  <a:pt x="206" y="0"/>
                  <a:pt x="227" y="0"/>
                </a:cubicBezTo>
                <a:cubicBezTo>
                  <a:pt x="249" y="0"/>
                  <a:pt x="266" y="5"/>
                  <a:pt x="278" y="17"/>
                </a:cubicBezTo>
                <a:cubicBezTo>
                  <a:pt x="291" y="29"/>
                  <a:pt x="297" y="44"/>
                  <a:pt x="297" y="62"/>
                </a:cubicBezTo>
                <a:cubicBezTo>
                  <a:pt x="297" y="71"/>
                  <a:pt x="295" y="80"/>
                  <a:pt x="292" y="88"/>
                </a:cubicBezTo>
                <a:cubicBezTo>
                  <a:pt x="288" y="97"/>
                  <a:pt x="282" y="106"/>
                  <a:pt x="274" y="116"/>
                </a:cubicBezTo>
                <a:cubicBezTo>
                  <a:pt x="265" y="125"/>
                  <a:pt x="251" y="139"/>
                  <a:pt x="231" y="155"/>
                </a:cubicBezTo>
                <a:cubicBezTo>
                  <a:pt x="215" y="169"/>
                  <a:pt x="204" y="179"/>
                  <a:pt x="199" y="184"/>
                </a:cubicBezTo>
                <a:cubicBezTo>
                  <a:pt x="194" y="188"/>
                  <a:pt x="191" y="193"/>
                  <a:pt x="188" y="198"/>
                </a:cubicBezTo>
                <a:lnTo>
                  <a:pt x="298" y="198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237" name="Freeform 194"/>
          <p:cNvSpPr>
            <a:spLocks noEditPoints="1"/>
          </p:cNvSpPr>
          <p:nvPr/>
        </p:nvSpPr>
        <p:spPr bwMode="auto">
          <a:xfrm>
            <a:off x="5223113" y="2969707"/>
            <a:ext cx="76200" cy="57150"/>
          </a:xfrm>
          <a:custGeom>
            <a:avLst/>
            <a:gdLst>
              <a:gd name="T0" fmla="*/ 83 w 298"/>
              <a:gd name="T1" fmla="*/ 225 h 225"/>
              <a:gd name="T2" fmla="*/ 55 w 298"/>
              <a:gd name="T3" fmla="*/ 225 h 225"/>
              <a:gd name="T4" fmla="*/ 55 w 298"/>
              <a:gd name="T5" fmla="*/ 50 h 225"/>
              <a:gd name="T6" fmla="*/ 29 w 298"/>
              <a:gd name="T7" fmla="*/ 69 h 225"/>
              <a:gd name="T8" fmla="*/ 0 w 298"/>
              <a:gd name="T9" fmla="*/ 83 h 225"/>
              <a:gd name="T10" fmla="*/ 0 w 298"/>
              <a:gd name="T11" fmla="*/ 56 h 225"/>
              <a:gd name="T12" fmla="*/ 40 w 298"/>
              <a:gd name="T13" fmla="*/ 30 h 225"/>
              <a:gd name="T14" fmla="*/ 65 w 298"/>
              <a:gd name="T15" fmla="*/ 0 h 225"/>
              <a:gd name="T16" fmla="*/ 83 w 298"/>
              <a:gd name="T17" fmla="*/ 0 h 225"/>
              <a:gd name="T18" fmla="*/ 83 w 298"/>
              <a:gd name="T19" fmla="*/ 225 h 225"/>
              <a:gd name="T20" fmla="*/ 298 w 298"/>
              <a:gd name="T21" fmla="*/ 199 h 225"/>
              <a:gd name="T22" fmla="*/ 298 w 298"/>
              <a:gd name="T23" fmla="*/ 225 h 225"/>
              <a:gd name="T24" fmla="*/ 150 w 298"/>
              <a:gd name="T25" fmla="*/ 225 h 225"/>
              <a:gd name="T26" fmla="*/ 153 w 298"/>
              <a:gd name="T27" fmla="*/ 206 h 225"/>
              <a:gd name="T28" fmla="*/ 171 w 298"/>
              <a:gd name="T29" fmla="*/ 176 h 225"/>
              <a:gd name="T30" fmla="*/ 207 w 298"/>
              <a:gd name="T31" fmla="*/ 143 h 225"/>
              <a:gd name="T32" fmla="*/ 257 w 298"/>
              <a:gd name="T33" fmla="*/ 95 h 225"/>
              <a:gd name="T34" fmla="*/ 270 w 298"/>
              <a:gd name="T35" fmla="*/ 62 h 225"/>
              <a:gd name="T36" fmla="*/ 258 w 298"/>
              <a:gd name="T37" fmla="*/ 34 h 225"/>
              <a:gd name="T38" fmla="*/ 227 w 298"/>
              <a:gd name="T39" fmla="*/ 23 h 225"/>
              <a:gd name="T40" fmla="*/ 195 w 298"/>
              <a:gd name="T41" fmla="*/ 35 h 225"/>
              <a:gd name="T42" fmla="*/ 183 w 298"/>
              <a:gd name="T43" fmla="*/ 68 h 225"/>
              <a:gd name="T44" fmla="*/ 155 w 298"/>
              <a:gd name="T45" fmla="*/ 65 h 225"/>
              <a:gd name="T46" fmla="*/ 177 w 298"/>
              <a:gd name="T47" fmla="*/ 17 h 225"/>
              <a:gd name="T48" fmla="*/ 228 w 298"/>
              <a:gd name="T49" fmla="*/ 0 h 225"/>
              <a:gd name="T50" fmla="*/ 279 w 298"/>
              <a:gd name="T51" fmla="*/ 18 h 225"/>
              <a:gd name="T52" fmla="*/ 298 w 298"/>
              <a:gd name="T53" fmla="*/ 62 h 225"/>
              <a:gd name="T54" fmla="*/ 292 w 298"/>
              <a:gd name="T55" fmla="*/ 89 h 225"/>
              <a:gd name="T56" fmla="*/ 274 w 298"/>
              <a:gd name="T57" fmla="*/ 116 h 225"/>
              <a:gd name="T58" fmla="*/ 231 w 298"/>
              <a:gd name="T59" fmla="*/ 156 h 225"/>
              <a:gd name="T60" fmla="*/ 200 w 298"/>
              <a:gd name="T61" fmla="*/ 184 h 225"/>
              <a:gd name="T62" fmla="*/ 188 w 298"/>
              <a:gd name="T63" fmla="*/ 199 h 225"/>
              <a:gd name="T64" fmla="*/ 298 w 298"/>
              <a:gd name="T65" fmla="*/ 199 h 2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</a:cxnLst>
            <a:rect l="0" t="0" r="r" b="b"/>
            <a:pathLst>
              <a:path w="298" h="225">
                <a:moveTo>
                  <a:pt x="83" y="225"/>
                </a:moveTo>
                <a:lnTo>
                  <a:pt x="55" y="225"/>
                </a:lnTo>
                <a:lnTo>
                  <a:pt x="55" y="50"/>
                </a:lnTo>
                <a:cubicBezTo>
                  <a:pt x="49" y="56"/>
                  <a:pt x="40" y="63"/>
                  <a:pt x="29" y="69"/>
                </a:cubicBezTo>
                <a:cubicBezTo>
                  <a:pt x="18" y="75"/>
                  <a:pt x="9" y="80"/>
                  <a:pt x="0" y="83"/>
                </a:cubicBezTo>
                <a:lnTo>
                  <a:pt x="0" y="56"/>
                </a:lnTo>
                <a:cubicBezTo>
                  <a:pt x="15" y="49"/>
                  <a:pt x="29" y="40"/>
                  <a:pt x="40" y="30"/>
                </a:cubicBezTo>
                <a:cubicBezTo>
                  <a:pt x="52" y="20"/>
                  <a:pt x="60" y="10"/>
                  <a:pt x="65" y="0"/>
                </a:cubicBezTo>
                <a:lnTo>
                  <a:pt x="83" y="0"/>
                </a:lnTo>
                <a:lnTo>
                  <a:pt x="83" y="225"/>
                </a:lnTo>
                <a:close/>
                <a:moveTo>
                  <a:pt x="298" y="199"/>
                </a:moveTo>
                <a:lnTo>
                  <a:pt x="298" y="225"/>
                </a:lnTo>
                <a:lnTo>
                  <a:pt x="150" y="225"/>
                </a:lnTo>
                <a:cubicBezTo>
                  <a:pt x="149" y="219"/>
                  <a:pt x="150" y="212"/>
                  <a:pt x="153" y="206"/>
                </a:cubicBezTo>
                <a:cubicBezTo>
                  <a:pt x="157" y="196"/>
                  <a:pt x="163" y="186"/>
                  <a:pt x="171" y="176"/>
                </a:cubicBezTo>
                <a:cubicBezTo>
                  <a:pt x="180" y="167"/>
                  <a:pt x="192" y="155"/>
                  <a:pt x="207" y="143"/>
                </a:cubicBezTo>
                <a:cubicBezTo>
                  <a:pt x="231" y="123"/>
                  <a:pt x="248" y="107"/>
                  <a:pt x="257" y="95"/>
                </a:cubicBezTo>
                <a:cubicBezTo>
                  <a:pt x="265" y="83"/>
                  <a:pt x="270" y="72"/>
                  <a:pt x="270" y="62"/>
                </a:cubicBezTo>
                <a:cubicBezTo>
                  <a:pt x="270" y="51"/>
                  <a:pt x="266" y="42"/>
                  <a:pt x="258" y="34"/>
                </a:cubicBezTo>
                <a:cubicBezTo>
                  <a:pt x="250" y="27"/>
                  <a:pt x="240" y="23"/>
                  <a:pt x="227" y="23"/>
                </a:cubicBezTo>
                <a:cubicBezTo>
                  <a:pt x="214" y="23"/>
                  <a:pt x="203" y="27"/>
                  <a:pt x="195" y="35"/>
                </a:cubicBezTo>
                <a:cubicBezTo>
                  <a:pt x="187" y="43"/>
                  <a:pt x="183" y="54"/>
                  <a:pt x="183" y="68"/>
                </a:cubicBezTo>
                <a:lnTo>
                  <a:pt x="155" y="65"/>
                </a:lnTo>
                <a:cubicBezTo>
                  <a:pt x="157" y="44"/>
                  <a:pt x="164" y="28"/>
                  <a:pt x="177" y="17"/>
                </a:cubicBezTo>
                <a:cubicBezTo>
                  <a:pt x="189" y="6"/>
                  <a:pt x="206" y="0"/>
                  <a:pt x="228" y="0"/>
                </a:cubicBezTo>
                <a:cubicBezTo>
                  <a:pt x="249" y="0"/>
                  <a:pt x="266" y="6"/>
                  <a:pt x="279" y="18"/>
                </a:cubicBezTo>
                <a:cubicBezTo>
                  <a:pt x="291" y="30"/>
                  <a:pt x="298" y="45"/>
                  <a:pt x="298" y="62"/>
                </a:cubicBezTo>
                <a:cubicBezTo>
                  <a:pt x="298" y="71"/>
                  <a:pt x="296" y="80"/>
                  <a:pt x="292" y="89"/>
                </a:cubicBezTo>
                <a:cubicBezTo>
                  <a:pt x="289" y="98"/>
                  <a:pt x="282" y="107"/>
                  <a:pt x="274" y="116"/>
                </a:cubicBezTo>
                <a:cubicBezTo>
                  <a:pt x="265" y="126"/>
                  <a:pt x="251" y="139"/>
                  <a:pt x="231" y="156"/>
                </a:cubicBezTo>
                <a:cubicBezTo>
                  <a:pt x="215" y="170"/>
                  <a:pt x="204" y="179"/>
                  <a:pt x="200" y="184"/>
                </a:cubicBezTo>
                <a:cubicBezTo>
                  <a:pt x="195" y="189"/>
                  <a:pt x="191" y="194"/>
                  <a:pt x="188" y="199"/>
                </a:cubicBezTo>
                <a:lnTo>
                  <a:pt x="298" y="199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238" name="Line 195"/>
          <p:cNvSpPr>
            <a:spLocks noChangeShapeType="1"/>
          </p:cNvSpPr>
          <p:nvPr/>
        </p:nvSpPr>
        <p:spPr bwMode="auto">
          <a:xfrm>
            <a:off x="374888" y="2598232"/>
            <a:ext cx="4787900" cy="182563"/>
          </a:xfrm>
          <a:prstGeom prst="line">
            <a:avLst/>
          </a:prstGeom>
          <a:noFill/>
          <a:ln w="1588" cap="rnd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239" name="Freeform 196"/>
          <p:cNvSpPr>
            <a:spLocks noEditPoints="1"/>
          </p:cNvSpPr>
          <p:nvPr/>
        </p:nvSpPr>
        <p:spPr bwMode="auto">
          <a:xfrm>
            <a:off x="239950" y="2569657"/>
            <a:ext cx="76200" cy="57150"/>
          </a:xfrm>
          <a:custGeom>
            <a:avLst/>
            <a:gdLst>
              <a:gd name="T0" fmla="*/ 82 w 300"/>
              <a:gd name="T1" fmla="*/ 225 h 229"/>
              <a:gd name="T2" fmla="*/ 55 w 300"/>
              <a:gd name="T3" fmla="*/ 225 h 229"/>
              <a:gd name="T4" fmla="*/ 55 w 300"/>
              <a:gd name="T5" fmla="*/ 49 h 229"/>
              <a:gd name="T6" fmla="*/ 29 w 300"/>
              <a:gd name="T7" fmla="*/ 68 h 229"/>
              <a:gd name="T8" fmla="*/ 0 w 300"/>
              <a:gd name="T9" fmla="*/ 82 h 229"/>
              <a:gd name="T10" fmla="*/ 0 w 300"/>
              <a:gd name="T11" fmla="*/ 56 h 229"/>
              <a:gd name="T12" fmla="*/ 40 w 300"/>
              <a:gd name="T13" fmla="*/ 30 h 229"/>
              <a:gd name="T14" fmla="*/ 65 w 300"/>
              <a:gd name="T15" fmla="*/ 0 h 229"/>
              <a:gd name="T16" fmla="*/ 82 w 300"/>
              <a:gd name="T17" fmla="*/ 0 h 229"/>
              <a:gd name="T18" fmla="*/ 82 w 300"/>
              <a:gd name="T19" fmla="*/ 225 h 229"/>
              <a:gd name="T20" fmla="*/ 153 w 300"/>
              <a:gd name="T21" fmla="*/ 165 h 229"/>
              <a:gd name="T22" fmla="*/ 181 w 300"/>
              <a:gd name="T23" fmla="*/ 162 h 229"/>
              <a:gd name="T24" fmla="*/ 197 w 300"/>
              <a:gd name="T25" fmla="*/ 195 h 229"/>
              <a:gd name="T26" fmla="*/ 225 w 300"/>
              <a:gd name="T27" fmla="*/ 206 h 229"/>
              <a:gd name="T28" fmla="*/ 258 w 300"/>
              <a:gd name="T29" fmla="*/ 192 h 229"/>
              <a:gd name="T30" fmla="*/ 271 w 300"/>
              <a:gd name="T31" fmla="*/ 159 h 229"/>
              <a:gd name="T32" fmla="*/ 259 w 300"/>
              <a:gd name="T33" fmla="*/ 128 h 229"/>
              <a:gd name="T34" fmla="*/ 227 w 300"/>
              <a:gd name="T35" fmla="*/ 115 h 229"/>
              <a:gd name="T36" fmla="*/ 208 w 300"/>
              <a:gd name="T37" fmla="*/ 118 h 229"/>
              <a:gd name="T38" fmla="*/ 211 w 300"/>
              <a:gd name="T39" fmla="*/ 94 h 229"/>
              <a:gd name="T40" fmla="*/ 215 w 300"/>
              <a:gd name="T41" fmla="*/ 94 h 229"/>
              <a:gd name="T42" fmla="*/ 247 w 300"/>
              <a:gd name="T43" fmla="*/ 85 h 229"/>
              <a:gd name="T44" fmla="*/ 261 w 300"/>
              <a:gd name="T45" fmla="*/ 57 h 229"/>
              <a:gd name="T46" fmla="*/ 251 w 300"/>
              <a:gd name="T47" fmla="*/ 32 h 229"/>
              <a:gd name="T48" fmla="*/ 224 w 300"/>
              <a:gd name="T49" fmla="*/ 22 h 229"/>
              <a:gd name="T50" fmla="*/ 197 w 300"/>
              <a:gd name="T51" fmla="*/ 32 h 229"/>
              <a:gd name="T52" fmla="*/ 184 w 300"/>
              <a:gd name="T53" fmla="*/ 63 h 229"/>
              <a:gd name="T54" fmla="*/ 156 w 300"/>
              <a:gd name="T55" fmla="*/ 58 h 229"/>
              <a:gd name="T56" fmla="*/ 179 w 300"/>
              <a:gd name="T57" fmla="*/ 15 h 229"/>
              <a:gd name="T58" fmla="*/ 224 w 300"/>
              <a:gd name="T59" fmla="*/ 0 h 229"/>
              <a:gd name="T60" fmla="*/ 257 w 300"/>
              <a:gd name="T61" fmla="*/ 7 h 229"/>
              <a:gd name="T62" fmla="*/ 281 w 300"/>
              <a:gd name="T63" fmla="*/ 29 h 229"/>
              <a:gd name="T64" fmla="*/ 289 w 300"/>
              <a:gd name="T65" fmla="*/ 58 h 229"/>
              <a:gd name="T66" fmla="*/ 281 w 300"/>
              <a:gd name="T67" fmla="*/ 84 h 229"/>
              <a:gd name="T68" fmla="*/ 258 w 300"/>
              <a:gd name="T69" fmla="*/ 103 h 229"/>
              <a:gd name="T70" fmla="*/ 289 w 300"/>
              <a:gd name="T71" fmla="*/ 122 h 229"/>
              <a:gd name="T72" fmla="*/ 300 w 300"/>
              <a:gd name="T73" fmla="*/ 158 h 229"/>
              <a:gd name="T74" fmla="*/ 279 w 300"/>
              <a:gd name="T75" fmla="*/ 208 h 229"/>
              <a:gd name="T76" fmla="*/ 225 w 300"/>
              <a:gd name="T77" fmla="*/ 229 h 229"/>
              <a:gd name="T78" fmla="*/ 176 w 300"/>
              <a:gd name="T79" fmla="*/ 211 h 229"/>
              <a:gd name="T80" fmla="*/ 153 w 300"/>
              <a:gd name="T81" fmla="*/ 165 h 2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</a:cxnLst>
            <a:rect l="0" t="0" r="r" b="b"/>
            <a:pathLst>
              <a:path w="300" h="229">
                <a:moveTo>
                  <a:pt x="82" y="225"/>
                </a:moveTo>
                <a:lnTo>
                  <a:pt x="55" y="225"/>
                </a:lnTo>
                <a:lnTo>
                  <a:pt x="55" y="49"/>
                </a:lnTo>
                <a:cubicBezTo>
                  <a:pt x="48" y="56"/>
                  <a:pt x="39" y="62"/>
                  <a:pt x="29" y="68"/>
                </a:cubicBezTo>
                <a:cubicBezTo>
                  <a:pt x="18" y="75"/>
                  <a:pt x="8" y="79"/>
                  <a:pt x="0" y="82"/>
                </a:cubicBezTo>
                <a:lnTo>
                  <a:pt x="0" y="56"/>
                </a:lnTo>
                <a:cubicBezTo>
                  <a:pt x="15" y="49"/>
                  <a:pt x="29" y="40"/>
                  <a:pt x="40" y="30"/>
                </a:cubicBezTo>
                <a:cubicBezTo>
                  <a:pt x="52" y="19"/>
                  <a:pt x="60" y="9"/>
                  <a:pt x="65" y="0"/>
                </a:cubicBezTo>
                <a:lnTo>
                  <a:pt x="82" y="0"/>
                </a:lnTo>
                <a:lnTo>
                  <a:pt x="82" y="225"/>
                </a:lnTo>
                <a:close/>
                <a:moveTo>
                  <a:pt x="153" y="165"/>
                </a:moveTo>
                <a:lnTo>
                  <a:pt x="181" y="162"/>
                </a:lnTo>
                <a:cubicBezTo>
                  <a:pt x="184" y="177"/>
                  <a:pt x="189" y="188"/>
                  <a:pt x="197" y="195"/>
                </a:cubicBezTo>
                <a:cubicBezTo>
                  <a:pt x="204" y="202"/>
                  <a:pt x="214" y="206"/>
                  <a:pt x="225" y="206"/>
                </a:cubicBezTo>
                <a:cubicBezTo>
                  <a:pt x="238" y="206"/>
                  <a:pt x="249" y="201"/>
                  <a:pt x="258" y="192"/>
                </a:cubicBezTo>
                <a:cubicBezTo>
                  <a:pt x="267" y="183"/>
                  <a:pt x="271" y="172"/>
                  <a:pt x="271" y="159"/>
                </a:cubicBezTo>
                <a:cubicBezTo>
                  <a:pt x="271" y="146"/>
                  <a:pt x="267" y="136"/>
                  <a:pt x="259" y="128"/>
                </a:cubicBezTo>
                <a:cubicBezTo>
                  <a:pt x="250" y="119"/>
                  <a:pt x="240" y="115"/>
                  <a:pt x="227" y="115"/>
                </a:cubicBezTo>
                <a:cubicBezTo>
                  <a:pt x="222" y="115"/>
                  <a:pt x="215" y="116"/>
                  <a:pt x="208" y="118"/>
                </a:cubicBezTo>
                <a:lnTo>
                  <a:pt x="211" y="94"/>
                </a:lnTo>
                <a:cubicBezTo>
                  <a:pt x="212" y="94"/>
                  <a:pt x="214" y="94"/>
                  <a:pt x="215" y="94"/>
                </a:cubicBezTo>
                <a:cubicBezTo>
                  <a:pt x="227" y="94"/>
                  <a:pt x="237" y="91"/>
                  <a:pt x="247" y="85"/>
                </a:cubicBezTo>
                <a:cubicBezTo>
                  <a:pt x="256" y="79"/>
                  <a:pt x="261" y="70"/>
                  <a:pt x="261" y="57"/>
                </a:cubicBezTo>
                <a:cubicBezTo>
                  <a:pt x="261" y="47"/>
                  <a:pt x="258" y="39"/>
                  <a:pt x="251" y="32"/>
                </a:cubicBezTo>
                <a:cubicBezTo>
                  <a:pt x="244" y="25"/>
                  <a:pt x="235" y="22"/>
                  <a:pt x="224" y="22"/>
                </a:cubicBezTo>
                <a:cubicBezTo>
                  <a:pt x="213" y="22"/>
                  <a:pt x="205" y="26"/>
                  <a:pt x="197" y="32"/>
                </a:cubicBezTo>
                <a:cubicBezTo>
                  <a:pt x="190" y="39"/>
                  <a:pt x="186" y="49"/>
                  <a:pt x="184" y="63"/>
                </a:cubicBezTo>
                <a:lnTo>
                  <a:pt x="156" y="58"/>
                </a:lnTo>
                <a:cubicBezTo>
                  <a:pt x="159" y="39"/>
                  <a:pt x="167" y="25"/>
                  <a:pt x="179" y="15"/>
                </a:cubicBezTo>
                <a:cubicBezTo>
                  <a:pt x="191" y="5"/>
                  <a:pt x="206" y="0"/>
                  <a:pt x="224" y="0"/>
                </a:cubicBezTo>
                <a:cubicBezTo>
                  <a:pt x="236" y="0"/>
                  <a:pt x="247" y="2"/>
                  <a:pt x="257" y="7"/>
                </a:cubicBezTo>
                <a:cubicBezTo>
                  <a:pt x="268" y="13"/>
                  <a:pt x="276" y="20"/>
                  <a:pt x="281" y="29"/>
                </a:cubicBezTo>
                <a:cubicBezTo>
                  <a:pt x="286" y="38"/>
                  <a:pt x="289" y="48"/>
                  <a:pt x="289" y="58"/>
                </a:cubicBezTo>
                <a:cubicBezTo>
                  <a:pt x="289" y="67"/>
                  <a:pt x="287" y="76"/>
                  <a:pt x="281" y="84"/>
                </a:cubicBezTo>
                <a:cubicBezTo>
                  <a:pt x="276" y="92"/>
                  <a:pt x="268" y="98"/>
                  <a:pt x="258" y="103"/>
                </a:cubicBezTo>
                <a:cubicBezTo>
                  <a:pt x="272" y="106"/>
                  <a:pt x="282" y="112"/>
                  <a:pt x="289" y="122"/>
                </a:cubicBezTo>
                <a:cubicBezTo>
                  <a:pt x="296" y="132"/>
                  <a:pt x="300" y="144"/>
                  <a:pt x="300" y="158"/>
                </a:cubicBezTo>
                <a:cubicBezTo>
                  <a:pt x="300" y="178"/>
                  <a:pt x="293" y="194"/>
                  <a:pt x="279" y="208"/>
                </a:cubicBezTo>
                <a:cubicBezTo>
                  <a:pt x="264" y="222"/>
                  <a:pt x="246" y="229"/>
                  <a:pt x="225" y="229"/>
                </a:cubicBezTo>
                <a:cubicBezTo>
                  <a:pt x="205" y="229"/>
                  <a:pt x="189" y="223"/>
                  <a:pt x="176" y="211"/>
                </a:cubicBezTo>
                <a:cubicBezTo>
                  <a:pt x="162" y="199"/>
                  <a:pt x="155" y="184"/>
                  <a:pt x="153" y="165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240" name="Freeform 197"/>
          <p:cNvSpPr>
            <a:spLocks noEditPoints="1"/>
          </p:cNvSpPr>
          <p:nvPr/>
        </p:nvSpPr>
        <p:spPr bwMode="auto">
          <a:xfrm>
            <a:off x="5223113" y="2750632"/>
            <a:ext cx="76200" cy="57150"/>
          </a:xfrm>
          <a:custGeom>
            <a:avLst/>
            <a:gdLst>
              <a:gd name="T0" fmla="*/ 83 w 301"/>
              <a:gd name="T1" fmla="*/ 225 h 229"/>
              <a:gd name="T2" fmla="*/ 55 w 301"/>
              <a:gd name="T3" fmla="*/ 225 h 229"/>
              <a:gd name="T4" fmla="*/ 55 w 301"/>
              <a:gd name="T5" fmla="*/ 50 h 229"/>
              <a:gd name="T6" fmla="*/ 29 w 301"/>
              <a:gd name="T7" fmla="*/ 69 h 229"/>
              <a:gd name="T8" fmla="*/ 0 w 301"/>
              <a:gd name="T9" fmla="*/ 83 h 229"/>
              <a:gd name="T10" fmla="*/ 0 w 301"/>
              <a:gd name="T11" fmla="*/ 56 h 229"/>
              <a:gd name="T12" fmla="*/ 40 w 301"/>
              <a:gd name="T13" fmla="*/ 30 h 229"/>
              <a:gd name="T14" fmla="*/ 65 w 301"/>
              <a:gd name="T15" fmla="*/ 0 h 229"/>
              <a:gd name="T16" fmla="*/ 83 w 301"/>
              <a:gd name="T17" fmla="*/ 0 h 229"/>
              <a:gd name="T18" fmla="*/ 83 w 301"/>
              <a:gd name="T19" fmla="*/ 225 h 229"/>
              <a:gd name="T20" fmla="*/ 154 w 301"/>
              <a:gd name="T21" fmla="*/ 166 h 229"/>
              <a:gd name="T22" fmla="*/ 181 w 301"/>
              <a:gd name="T23" fmla="*/ 162 h 229"/>
              <a:gd name="T24" fmla="*/ 197 w 301"/>
              <a:gd name="T25" fmla="*/ 196 h 229"/>
              <a:gd name="T26" fmla="*/ 225 w 301"/>
              <a:gd name="T27" fmla="*/ 206 h 229"/>
              <a:gd name="T28" fmla="*/ 258 w 301"/>
              <a:gd name="T29" fmla="*/ 193 h 229"/>
              <a:gd name="T30" fmla="*/ 271 w 301"/>
              <a:gd name="T31" fmla="*/ 159 h 229"/>
              <a:gd name="T32" fmla="*/ 259 w 301"/>
              <a:gd name="T33" fmla="*/ 128 h 229"/>
              <a:gd name="T34" fmla="*/ 227 w 301"/>
              <a:gd name="T35" fmla="*/ 116 h 229"/>
              <a:gd name="T36" fmla="*/ 208 w 301"/>
              <a:gd name="T37" fmla="*/ 119 h 229"/>
              <a:gd name="T38" fmla="*/ 211 w 301"/>
              <a:gd name="T39" fmla="*/ 95 h 229"/>
              <a:gd name="T40" fmla="*/ 216 w 301"/>
              <a:gd name="T41" fmla="*/ 95 h 229"/>
              <a:gd name="T42" fmla="*/ 247 w 301"/>
              <a:gd name="T43" fmla="*/ 86 h 229"/>
              <a:gd name="T44" fmla="*/ 261 w 301"/>
              <a:gd name="T45" fmla="*/ 58 h 229"/>
              <a:gd name="T46" fmla="*/ 251 w 301"/>
              <a:gd name="T47" fmla="*/ 33 h 229"/>
              <a:gd name="T48" fmla="*/ 225 w 301"/>
              <a:gd name="T49" fmla="*/ 23 h 229"/>
              <a:gd name="T50" fmla="*/ 198 w 301"/>
              <a:gd name="T51" fmla="*/ 33 h 229"/>
              <a:gd name="T52" fmla="*/ 184 w 301"/>
              <a:gd name="T53" fmla="*/ 63 h 229"/>
              <a:gd name="T54" fmla="*/ 156 w 301"/>
              <a:gd name="T55" fmla="*/ 58 h 229"/>
              <a:gd name="T56" fmla="*/ 179 w 301"/>
              <a:gd name="T57" fmla="*/ 15 h 229"/>
              <a:gd name="T58" fmla="*/ 224 w 301"/>
              <a:gd name="T59" fmla="*/ 0 h 229"/>
              <a:gd name="T60" fmla="*/ 258 w 301"/>
              <a:gd name="T61" fmla="*/ 8 h 229"/>
              <a:gd name="T62" fmla="*/ 281 w 301"/>
              <a:gd name="T63" fmla="*/ 29 h 229"/>
              <a:gd name="T64" fmla="*/ 290 w 301"/>
              <a:gd name="T65" fmla="*/ 58 h 229"/>
              <a:gd name="T66" fmla="*/ 282 w 301"/>
              <a:gd name="T67" fmla="*/ 85 h 229"/>
              <a:gd name="T68" fmla="*/ 259 w 301"/>
              <a:gd name="T69" fmla="*/ 104 h 229"/>
              <a:gd name="T70" fmla="*/ 290 w 301"/>
              <a:gd name="T71" fmla="*/ 123 h 229"/>
              <a:gd name="T72" fmla="*/ 301 w 301"/>
              <a:gd name="T73" fmla="*/ 159 h 229"/>
              <a:gd name="T74" fmla="*/ 279 w 301"/>
              <a:gd name="T75" fmla="*/ 209 h 229"/>
              <a:gd name="T76" fmla="*/ 225 w 301"/>
              <a:gd name="T77" fmla="*/ 229 h 229"/>
              <a:gd name="T78" fmla="*/ 176 w 301"/>
              <a:gd name="T79" fmla="*/ 211 h 229"/>
              <a:gd name="T80" fmla="*/ 154 w 301"/>
              <a:gd name="T81" fmla="*/ 166 h 2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</a:cxnLst>
            <a:rect l="0" t="0" r="r" b="b"/>
            <a:pathLst>
              <a:path w="301" h="229">
                <a:moveTo>
                  <a:pt x="83" y="225"/>
                </a:moveTo>
                <a:lnTo>
                  <a:pt x="55" y="225"/>
                </a:lnTo>
                <a:lnTo>
                  <a:pt x="55" y="50"/>
                </a:lnTo>
                <a:cubicBezTo>
                  <a:pt x="49" y="56"/>
                  <a:pt x="40" y="63"/>
                  <a:pt x="29" y="69"/>
                </a:cubicBezTo>
                <a:cubicBezTo>
                  <a:pt x="18" y="75"/>
                  <a:pt x="9" y="80"/>
                  <a:pt x="0" y="83"/>
                </a:cubicBezTo>
                <a:lnTo>
                  <a:pt x="0" y="56"/>
                </a:lnTo>
                <a:cubicBezTo>
                  <a:pt x="15" y="49"/>
                  <a:pt x="29" y="40"/>
                  <a:pt x="40" y="30"/>
                </a:cubicBezTo>
                <a:cubicBezTo>
                  <a:pt x="52" y="20"/>
                  <a:pt x="60" y="10"/>
                  <a:pt x="65" y="0"/>
                </a:cubicBezTo>
                <a:lnTo>
                  <a:pt x="83" y="0"/>
                </a:lnTo>
                <a:lnTo>
                  <a:pt x="83" y="225"/>
                </a:lnTo>
                <a:close/>
                <a:moveTo>
                  <a:pt x="154" y="166"/>
                </a:moveTo>
                <a:lnTo>
                  <a:pt x="181" y="162"/>
                </a:lnTo>
                <a:cubicBezTo>
                  <a:pt x="184" y="178"/>
                  <a:pt x="190" y="189"/>
                  <a:pt x="197" y="196"/>
                </a:cubicBezTo>
                <a:cubicBezTo>
                  <a:pt x="205" y="203"/>
                  <a:pt x="214" y="206"/>
                  <a:pt x="225" y="206"/>
                </a:cubicBezTo>
                <a:cubicBezTo>
                  <a:pt x="238" y="206"/>
                  <a:pt x="249" y="202"/>
                  <a:pt x="258" y="193"/>
                </a:cubicBezTo>
                <a:cubicBezTo>
                  <a:pt x="267" y="184"/>
                  <a:pt x="271" y="173"/>
                  <a:pt x="271" y="159"/>
                </a:cubicBezTo>
                <a:cubicBezTo>
                  <a:pt x="271" y="147"/>
                  <a:pt x="267" y="136"/>
                  <a:pt x="259" y="128"/>
                </a:cubicBezTo>
                <a:cubicBezTo>
                  <a:pt x="251" y="120"/>
                  <a:pt x="240" y="116"/>
                  <a:pt x="227" y="116"/>
                </a:cubicBezTo>
                <a:cubicBezTo>
                  <a:pt x="222" y="116"/>
                  <a:pt x="216" y="117"/>
                  <a:pt x="208" y="119"/>
                </a:cubicBezTo>
                <a:lnTo>
                  <a:pt x="211" y="95"/>
                </a:lnTo>
                <a:cubicBezTo>
                  <a:pt x="213" y="95"/>
                  <a:pt x="214" y="95"/>
                  <a:pt x="216" y="95"/>
                </a:cubicBezTo>
                <a:cubicBezTo>
                  <a:pt x="227" y="95"/>
                  <a:pt x="238" y="92"/>
                  <a:pt x="247" y="86"/>
                </a:cubicBezTo>
                <a:cubicBezTo>
                  <a:pt x="257" y="80"/>
                  <a:pt x="261" y="70"/>
                  <a:pt x="261" y="58"/>
                </a:cubicBezTo>
                <a:cubicBezTo>
                  <a:pt x="261" y="48"/>
                  <a:pt x="258" y="39"/>
                  <a:pt x="251" y="33"/>
                </a:cubicBezTo>
                <a:cubicBezTo>
                  <a:pt x="244" y="26"/>
                  <a:pt x="235" y="23"/>
                  <a:pt x="225" y="23"/>
                </a:cubicBezTo>
                <a:cubicBezTo>
                  <a:pt x="214" y="23"/>
                  <a:pt x="205" y="26"/>
                  <a:pt x="198" y="33"/>
                </a:cubicBezTo>
                <a:cubicBezTo>
                  <a:pt x="191" y="40"/>
                  <a:pt x="186" y="50"/>
                  <a:pt x="184" y="63"/>
                </a:cubicBezTo>
                <a:lnTo>
                  <a:pt x="156" y="58"/>
                </a:lnTo>
                <a:cubicBezTo>
                  <a:pt x="160" y="40"/>
                  <a:pt x="167" y="26"/>
                  <a:pt x="179" y="15"/>
                </a:cubicBezTo>
                <a:cubicBezTo>
                  <a:pt x="191" y="5"/>
                  <a:pt x="206" y="0"/>
                  <a:pt x="224" y="0"/>
                </a:cubicBezTo>
                <a:cubicBezTo>
                  <a:pt x="236" y="0"/>
                  <a:pt x="247" y="3"/>
                  <a:pt x="258" y="8"/>
                </a:cubicBezTo>
                <a:cubicBezTo>
                  <a:pt x="268" y="13"/>
                  <a:pt x="276" y="20"/>
                  <a:pt x="281" y="29"/>
                </a:cubicBezTo>
                <a:cubicBezTo>
                  <a:pt x="287" y="39"/>
                  <a:pt x="290" y="48"/>
                  <a:pt x="290" y="58"/>
                </a:cubicBezTo>
                <a:cubicBezTo>
                  <a:pt x="290" y="68"/>
                  <a:pt x="287" y="77"/>
                  <a:pt x="282" y="85"/>
                </a:cubicBezTo>
                <a:cubicBezTo>
                  <a:pt x="277" y="93"/>
                  <a:pt x="269" y="99"/>
                  <a:pt x="259" y="104"/>
                </a:cubicBezTo>
                <a:cubicBezTo>
                  <a:pt x="272" y="107"/>
                  <a:pt x="282" y="113"/>
                  <a:pt x="290" y="123"/>
                </a:cubicBezTo>
                <a:cubicBezTo>
                  <a:pt x="297" y="132"/>
                  <a:pt x="301" y="144"/>
                  <a:pt x="301" y="159"/>
                </a:cubicBezTo>
                <a:cubicBezTo>
                  <a:pt x="301" y="178"/>
                  <a:pt x="293" y="195"/>
                  <a:pt x="279" y="209"/>
                </a:cubicBezTo>
                <a:cubicBezTo>
                  <a:pt x="265" y="222"/>
                  <a:pt x="247" y="229"/>
                  <a:pt x="225" y="229"/>
                </a:cubicBezTo>
                <a:cubicBezTo>
                  <a:pt x="205" y="229"/>
                  <a:pt x="189" y="223"/>
                  <a:pt x="176" y="211"/>
                </a:cubicBezTo>
                <a:cubicBezTo>
                  <a:pt x="163" y="200"/>
                  <a:pt x="155" y="185"/>
                  <a:pt x="154" y="166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241" name="Line 198"/>
          <p:cNvSpPr>
            <a:spLocks noChangeShapeType="1"/>
          </p:cNvSpPr>
          <p:nvPr/>
        </p:nvSpPr>
        <p:spPr bwMode="auto">
          <a:xfrm>
            <a:off x="374888" y="2380744"/>
            <a:ext cx="4787900" cy="179388"/>
          </a:xfrm>
          <a:prstGeom prst="line">
            <a:avLst/>
          </a:prstGeom>
          <a:noFill/>
          <a:ln w="1588" cap="rnd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242" name="Freeform 199"/>
          <p:cNvSpPr>
            <a:spLocks noEditPoints="1"/>
          </p:cNvSpPr>
          <p:nvPr/>
        </p:nvSpPr>
        <p:spPr bwMode="auto">
          <a:xfrm>
            <a:off x="239950" y="2350582"/>
            <a:ext cx="76200" cy="57150"/>
          </a:xfrm>
          <a:custGeom>
            <a:avLst/>
            <a:gdLst>
              <a:gd name="T0" fmla="*/ 82 w 299"/>
              <a:gd name="T1" fmla="*/ 225 h 225"/>
              <a:gd name="T2" fmla="*/ 55 w 299"/>
              <a:gd name="T3" fmla="*/ 225 h 225"/>
              <a:gd name="T4" fmla="*/ 55 w 299"/>
              <a:gd name="T5" fmla="*/ 50 h 225"/>
              <a:gd name="T6" fmla="*/ 29 w 299"/>
              <a:gd name="T7" fmla="*/ 69 h 225"/>
              <a:gd name="T8" fmla="*/ 0 w 299"/>
              <a:gd name="T9" fmla="*/ 83 h 225"/>
              <a:gd name="T10" fmla="*/ 0 w 299"/>
              <a:gd name="T11" fmla="*/ 56 h 225"/>
              <a:gd name="T12" fmla="*/ 40 w 299"/>
              <a:gd name="T13" fmla="*/ 30 h 225"/>
              <a:gd name="T14" fmla="*/ 65 w 299"/>
              <a:gd name="T15" fmla="*/ 0 h 225"/>
              <a:gd name="T16" fmla="*/ 82 w 299"/>
              <a:gd name="T17" fmla="*/ 0 h 225"/>
              <a:gd name="T18" fmla="*/ 82 w 299"/>
              <a:gd name="T19" fmla="*/ 225 h 225"/>
              <a:gd name="T20" fmla="*/ 241 w 299"/>
              <a:gd name="T21" fmla="*/ 225 h 225"/>
              <a:gd name="T22" fmla="*/ 241 w 299"/>
              <a:gd name="T23" fmla="*/ 172 h 225"/>
              <a:gd name="T24" fmla="*/ 144 w 299"/>
              <a:gd name="T25" fmla="*/ 172 h 225"/>
              <a:gd name="T26" fmla="*/ 144 w 299"/>
              <a:gd name="T27" fmla="*/ 146 h 225"/>
              <a:gd name="T28" fmla="*/ 246 w 299"/>
              <a:gd name="T29" fmla="*/ 1 h 225"/>
              <a:gd name="T30" fmla="*/ 269 w 299"/>
              <a:gd name="T31" fmla="*/ 1 h 225"/>
              <a:gd name="T32" fmla="*/ 269 w 299"/>
              <a:gd name="T33" fmla="*/ 146 h 225"/>
              <a:gd name="T34" fmla="*/ 299 w 299"/>
              <a:gd name="T35" fmla="*/ 146 h 225"/>
              <a:gd name="T36" fmla="*/ 299 w 299"/>
              <a:gd name="T37" fmla="*/ 172 h 225"/>
              <a:gd name="T38" fmla="*/ 269 w 299"/>
              <a:gd name="T39" fmla="*/ 172 h 225"/>
              <a:gd name="T40" fmla="*/ 269 w 299"/>
              <a:gd name="T41" fmla="*/ 225 h 225"/>
              <a:gd name="T42" fmla="*/ 241 w 299"/>
              <a:gd name="T43" fmla="*/ 225 h 225"/>
              <a:gd name="T44" fmla="*/ 241 w 299"/>
              <a:gd name="T45" fmla="*/ 146 h 225"/>
              <a:gd name="T46" fmla="*/ 241 w 299"/>
              <a:gd name="T47" fmla="*/ 45 h 225"/>
              <a:gd name="T48" fmla="*/ 171 w 299"/>
              <a:gd name="T49" fmla="*/ 146 h 225"/>
              <a:gd name="T50" fmla="*/ 241 w 299"/>
              <a:gd name="T51" fmla="*/ 146 h 2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</a:cxnLst>
            <a:rect l="0" t="0" r="r" b="b"/>
            <a:pathLst>
              <a:path w="299" h="225">
                <a:moveTo>
                  <a:pt x="82" y="225"/>
                </a:moveTo>
                <a:lnTo>
                  <a:pt x="55" y="225"/>
                </a:lnTo>
                <a:lnTo>
                  <a:pt x="55" y="50"/>
                </a:lnTo>
                <a:cubicBezTo>
                  <a:pt x="48" y="56"/>
                  <a:pt x="39" y="62"/>
                  <a:pt x="29" y="69"/>
                </a:cubicBezTo>
                <a:cubicBezTo>
                  <a:pt x="18" y="75"/>
                  <a:pt x="8" y="80"/>
                  <a:pt x="0" y="83"/>
                </a:cubicBezTo>
                <a:lnTo>
                  <a:pt x="0" y="56"/>
                </a:lnTo>
                <a:cubicBezTo>
                  <a:pt x="15" y="49"/>
                  <a:pt x="29" y="40"/>
                  <a:pt x="40" y="30"/>
                </a:cubicBezTo>
                <a:cubicBezTo>
                  <a:pt x="52" y="20"/>
                  <a:pt x="60" y="10"/>
                  <a:pt x="65" y="0"/>
                </a:cubicBezTo>
                <a:lnTo>
                  <a:pt x="82" y="0"/>
                </a:lnTo>
                <a:lnTo>
                  <a:pt x="82" y="225"/>
                </a:lnTo>
                <a:close/>
                <a:moveTo>
                  <a:pt x="241" y="225"/>
                </a:moveTo>
                <a:lnTo>
                  <a:pt x="241" y="172"/>
                </a:lnTo>
                <a:lnTo>
                  <a:pt x="144" y="172"/>
                </a:lnTo>
                <a:lnTo>
                  <a:pt x="144" y="146"/>
                </a:lnTo>
                <a:lnTo>
                  <a:pt x="246" y="1"/>
                </a:lnTo>
                <a:lnTo>
                  <a:pt x="269" y="1"/>
                </a:lnTo>
                <a:lnTo>
                  <a:pt x="269" y="146"/>
                </a:lnTo>
                <a:lnTo>
                  <a:pt x="299" y="146"/>
                </a:lnTo>
                <a:lnTo>
                  <a:pt x="299" y="172"/>
                </a:lnTo>
                <a:lnTo>
                  <a:pt x="269" y="172"/>
                </a:lnTo>
                <a:lnTo>
                  <a:pt x="269" y="225"/>
                </a:lnTo>
                <a:lnTo>
                  <a:pt x="241" y="225"/>
                </a:lnTo>
                <a:close/>
                <a:moveTo>
                  <a:pt x="241" y="146"/>
                </a:moveTo>
                <a:lnTo>
                  <a:pt x="241" y="45"/>
                </a:lnTo>
                <a:lnTo>
                  <a:pt x="171" y="146"/>
                </a:lnTo>
                <a:lnTo>
                  <a:pt x="241" y="14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243" name="Freeform 200"/>
          <p:cNvSpPr>
            <a:spLocks noEditPoints="1"/>
          </p:cNvSpPr>
          <p:nvPr/>
        </p:nvSpPr>
        <p:spPr bwMode="auto">
          <a:xfrm>
            <a:off x="5223113" y="2529969"/>
            <a:ext cx="76200" cy="57150"/>
          </a:xfrm>
          <a:custGeom>
            <a:avLst/>
            <a:gdLst>
              <a:gd name="T0" fmla="*/ 83 w 300"/>
              <a:gd name="T1" fmla="*/ 225 h 225"/>
              <a:gd name="T2" fmla="*/ 55 w 300"/>
              <a:gd name="T3" fmla="*/ 225 h 225"/>
              <a:gd name="T4" fmla="*/ 55 w 300"/>
              <a:gd name="T5" fmla="*/ 50 h 225"/>
              <a:gd name="T6" fmla="*/ 29 w 300"/>
              <a:gd name="T7" fmla="*/ 69 h 225"/>
              <a:gd name="T8" fmla="*/ 0 w 300"/>
              <a:gd name="T9" fmla="*/ 83 h 225"/>
              <a:gd name="T10" fmla="*/ 0 w 300"/>
              <a:gd name="T11" fmla="*/ 56 h 225"/>
              <a:gd name="T12" fmla="*/ 40 w 300"/>
              <a:gd name="T13" fmla="*/ 30 h 225"/>
              <a:gd name="T14" fmla="*/ 65 w 300"/>
              <a:gd name="T15" fmla="*/ 0 h 225"/>
              <a:gd name="T16" fmla="*/ 83 w 300"/>
              <a:gd name="T17" fmla="*/ 0 h 225"/>
              <a:gd name="T18" fmla="*/ 83 w 300"/>
              <a:gd name="T19" fmla="*/ 225 h 225"/>
              <a:gd name="T20" fmla="*/ 242 w 300"/>
              <a:gd name="T21" fmla="*/ 225 h 225"/>
              <a:gd name="T22" fmla="*/ 242 w 300"/>
              <a:gd name="T23" fmla="*/ 172 h 225"/>
              <a:gd name="T24" fmla="*/ 144 w 300"/>
              <a:gd name="T25" fmla="*/ 172 h 225"/>
              <a:gd name="T26" fmla="*/ 144 w 300"/>
              <a:gd name="T27" fmla="*/ 146 h 225"/>
              <a:gd name="T28" fmla="*/ 247 w 300"/>
              <a:gd name="T29" fmla="*/ 1 h 225"/>
              <a:gd name="T30" fmla="*/ 269 w 300"/>
              <a:gd name="T31" fmla="*/ 1 h 225"/>
              <a:gd name="T32" fmla="*/ 269 w 300"/>
              <a:gd name="T33" fmla="*/ 146 h 225"/>
              <a:gd name="T34" fmla="*/ 300 w 300"/>
              <a:gd name="T35" fmla="*/ 146 h 225"/>
              <a:gd name="T36" fmla="*/ 300 w 300"/>
              <a:gd name="T37" fmla="*/ 172 h 225"/>
              <a:gd name="T38" fmla="*/ 269 w 300"/>
              <a:gd name="T39" fmla="*/ 172 h 225"/>
              <a:gd name="T40" fmla="*/ 269 w 300"/>
              <a:gd name="T41" fmla="*/ 225 h 225"/>
              <a:gd name="T42" fmla="*/ 242 w 300"/>
              <a:gd name="T43" fmla="*/ 225 h 225"/>
              <a:gd name="T44" fmla="*/ 242 w 300"/>
              <a:gd name="T45" fmla="*/ 146 h 225"/>
              <a:gd name="T46" fmla="*/ 242 w 300"/>
              <a:gd name="T47" fmla="*/ 46 h 225"/>
              <a:gd name="T48" fmla="*/ 171 w 300"/>
              <a:gd name="T49" fmla="*/ 146 h 225"/>
              <a:gd name="T50" fmla="*/ 242 w 300"/>
              <a:gd name="T51" fmla="*/ 146 h 2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</a:cxnLst>
            <a:rect l="0" t="0" r="r" b="b"/>
            <a:pathLst>
              <a:path w="300" h="225">
                <a:moveTo>
                  <a:pt x="83" y="225"/>
                </a:moveTo>
                <a:lnTo>
                  <a:pt x="55" y="225"/>
                </a:lnTo>
                <a:lnTo>
                  <a:pt x="55" y="50"/>
                </a:lnTo>
                <a:cubicBezTo>
                  <a:pt x="49" y="56"/>
                  <a:pt x="40" y="63"/>
                  <a:pt x="29" y="69"/>
                </a:cubicBezTo>
                <a:cubicBezTo>
                  <a:pt x="18" y="75"/>
                  <a:pt x="9" y="80"/>
                  <a:pt x="0" y="83"/>
                </a:cubicBezTo>
                <a:lnTo>
                  <a:pt x="0" y="56"/>
                </a:lnTo>
                <a:cubicBezTo>
                  <a:pt x="15" y="49"/>
                  <a:pt x="29" y="40"/>
                  <a:pt x="40" y="30"/>
                </a:cubicBezTo>
                <a:cubicBezTo>
                  <a:pt x="52" y="20"/>
                  <a:pt x="60" y="10"/>
                  <a:pt x="65" y="0"/>
                </a:cubicBezTo>
                <a:lnTo>
                  <a:pt x="83" y="0"/>
                </a:lnTo>
                <a:lnTo>
                  <a:pt x="83" y="225"/>
                </a:lnTo>
                <a:close/>
                <a:moveTo>
                  <a:pt x="242" y="225"/>
                </a:moveTo>
                <a:lnTo>
                  <a:pt x="242" y="172"/>
                </a:lnTo>
                <a:lnTo>
                  <a:pt x="144" y="172"/>
                </a:lnTo>
                <a:lnTo>
                  <a:pt x="144" y="146"/>
                </a:lnTo>
                <a:lnTo>
                  <a:pt x="247" y="1"/>
                </a:lnTo>
                <a:lnTo>
                  <a:pt x="269" y="1"/>
                </a:lnTo>
                <a:lnTo>
                  <a:pt x="269" y="146"/>
                </a:lnTo>
                <a:lnTo>
                  <a:pt x="300" y="146"/>
                </a:lnTo>
                <a:lnTo>
                  <a:pt x="300" y="172"/>
                </a:lnTo>
                <a:lnTo>
                  <a:pt x="269" y="172"/>
                </a:lnTo>
                <a:lnTo>
                  <a:pt x="269" y="225"/>
                </a:lnTo>
                <a:lnTo>
                  <a:pt x="242" y="225"/>
                </a:lnTo>
                <a:close/>
                <a:moveTo>
                  <a:pt x="242" y="146"/>
                </a:moveTo>
                <a:lnTo>
                  <a:pt x="242" y="46"/>
                </a:lnTo>
                <a:lnTo>
                  <a:pt x="171" y="146"/>
                </a:lnTo>
                <a:lnTo>
                  <a:pt x="242" y="146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244" name="Line 201"/>
          <p:cNvSpPr>
            <a:spLocks noChangeShapeType="1"/>
          </p:cNvSpPr>
          <p:nvPr/>
        </p:nvSpPr>
        <p:spPr bwMode="auto">
          <a:xfrm>
            <a:off x="374888" y="2161669"/>
            <a:ext cx="4787900" cy="179388"/>
          </a:xfrm>
          <a:prstGeom prst="line">
            <a:avLst/>
          </a:prstGeom>
          <a:noFill/>
          <a:ln w="1588" cap="rnd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245" name="Freeform 202"/>
          <p:cNvSpPr>
            <a:spLocks noEditPoints="1"/>
          </p:cNvSpPr>
          <p:nvPr/>
        </p:nvSpPr>
        <p:spPr bwMode="auto">
          <a:xfrm>
            <a:off x="239950" y="2131507"/>
            <a:ext cx="76200" cy="57150"/>
          </a:xfrm>
          <a:custGeom>
            <a:avLst/>
            <a:gdLst>
              <a:gd name="T0" fmla="*/ 82 w 302"/>
              <a:gd name="T1" fmla="*/ 225 h 229"/>
              <a:gd name="T2" fmla="*/ 55 w 302"/>
              <a:gd name="T3" fmla="*/ 225 h 229"/>
              <a:gd name="T4" fmla="*/ 55 w 302"/>
              <a:gd name="T5" fmla="*/ 50 h 229"/>
              <a:gd name="T6" fmla="*/ 29 w 302"/>
              <a:gd name="T7" fmla="*/ 69 h 229"/>
              <a:gd name="T8" fmla="*/ 0 w 302"/>
              <a:gd name="T9" fmla="*/ 83 h 229"/>
              <a:gd name="T10" fmla="*/ 0 w 302"/>
              <a:gd name="T11" fmla="*/ 56 h 229"/>
              <a:gd name="T12" fmla="*/ 40 w 302"/>
              <a:gd name="T13" fmla="*/ 30 h 229"/>
              <a:gd name="T14" fmla="*/ 65 w 302"/>
              <a:gd name="T15" fmla="*/ 0 h 229"/>
              <a:gd name="T16" fmla="*/ 82 w 302"/>
              <a:gd name="T17" fmla="*/ 0 h 229"/>
              <a:gd name="T18" fmla="*/ 82 w 302"/>
              <a:gd name="T19" fmla="*/ 225 h 229"/>
              <a:gd name="T20" fmla="*/ 153 w 302"/>
              <a:gd name="T21" fmla="*/ 166 h 229"/>
              <a:gd name="T22" fmla="*/ 182 w 302"/>
              <a:gd name="T23" fmla="*/ 164 h 229"/>
              <a:gd name="T24" fmla="*/ 197 w 302"/>
              <a:gd name="T25" fmla="*/ 196 h 229"/>
              <a:gd name="T26" fmla="*/ 225 w 302"/>
              <a:gd name="T27" fmla="*/ 206 h 229"/>
              <a:gd name="T28" fmla="*/ 259 w 302"/>
              <a:gd name="T29" fmla="*/ 191 h 229"/>
              <a:gd name="T30" fmla="*/ 273 w 302"/>
              <a:gd name="T31" fmla="*/ 152 h 229"/>
              <a:gd name="T32" fmla="*/ 260 w 302"/>
              <a:gd name="T33" fmla="*/ 115 h 229"/>
              <a:gd name="T34" fmla="*/ 225 w 302"/>
              <a:gd name="T35" fmla="*/ 101 h 229"/>
              <a:gd name="T36" fmla="*/ 201 w 302"/>
              <a:gd name="T37" fmla="*/ 107 h 229"/>
              <a:gd name="T38" fmla="*/ 184 w 302"/>
              <a:gd name="T39" fmla="*/ 123 h 229"/>
              <a:gd name="T40" fmla="*/ 158 w 302"/>
              <a:gd name="T41" fmla="*/ 119 h 229"/>
              <a:gd name="T42" fmla="*/ 180 w 302"/>
              <a:gd name="T43" fmla="*/ 4 h 229"/>
              <a:gd name="T44" fmla="*/ 291 w 302"/>
              <a:gd name="T45" fmla="*/ 4 h 229"/>
              <a:gd name="T46" fmla="*/ 291 w 302"/>
              <a:gd name="T47" fmla="*/ 30 h 229"/>
              <a:gd name="T48" fmla="*/ 202 w 302"/>
              <a:gd name="T49" fmla="*/ 30 h 229"/>
              <a:gd name="T50" fmla="*/ 190 w 302"/>
              <a:gd name="T51" fmla="*/ 91 h 229"/>
              <a:gd name="T52" fmla="*/ 232 w 302"/>
              <a:gd name="T53" fmla="*/ 76 h 229"/>
              <a:gd name="T54" fmla="*/ 282 w 302"/>
              <a:gd name="T55" fmla="*/ 97 h 229"/>
              <a:gd name="T56" fmla="*/ 302 w 302"/>
              <a:gd name="T57" fmla="*/ 149 h 229"/>
              <a:gd name="T58" fmla="*/ 284 w 302"/>
              <a:gd name="T59" fmla="*/ 202 h 229"/>
              <a:gd name="T60" fmla="*/ 225 w 302"/>
              <a:gd name="T61" fmla="*/ 229 h 229"/>
              <a:gd name="T62" fmla="*/ 175 w 302"/>
              <a:gd name="T63" fmla="*/ 212 h 229"/>
              <a:gd name="T64" fmla="*/ 153 w 302"/>
              <a:gd name="T65" fmla="*/ 166 h 2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</a:cxnLst>
            <a:rect l="0" t="0" r="r" b="b"/>
            <a:pathLst>
              <a:path w="302" h="229">
                <a:moveTo>
                  <a:pt x="82" y="225"/>
                </a:moveTo>
                <a:lnTo>
                  <a:pt x="55" y="225"/>
                </a:lnTo>
                <a:lnTo>
                  <a:pt x="55" y="50"/>
                </a:lnTo>
                <a:cubicBezTo>
                  <a:pt x="48" y="56"/>
                  <a:pt x="39" y="62"/>
                  <a:pt x="29" y="69"/>
                </a:cubicBezTo>
                <a:cubicBezTo>
                  <a:pt x="18" y="75"/>
                  <a:pt x="8" y="80"/>
                  <a:pt x="0" y="83"/>
                </a:cubicBezTo>
                <a:lnTo>
                  <a:pt x="0" y="56"/>
                </a:lnTo>
                <a:cubicBezTo>
                  <a:pt x="15" y="49"/>
                  <a:pt x="29" y="40"/>
                  <a:pt x="40" y="30"/>
                </a:cubicBezTo>
                <a:cubicBezTo>
                  <a:pt x="52" y="20"/>
                  <a:pt x="60" y="10"/>
                  <a:pt x="65" y="0"/>
                </a:cubicBezTo>
                <a:lnTo>
                  <a:pt x="82" y="0"/>
                </a:lnTo>
                <a:lnTo>
                  <a:pt x="82" y="225"/>
                </a:lnTo>
                <a:close/>
                <a:moveTo>
                  <a:pt x="153" y="166"/>
                </a:moveTo>
                <a:lnTo>
                  <a:pt x="182" y="164"/>
                </a:lnTo>
                <a:cubicBezTo>
                  <a:pt x="184" y="178"/>
                  <a:pt x="189" y="189"/>
                  <a:pt x="197" y="196"/>
                </a:cubicBezTo>
                <a:cubicBezTo>
                  <a:pt x="205" y="203"/>
                  <a:pt x="214" y="206"/>
                  <a:pt x="225" y="206"/>
                </a:cubicBezTo>
                <a:cubicBezTo>
                  <a:pt x="239" y="206"/>
                  <a:pt x="250" y="201"/>
                  <a:pt x="259" y="191"/>
                </a:cubicBezTo>
                <a:cubicBezTo>
                  <a:pt x="268" y="181"/>
                  <a:pt x="273" y="168"/>
                  <a:pt x="273" y="152"/>
                </a:cubicBezTo>
                <a:cubicBezTo>
                  <a:pt x="273" y="136"/>
                  <a:pt x="268" y="124"/>
                  <a:pt x="260" y="115"/>
                </a:cubicBezTo>
                <a:cubicBezTo>
                  <a:pt x="251" y="105"/>
                  <a:pt x="239" y="101"/>
                  <a:pt x="225" y="101"/>
                </a:cubicBezTo>
                <a:cubicBezTo>
                  <a:pt x="216" y="101"/>
                  <a:pt x="208" y="103"/>
                  <a:pt x="201" y="107"/>
                </a:cubicBezTo>
                <a:cubicBezTo>
                  <a:pt x="194" y="111"/>
                  <a:pt x="188" y="116"/>
                  <a:pt x="184" y="123"/>
                </a:cubicBezTo>
                <a:lnTo>
                  <a:pt x="158" y="119"/>
                </a:lnTo>
                <a:lnTo>
                  <a:pt x="180" y="4"/>
                </a:lnTo>
                <a:lnTo>
                  <a:pt x="291" y="4"/>
                </a:lnTo>
                <a:lnTo>
                  <a:pt x="291" y="30"/>
                </a:lnTo>
                <a:lnTo>
                  <a:pt x="202" y="30"/>
                </a:lnTo>
                <a:lnTo>
                  <a:pt x="190" y="91"/>
                </a:lnTo>
                <a:cubicBezTo>
                  <a:pt x="203" y="81"/>
                  <a:pt x="217" y="76"/>
                  <a:pt x="232" y="76"/>
                </a:cubicBezTo>
                <a:cubicBezTo>
                  <a:pt x="252" y="76"/>
                  <a:pt x="268" y="83"/>
                  <a:pt x="282" y="97"/>
                </a:cubicBezTo>
                <a:cubicBezTo>
                  <a:pt x="295" y="110"/>
                  <a:pt x="302" y="128"/>
                  <a:pt x="302" y="149"/>
                </a:cubicBezTo>
                <a:cubicBezTo>
                  <a:pt x="302" y="169"/>
                  <a:pt x="296" y="187"/>
                  <a:pt x="284" y="202"/>
                </a:cubicBezTo>
                <a:cubicBezTo>
                  <a:pt x="270" y="220"/>
                  <a:pt x="250" y="229"/>
                  <a:pt x="225" y="229"/>
                </a:cubicBezTo>
                <a:cubicBezTo>
                  <a:pt x="205" y="229"/>
                  <a:pt x="188" y="223"/>
                  <a:pt x="175" y="212"/>
                </a:cubicBezTo>
                <a:cubicBezTo>
                  <a:pt x="162" y="200"/>
                  <a:pt x="155" y="185"/>
                  <a:pt x="153" y="166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246" name="Freeform 203"/>
          <p:cNvSpPr>
            <a:spLocks noEditPoints="1"/>
          </p:cNvSpPr>
          <p:nvPr/>
        </p:nvSpPr>
        <p:spPr bwMode="auto">
          <a:xfrm>
            <a:off x="5223113" y="2310894"/>
            <a:ext cx="76200" cy="57150"/>
          </a:xfrm>
          <a:custGeom>
            <a:avLst/>
            <a:gdLst>
              <a:gd name="T0" fmla="*/ 83 w 302"/>
              <a:gd name="T1" fmla="*/ 225 h 229"/>
              <a:gd name="T2" fmla="*/ 55 w 302"/>
              <a:gd name="T3" fmla="*/ 225 h 229"/>
              <a:gd name="T4" fmla="*/ 55 w 302"/>
              <a:gd name="T5" fmla="*/ 50 h 229"/>
              <a:gd name="T6" fmla="*/ 29 w 302"/>
              <a:gd name="T7" fmla="*/ 69 h 229"/>
              <a:gd name="T8" fmla="*/ 0 w 302"/>
              <a:gd name="T9" fmla="*/ 83 h 229"/>
              <a:gd name="T10" fmla="*/ 0 w 302"/>
              <a:gd name="T11" fmla="*/ 56 h 229"/>
              <a:gd name="T12" fmla="*/ 40 w 302"/>
              <a:gd name="T13" fmla="*/ 30 h 229"/>
              <a:gd name="T14" fmla="*/ 65 w 302"/>
              <a:gd name="T15" fmla="*/ 0 h 229"/>
              <a:gd name="T16" fmla="*/ 83 w 302"/>
              <a:gd name="T17" fmla="*/ 0 h 229"/>
              <a:gd name="T18" fmla="*/ 83 w 302"/>
              <a:gd name="T19" fmla="*/ 225 h 229"/>
              <a:gd name="T20" fmla="*/ 154 w 302"/>
              <a:gd name="T21" fmla="*/ 167 h 229"/>
              <a:gd name="T22" fmla="*/ 182 w 302"/>
              <a:gd name="T23" fmla="*/ 164 h 229"/>
              <a:gd name="T24" fmla="*/ 197 w 302"/>
              <a:gd name="T25" fmla="*/ 196 h 229"/>
              <a:gd name="T26" fmla="*/ 226 w 302"/>
              <a:gd name="T27" fmla="*/ 207 h 229"/>
              <a:gd name="T28" fmla="*/ 259 w 302"/>
              <a:gd name="T29" fmla="*/ 192 h 229"/>
              <a:gd name="T30" fmla="*/ 273 w 302"/>
              <a:gd name="T31" fmla="*/ 152 h 229"/>
              <a:gd name="T32" fmla="*/ 260 w 302"/>
              <a:gd name="T33" fmla="*/ 115 h 229"/>
              <a:gd name="T34" fmla="*/ 225 w 302"/>
              <a:gd name="T35" fmla="*/ 101 h 229"/>
              <a:gd name="T36" fmla="*/ 201 w 302"/>
              <a:gd name="T37" fmla="*/ 107 h 229"/>
              <a:gd name="T38" fmla="*/ 185 w 302"/>
              <a:gd name="T39" fmla="*/ 123 h 229"/>
              <a:gd name="T40" fmla="*/ 159 w 302"/>
              <a:gd name="T41" fmla="*/ 119 h 229"/>
              <a:gd name="T42" fmla="*/ 180 w 302"/>
              <a:gd name="T43" fmla="*/ 4 h 229"/>
              <a:gd name="T44" fmla="*/ 291 w 302"/>
              <a:gd name="T45" fmla="*/ 4 h 229"/>
              <a:gd name="T46" fmla="*/ 291 w 302"/>
              <a:gd name="T47" fmla="*/ 30 h 229"/>
              <a:gd name="T48" fmla="*/ 202 w 302"/>
              <a:gd name="T49" fmla="*/ 30 h 229"/>
              <a:gd name="T50" fmla="*/ 190 w 302"/>
              <a:gd name="T51" fmla="*/ 91 h 229"/>
              <a:gd name="T52" fmla="*/ 233 w 302"/>
              <a:gd name="T53" fmla="*/ 77 h 229"/>
              <a:gd name="T54" fmla="*/ 282 w 302"/>
              <a:gd name="T55" fmla="*/ 97 h 229"/>
              <a:gd name="T56" fmla="*/ 302 w 302"/>
              <a:gd name="T57" fmla="*/ 149 h 229"/>
              <a:gd name="T58" fmla="*/ 284 w 302"/>
              <a:gd name="T59" fmla="*/ 202 h 229"/>
              <a:gd name="T60" fmla="*/ 226 w 302"/>
              <a:gd name="T61" fmla="*/ 229 h 229"/>
              <a:gd name="T62" fmla="*/ 176 w 302"/>
              <a:gd name="T63" fmla="*/ 212 h 229"/>
              <a:gd name="T64" fmla="*/ 154 w 302"/>
              <a:gd name="T65" fmla="*/ 167 h 2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</a:cxnLst>
            <a:rect l="0" t="0" r="r" b="b"/>
            <a:pathLst>
              <a:path w="302" h="229">
                <a:moveTo>
                  <a:pt x="83" y="225"/>
                </a:moveTo>
                <a:lnTo>
                  <a:pt x="55" y="225"/>
                </a:lnTo>
                <a:lnTo>
                  <a:pt x="55" y="50"/>
                </a:lnTo>
                <a:cubicBezTo>
                  <a:pt x="49" y="56"/>
                  <a:pt x="40" y="63"/>
                  <a:pt x="29" y="69"/>
                </a:cubicBezTo>
                <a:cubicBezTo>
                  <a:pt x="18" y="75"/>
                  <a:pt x="9" y="80"/>
                  <a:pt x="0" y="83"/>
                </a:cubicBezTo>
                <a:lnTo>
                  <a:pt x="0" y="56"/>
                </a:lnTo>
                <a:cubicBezTo>
                  <a:pt x="15" y="49"/>
                  <a:pt x="29" y="40"/>
                  <a:pt x="40" y="30"/>
                </a:cubicBezTo>
                <a:cubicBezTo>
                  <a:pt x="52" y="20"/>
                  <a:pt x="60" y="10"/>
                  <a:pt x="65" y="0"/>
                </a:cubicBezTo>
                <a:lnTo>
                  <a:pt x="83" y="0"/>
                </a:lnTo>
                <a:lnTo>
                  <a:pt x="83" y="225"/>
                </a:lnTo>
                <a:close/>
                <a:moveTo>
                  <a:pt x="154" y="167"/>
                </a:moveTo>
                <a:lnTo>
                  <a:pt x="182" y="164"/>
                </a:lnTo>
                <a:cubicBezTo>
                  <a:pt x="185" y="178"/>
                  <a:pt x="190" y="189"/>
                  <a:pt x="197" y="196"/>
                </a:cubicBezTo>
                <a:cubicBezTo>
                  <a:pt x="205" y="203"/>
                  <a:pt x="214" y="207"/>
                  <a:pt x="226" y="207"/>
                </a:cubicBezTo>
                <a:cubicBezTo>
                  <a:pt x="239" y="207"/>
                  <a:pt x="250" y="202"/>
                  <a:pt x="259" y="192"/>
                </a:cubicBezTo>
                <a:cubicBezTo>
                  <a:pt x="268" y="182"/>
                  <a:pt x="273" y="168"/>
                  <a:pt x="273" y="152"/>
                </a:cubicBezTo>
                <a:cubicBezTo>
                  <a:pt x="273" y="136"/>
                  <a:pt x="269" y="124"/>
                  <a:pt x="260" y="115"/>
                </a:cubicBezTo>
                <a:cubicBezTo>
                  <a:pt x="251" y="106"/>
                  <a:pt x="240" y="101"/>
                  <a:pt x="225" y="101"/>
                </a:cubicBezTo>
                <a:cubicBezTo>
                  <a:pt x="216" y="101"/>
                  <a:pt x="208" y="103"/>
                  <a:pt x="201" y="107"/>
                </a:cubicBezTo>
                <a:cubicBezTo>
                  <a:pt x="194" y="111"/>
                  <a:pt x="189" y="117"/>
                  <a:pt x="185" y="123"/>
                </a:cubicBezTo>
                <a:lnTo>
                  <a:pt x="159" y="119"/>
                </a:lnTo>
                <a:lnTo>
                  <a:pt x="180" y="4"/>
                </a:lnTo>
                <a:lnTo>
                  <a:pt x="291" y="4"/>
                </a:lnTo>
                <a:lnTo>
                  <a:pt x="291" y="30"/>
                </a:lnTo>
                <a:lnTo>
                  <a:pt x="202" y="30"/>
                </a:lnTo>
                <a:lnTo>
                  <a:pt x="190" y="91"/>
                </a:lnTo>
                <a:cubicBezTo>
                  <a:pt x="204" y="81"/>
                  <a:pt x="218" y="77"/>
                  <a:pt x="233" y="77"/>
                </a:cubicBezTo>
                <a:cubicBezTo>
                  <a:pt x="252" y="77"/>
                  <a:pt x="269" y="83"/>
                  <a:pt x="282" y="97"/>
                </a:cubicBezTo>
                <a:cubicBezTo>
                  <a:pt x="295" y="111"/>
                  <a:pt x="302" y="128"/>
                  <a:pt x="302" y="149"/>
                </a:cubicBezTo>
                <a:cubicBezTo>
                  <a:pt x="302" y="170"/>
                  <a:pt x="296" y="187"/>
                  <a:pt x="284" y="202"/>
                </a:cubicBezTo>
                <a:cubicBezTo>
                  <a:pt x="270" y="220"/>
                  <a:pt x="250" y="229"/>
                  <a:pt x="226" y="229"/>
                </a:cubicBezTo>
                <a:cubicBezTo>
                  <a:pt x="205" y="229"/>
                  <a:pt x="189" y="223"/>
                  <a:pt x="176" y="212"/>
                </a:cubicBezTo>
                <a:cubicBezTo>
                  <a:pt x="163" y="201"/>
                  <a:pt x="155" y="185"/>
                  <a:pt x="154" y="167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247" name="Line 204"/>
          <p:cNvSpPr>
            <a:spLocks noChangeShapeType="1"/>
          </p:cNvSpPr>
          <p:nvPr/>
        </p:nvSpPr>
        <p:spPr bwMode="auto">
          <a:xfrm>
            <a:off x="374888" y="1941007"/>
            <a:ext cx="4787900" cy="182563"/>
          </a:xfrm>
          <a:prstGeom prst="line">
            <a:avLst/>
          </a:prstGeom>
          <a:noFill/>
          <a:ln w="1588" cap="rnd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248" name="Freeform 205"/>
          <p:cNvSpPr>
            <a:spLocks noEditPoints="1"/>
          </p:cNvSpPr>
          <p:nvPr/>
        </p:nvSpPr>
        <p:spPr bwMode="auto">
          <a:xfrm>
            <a:off x="239950" y="1910844"/>
            <a:ext cx="76200" cy="58738"/>
          </a:xfrm>
          <a:custGeom>
            <a:avLst/>
            <a:gdLst>
              <a:gd name="T0" fmla="*/ 82 w 300"/>
              <a:gd name="T1" fmla="*/ 225 h 229"/>
              <a:gd name="T2" fmla="*/ 55 w 300"/>
              <a:gd name="T3" fmla="*/ 225 h 229"/>
              <a:gd name="T4" fmla="*/ 55 w 300"/>
              <a:gd name="T5" fmla="*/ 50 h 229"/>
              <a:gd name="T6" fmla="*/ 29 w 300"/>
              <a:gd name="T7" fmla="*/ 69 h 229"/>
              <a:gd name="T8" fmla="*/ 0 w 300"/>
              <a:gd name="T9" fmla="*/ 83 h 229"/>
              <a:gd name="T10" fmla="*/ 0 w 300"/>
              <a:gd name="T11" fmla="*/ 56 h 229"/>
              <a:gd name="T12" fmla="*/ 40 w 300"/>
              <a:gd name="T13" fmla="*/ 30 h 229"/>
              <a:gd name="T14" fmla="*/ 65 w 300"/>
              <a:gd name="T15" fmla="*/ 0 h 229"/>
              <a:gd name="T16" fmla="*/ 82 w 300"/>
              <a:gd name="T17" fmla="*/ 0 h 229"/>
              <a:gd name="T18" fmla="*/ 82 w 300"/>
              <a:gd name="T19" fmla="*/ 225 h 229"/>
              <a:gd name="T20" fmla="*/ 296 w 300"/>
              <a:gd name="T21" fmla="*/ 56 h 229"/>
              <a:gd name="T22" fmla="*/ 269 w 300"/>
              <a:gd name="T23" fmla="*/ 58 h 229"/>
              <a:gd name="T24" fmla="*/ 259 w 300"/>
              <a:gd name="T25" fmla="*/ 34 h 229"/>
              <a:gd name="T26" fmla="*/ 231 w 300"/>
              <a:gd name="T27" fmla="*/ 23 h 229"/>
              <a:gd name="T28" fmla="*/ 208 w 300"/>
              <a:gd name="T29" fmla="*/ 30 h 229"/>
              <a:gd name="T30" fmla="*/ 187 w 300"/>
              <a:gd name="T31" fmla="*/ 58 h 229"/>
              <a:gd name="T32" fmla="*/ 179 w 300"/>
              <a:gd name="T33" fmla="*/ 109 h 229"/>
              <a:gd name="T34" fmla="*/ 204 w 300"/>
              <a:gd name="T35" fmla="*/ 87 h 229"/>
              <a:gd name="T36" fmla="*/ 234 w 300"/>
              <a:gd name="T37" fmla="*/ 80 h 229"/>
              <a:gd name="T38" fmla="*/ 281 w 300"/>
              <a:gd name="T39" fmla="*/ 100 h 229"/>
              <a:gd name="T40" fmla="*/ 300 w 300"/>
              <a:gd name="T41" fmla="*/ 152 h 229"/>
              <a:gd name="T42" fmla="*/ 291 w 300"/>
              <a:gd name="T43" fmla="*/ 192 h 229"/>
              <a:gd name="T44" fmla="*/ 266 w 300"/>
              <a:gd name="T45" fmla="*/ 219 h 229"/>
              <a:gd name="T46" fmla="*/ 230 w 300"/>
              <a:gd name="T47" fmla="*/ 229 h 229"/>
              <a:gd name="T48" fmla="*/ 174 w 300"/>
              <a:gd name="T49" fmla="*/ 204 h 229"/>
              <a:gd name="T50" fmla="*/ 152 w 300"/>
              <a:gd name="T51" fmla="*/ 120 h 229"/>
              <a:gd name="T52" fmla="*/ 176 w 300"/>
              <a:gd name="T53" fmla="*/ 26 h 229"/>
              <a:gd name="T54" fmla="*/ 233 w 300"/>
              <a:gd name="T55" fmla="*/ 0 h 229"/>
              <a:gd name="T56" fmla="*/ 276 w 300"/>
              <a:gd name="T57" fmla="*/ 15 h 229"/>
              <a:gd name="T58" fmla="*/ 296 w 300"/>
              <a:gd name="T59" fmla="*/ 56 h 229"/>
              <a:gd name="T60" fmla="*/ 184 w 300"/>
              <a:gd name="T61" fmla="*/ 153 h 229"/>
              <a:gd name="T62" fmla="*/ 190 w 300"/>
              <a:gd name="T63" fmla="*/ 180 h 229"/>
              <a:gd name="T64" fmla="*/ 206 w 300"/>
              <a:gd name="T65" fmla="*/ 200 h 229"/>
              <a:gd name="T66" fmla="*/ 229 w 300"/>
              <a:gd name="T67" fmla="*/ 207 h 229"/>
              <a:gd name="T68" fmla="*/ 259 w 300"/>
              <a:gd name="T69" fmla="*/ 192 h 229"/>
              <a:gd name="T70" fmla="*/ 272 w 300"/>
              <a:gd name="T71" fmla="*/ 154 h 229"/>
              <a:gd name="T72" fmla="*/ 260 w 300"/>
              <a:gd name="T73" fmla="*/ 117 h 229"/>
              <a:gd name="T74" fmla="*/ 228 w 300"/>
              <a:gd name="T75" fmla="*/ 104 h 229"/>
              <a:gd name="T76" fmla="*/ 197 w 300"/>
              <a:gd name="T77" fmla="*/ 117 h 229"/>
              <a:gd name="T78" fmla="*/ 184 w 300"/>
              <a:gd name="T79" fmla="*/ 153 h 2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</a:cxnLst>
            <a:rect l="0" t="0" r="r" b="b"/>
            <a:pathLst>
              <a:path w="300" h="229">
                <a:moveTo>
                  <a:pt x="82" y="225"/>
                </a:moveTo>
                <a:lnTo>
                  <a:pt x="55" y="225"/>
                </a:lnTo>
                <a:lnTo>
                  <a:pt x="55" y="50"/>
                </a:lnTo>
                <a:cubicBezTo>
                  <a:pt x="48" y="56"/>
                  <a:pt x="39" y="62"/>
                  <a:pt x="29" y="69"/>
                </a:cubicBezTo>
                <a:cubicBezTo>
                  <a:pt x="18" y="75"/>
                  <a:pt x="8" y="80"/>
                  <a:pt x="0" y="83"/>
                </a:cubicBezTo>
                <a:lnTo>
                  <a:pt x="0" y="56"/>
                </a:lnTo>
                <a:cubicBezTo>
                  <a:pt x="15" y="49"/>
                  <a:pt x="29" y="40"/>
                  <a:pt x="40" y="30"/>
                </a:cubicBezTo>
                <a:cubicBezTo>
                  <a:pt x="52" y="20"/>
                  <a:pt x="60" y="10"/>
                  <a:pt x="65" y="0"/>
                </a:cubicBezTo>
                <a:lnTo>
                  <a:pt x="82" y="0"/>
                </a:lnTo>
                <a:lnTo>
                  <a:pt x="82" y="225"/>
                </a:lnTo>
                <a:close/>
                <a:moveTo>
                  <a:pt x="296" y="56"/>
                </a:moveTo>
                <a:lnTo>
                  <a:pt x="269" y="58"/>
                </a:lnTo>
                <a:cubicBezTo>
                  <a:pt x="267" y="47"/>
                  <a:pt x="263" y="39"/>
                  <a:pt x="259" y="34"/>
                </a:cubicBezTo>
                <a:cubicBezTo>
                  <a:pt x="251" y="27"/>
                  <a:pt x="242" y="23"/>
                  <a:pt x="231" y="23"/>
                </a:cubicBezTo>
                <a:cubicBezTo>
                  <a:pt x="222" y="23"/>
                  <a:pt x="214" y="25"/>
                  <a:pt x="208" y="30"/>
                </a:cubicBezTo>
                <a:cubicBezTo>
                  <a:pt x="199" y="36"/>
                  <a:pt x="192" y="45"/>
                  <a:pt x="187" y="58"/>
                </a:cubicBezTo>
                <a:cubicBezTo>
                  <a:pt x="182" y="70"/>
                  <a:pt x="179" y="87"/>
                  <a:pt x="179" y="109"/>
                </a:cubicBezTo>
                <a:cubicBezTo>
                  <a:pt x="186" y="99"/>
                  <a:pt x="194" y="92"/>
                  <a:pt x="204" y="87"/>
                </a:cubicBezTo>
                <a:cubicBezTo>
                  <a:pt x="213" y="82"/>
                  <a:pt x="223" y="80"/>
                  <a:pt x="234" y="80"/>
                </a:cubicBezTo>
                <a:cubicBezTo>
                  <a:pt x="252" y="80"/>
                  <a:pt x="268" y="86"/>
                  <a:pt x="281" y="100"/>
                </a:cubicBezTo>
                <a:cubicBezTo>
                  <a:pt x="294" y="113"/>
                  <a:pt x="300" y="131"/>
                  <a:pt x="300" y="152"/>
                </a:cubicBezTo>
                <a:cubicBezTo>
                  <a:pt x="300" y="166"/>
                  <a:pt x="297" y="180"/>
                  <a:pt x="291" y="192"/>
                </a:cubicBezTo>
                <a:cubicBezTo>
                  <a:pt x="285" y="204"/>
                  <a:pt x="277" y="213"/>
                  <a:pt x="266" y="219"/>
                </a:cubicBezTo>
                <a:cubicBezTo>
                  <a:pt x="255" y="226"/>
                  <a:pt x="243" y="229"/>
                  <a:pt x="230" y="229"/>
                </a:cubicBezTo>
                <a:cubicBezTo>
                  <a:pt x="207" y="229"/>
                  <a:pt x="188" y="221"/>
                  <a:pt x="174" y="204"/>
                </a:cubicBezTo>
                <a:cubicBezTo>
                  <a:pt x="159" y="187"/>
                  <a:pt x="152" y="159"/>
                  <a:pt x="152" y="120"/>
                </a:cubicBezTo>
                <a:cubicBezTo>
                  <a:pt x="152" y="77"/>
                  <a:pt x="160" y="45"/>
                  <a:pt x="176" y="26"/>
                </a:cubicBezTo>
                <a:cubicBezTo>
                  <a:pt x="190" y="9"/>
                  <a:pt x="209" y="0"/>
                  <a:pt x="233" y="0"/>
                </a:cubicBezTo>
                <a:cubicBezTo>
                  <a:pt x="250" y="0"/>
                  <a:pt x="265" y="5"/>
                  <a:pt x="276" y="15"/>
                </a:cubicBezTo>
                <a:cubicBezTo>
                  <a:pt x="287" y="25"/>
                  <a:pt x="294" y="38"/>
                  <a:pt x="296" y="56"/>
                </a:cubicBezTo>
                <a:close/>
                <a:moveTo>
                  <a:pt x="184" y="153"/>
                </a:moveTo>
                <a:cubicBezTo>
                  <a:pt x="184" y="162"/>
                  <a:pt x="186" y="171"/>
                  <a:pt x="190" y="180"/>
                </a:cubicBezTo>
                <a:cubicBezTo>
                  <a:pt x="194" y="189"/>
                  <a:pt x="199" y="195"/>
                  <a:pt x="206" y="200"/>
                </a:cubicBezTo>
                <a:cubicBezTo>
                  <a:pt x="214" y="204"/>
                  <a:pt x="221" y="207"/>
                  <a:pt x="229" y="207"/>
                </a:cubicBezTo>
                <a:cubicBezTo>
                  <a:pt x="241" y="207"/>
                  <a:pt x="251" y="202"/>
                  <a:pt x="259" y="192"/>
                </a:cubicBezTo>
                <a:cubicBezTo>
                  <a:pt x="268" y="183"/>
                  <a:pt x="272" y="170"/>
                  <a:pt x="272" y="154"/>
                </a:cubicBezTo>
                <a:cubicBezTo>
                  <a:pt x="272" y="139"/>
                  <a:pt x="268" y="126"/>
                  <a:pt x="260" y="117"/>
                </a:cubicBezTo>
                <a:cubicBezTo>
                  <a:pt x="251" y="109"/>
                  <a:pt x="241" y="104"/>
                  <a:pt x="228" y="104"/>
                </a:cubicBezTo>
                <a:cubicBezTo>
                  <a:pt x="216" y="104"/>
                  <a:pt x="205" y="109"/>
                  <a:pt x="197" y="117"/>
                </a:cubicBezTo>
                <a:cubicBezTo>
                  <a:pt x="188" y="126"/>
                  <a:pt x="184" y="138"/>
                  <a:pt x="184" y="153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249" name="Freeform 206"/>
          <p:cNvSpPr>
            <a:spLocks noEditPoints="1"/>
          </p:cNvSpPr>
          <p:nvPr/>
        </p:nvSpPr>
        <p:spPr bwMode="auto">
          <a:xfrm>
            <a:off x="5223113" y="2093407"/>
            <a:ext cx="76200" cy="57150"/>
          </a:xfrm>
          <a:custGeom>
            <a:avLst/>
            <a:gdLst>
              <a:gd name="T0" fmla="*/ 83 w 301"/>
              <a:gd name="T1" fmla="*/ 225 h 229"/>
              <a:gd name="T2" fmla="*/ 55 w 301"/>
              <a:gd name="T3" fmla="*/ 225 h 229"/>
              <a:gd name="T4" fmla="*/ 55 w 301"/>
              <a:gd name="T5" fmla="*/ 49 h 229"/>
              <a:gd name="T6" fmla="*/ 29 w 301"/>
              <a:gd name="T7" fmla="*/ 68 h 229"/>
              <a:gd name="T8" fmla="*/ 0 w 301"/>
              <a:gd name="T9" fmla="*/ 83 h 229"/>
              <a:gd name="T10" fmla="*/ 0 w 301"/>
              <a:gd name="T11" fmla="*/ 56 h 229"/>
              <a:gd name="T12" fmla="*/ 40 w 301"/>
              <a:gd name="T13" fmla="*/ 30 h 229"/>
              <a:gd name="T14" fmla="*/ 65 w 301"/>
              <a:gd name="T15" fmla="*/ 0 h 229"/>
              <a:gd name="T16" fmla="*/ 83 w 301"/>
              <a:gd name="T17" fmla="*/ 0 h 229"/>
              <a:gd name="T18" fmla="*/ 83 w 301"/>
              <a:gd name="T19" fmla="*/ 225 h 229"/>
              <a:gd name="T20" fmla="*/ 297 w 301"/>
              <a:gd name="T21" fmla="*/ 55 h 229"/>
              <a:gd name="T22" fmla="*/ 270 w 301"/>
              <a:gd name="T23" fmla="*/ 58 h 229"/>
              <a:gd name="T24" fmla="*/ 259 w 301"/>
              <a:gd name="T25" fmla="*/ 34 h 229"/>
              <a:gd name="T26" fmla="*/ 231 w 301"/>
              <a:gd name="T27" fmla="*/ 22 h 229"/>
              <a:gd name="T28" fmla="*/ 208 w 301"/>
              <a:gd name="T29" fmla="*/ 30 h 229"/>
              <a:gd name="T30" fmla="*/ 187 w 301"/>
              <a:gd name="T31" fmla="*/ 57 h 229"/>
              <a:gd name="T32" fmla="*/ 180 w 301"/>
              <a:gd name="T33" fmla="*/ 109 h 229"/>
              <a:gd name="T34" fmla="*/ 204 w 301"/>
              <a:gd name="T35" fmla="*/ 87 h 229"/>
              <a:gd name="T36" fmla="*/ 234 w 301"/>
              <a:gd name="T37" fmla="*/ 79 h 229"/>
              <a:gd name="T38" fmla="*/ 281 w 301"/>
              <a:gd name="T39" fmla="*/ 100 h 229"/>
              <a:gd name="T40" fmla="*/ 301 w 301"/>
              <a:gd name="T41" fmla="*/ 152 h 229"/>
              <a:gd name="T42" fmla="*/ 291 w 301"/>
              <a:gd name="T43" fmla="*/ 191 h 229"/>
              <a:gd name="T44" fmla="*/ 266 w 301"/>
              <a:gd name="T45" fmla="*/ 219 h 229"/>
              <a:gd name="T46" fmla="*/ 230 w 301"/>
              <a:gd name="T47" fmla="*/ 229 h 229"/>
              <a:gd name="T48" fmla="*/ 174 w 301"/>
              <a:gd name="T49" fmla="*/ 203 h 229"/>
              <a:gd name="T50" fmla="*/ 152 w 301"/>
              <a:gd name="T51" fmla="*/ 120 h 229"/>
              <a:gd name="T52" fmla="*/ 176 w 301"/>
              <a:gd name="T53" fmla="*/ 25 h 229"/>
              <a:gd name="T54" fmla="*/ 233 w 301"/>
              <a:gd name="T55" fmla="*/ 0 h 229"/>
              <a:gd name="T56" fmla="*/ 276 w 301"/>
              <a:gd name="T57" fmla="*/ 15 h 229"/>
              <a:gd name="T58" fmla="*/ 297 w 301"/>
              <a:gd name="T59" fmla="*/ 55 h 229"/>
              <a:gd name="T60" fmla="*/ 184 w 301"/>
              <a:gd name="T61" fmla="*/ 152 h 229"/>
              <a:gd name="T62" fmla="*/ 190 w 301"/>
              <a:gd name="T63" fmla="*/ 179 h 229"/>
              <a:gd name="T64" fmla="*/ 207 w 301"/>
              <a:gd name="T65" fmla="*/ 199 h 229"/>
              <a:gd name="T66" fmla="*/ 230 w 301"/>
              <a:gd name="T67" fmla="*/ 206 h 229"/>
              <a:gd name="T68" fmla="*/ 260 w 301"/>
              <a:gd name="T69" fmla="*/ 192 h 229"/>
              <a:gd name="T70" fmla="*/ 272 w 301"/>
              <a:gd name="T71" fmla="*/ 154 h 229"/>
              <a:gd name="T72" fmla="*/ 260 w 301"/>
              <a:gd name="T73" fmla="*/ 117 h 229"/>
              <a:gd name="T74" fmla="*/ 229 w 301"/>
              <a:gd name="T75" fmla="*/ 104 h 229"/>
              <a:gd name="T76" fmla="*/ 197 w 301"/>
              <a:gd name="T77" fmla="*/ 117 h 229"/>
              <a:gd name="T78" fmla="*/ 184 w 301"/>
              <a:gd name="T79" fmla="*/ 152 h 2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</a:cxnLst>
            <a:rect l="0" t="0" r="r" b="b"/>
            <a:pathLst>
              <a:path w="301" h="229">
                <a:moveTo>
                  <a:pt x="83" y="225"/>
                </a:moveTo>
                <a:lnTo>
                  <a:pt x="55" y="225"/>
                </a:lnTo>
                <a:lnTo>
                  <a:pt x="55" y="49"/>
                </a:lnTo>
                <a:cubicBezTo>
                  <a:pt x="49" y="56"/>
                  <a:pt x="40" y="62"/>
                  <a:pt x="29" y="68"/>
                </a:cubicBezTo>
                <a:cubicBezTo>
                  <a:pt x="18" y="75"/>
                  <a:pt x="9" y="79"/>
                  <a:pt x="0" y="83"/>
                </a:cubicBezTo>
                <a:lnTo>
                  <a:pt x="0" y="56"/>
                </a:lnTo>
                <a:cubicBezTo>
                  <a:pt x="15" y="49"/>
                  <a:pt x="29" y="40"/>
                  <a:pt x="40" y="30"/>
                </a:cubicBezTo>
                <a:cubicBezTo>
                  <a:pt x="52" y="19"/>
                  <a:pt x="60" y="9"/>
                  <a:pt x="65" y="0"/>
                </a:cubicBezTo>
                <a:lnTo>
                  <a:pt x="83" y="0"/>
                </a:lnTo>
                <a:lnTo>
                  <a:pt x="83" y="225"/>
                </a:lnTo>
                <a:close/>
                <a:moveTo>
                  <a:pt x="297" y="55"/>
                </a:moveTo>
                <a:lnTo>
                  <a:pt x="270" y="58"/>
                </a:lnTo>
                <a:cubicBezTo>
                  <a:pt x="267" y="47"/>
                  <a:pt x="264" y="39"/>
                  <a:pt x="259" y="34"/>
                </a:cubicBezTo>
                <a:cubicBezTo>
                  <a:pt x="252" y="26"/>
                  <a:pt x="242" y="22"/>
                  <a:pt x="231" y="22"/>
                </a:cubicBezTo>
                <a:cubicBezTo>
                  <a:pt x="223" y="22"/>
                  <a:pt x="215" y="25"/>
                  <a:pt x="208" y="30"/>
                </a:cubicBezTo>
                <a:cubicBezTo>
                  <a:pt x="199" y="36"/>
                  <a:pt x="193" y="45"/>
                  <a:pt x="187" y="57"/>
                </a:cubicBezTo>
                <a:cubicBezTo>
                  <a:pt x="182" y="69"/>
                  <a:pt x="180" y="87"/>
                  <a:pt x="180" y="109"/>
                </a:cubicBezTo>
                <a:cubicBezTo>
                  <a:pt x="186" y="99"/>
                  <a:pt x="194" y="91"/>
                  <a:pt x="204" y="87"/>
                </a:cubicBezTo>
                <a:cubicBezTo>
                  <a:pt x="214" y="82"/>
                  <a:pt x="224" y="79"/>
                  <a:pt x="234" y="79"/>
                </a:cubicBezTo>
                <a:cubicBezTo>
                  <a:pt x="253" y="79"/>
                  <a:pt x="268" y="86"/>
                  <a:pt x="281" y="100"/>
                </a:cubicBezTo>
                <a:cubicBezTo>
                  <a:pt x="294" y="113"/>
                  <a:pt x="301" y="131"/>
                  <a:pt x="301" y="152"/>
                </a:cubicBezTo>
                <a:cubicBezTo>
                  <a:pt x="301" y="166"/>
                  <a:pt x="298" y="179"/>
                  <a:pt x="291" y="191"/>
                </a:cubicBezTo>
                <a:cubicBezTo>
                  <a:pt x="285" y="203"/>
                  <a:pt x="277" y="213"/>
                  <a:pt x="266" y="219"/>
                </a:cubicBezTo>
                <a:cubicBezTo>
                  <a:pt x="256" y="225"/>
                  <a:pt x="244" y="229"/>
                  <a:pt x="230" y="229"/>
                </a:cubicBezTo>
                <a:cubicBezTo>
                  <a:pt x="207" y="229"/>
                  <a:pt x="189" y="220"/>
                  <a:pt x="174" y="203"/>
                </a:cubicBezTo>
                <a:cubicBezTo>
                  <a:pt x="160" y="186"/>
                  <a:pt x="152" y="159"/>
                  <a:pt x="152" y="120"/>
                </a:cubicBezTo>
                <a:cubicBezTo>
                  <a:pt x="152" y="77"/>
                  <a:pt x="160" y="45"/>
                  <a:pt x="176" y="25"/>
                </a:cubicBezTo>
                <a:cubicBezTo>
                  <a:pt x="190" y="8"/>
                  <a:pt x="209" y="0"/>
                  <a:pt x="233" y="0"/>
                </a:cubicBezTo>
                <a:cubicBezTo>
                  <a:pt x="251" y="0"/>
                  <a:pt x="265" y="5"/>
                  <a:pt x="276" y="15"/>
                </a:cubicBezTo>
                <a:cubicBezTo>
                  <a:pt x="288" y="24"/>
                  <a:pt x="295" y="38"/>
                  <a:pt x="297" y="55"/>
                </a:cubicBezTo>
                <a:close/>
                <a:moveTo>
                  <a:pt x="184" y="152"/>
                </a:moveTo>
                <a:cubicBezTo>
                  <a:pt x="184" y="162"/>
                  <a:pt x="186" y="171"/>
                  <a:pt x="190" y="179"/>
                </a:cubicBezTo>
                <a:cubicBezTo>
                  <a:pt x="194" y="188"/>
                  <a:pt x="200" y="195"/>
                  <a:pt x="207" y="199"/>
                </a:cubicBezTo>
                <a:cubicBezTo>
                  <a:pt x="214" y="204"/>
                  <a:pt x="222" y="206"/>
                  <a:pt x="230" y="206"/>
                </a:cubicBezTo>
                <a:cubicBezTo>
                  <a:pt x="242" y="206"/>
                  <a:pt x="252" y="201"/>
                  <a:pt x="260" y="192"/>
                </a:cubicBezTo>
                <a:cubicBezTo>
                  <a:pt x="268" y="183"/>
                  <a:pt x="272" y="170"/>
                  <a:pt x="272" y="154"/>
                </a:cubicBezTo>
                <a:cubicBezTo>
                  <a:pt x="272" y="138"/>
                  <a:pt x="268" y="126"/>
                  <a:pt x="260" y="117"/>
                </a:cubicBezTo>
                <a:cubicBezTo>
                  <a:pt x="252" y="108"/>
                  <a:pt x="241" y="104"/>
                  <a:pt x="229" y="104"/>
                </a:cubicBezTo>
                <a:cubicBezTo>
                  <a:pt x="216" y="104"/>
                  <a:pt x="206" y="108"/>
                  <a:pt x="197" y="117"/>
                </a:cubicBezTo>
                <a:cubicBezTo>
                  <a:pt x="188" y="126"/>
                  <a:pt x="184" y="138"/>
                  <a:pt x="184" y="152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250" name="Line 207"/>
          <p:cNvSpPr>
            <a:spLocks noChangeShapeType="1"/>
          </p:cNvSpPr>
          <p:nvPr/>
        </p:nvSpPr>
        <p:spPr bwMode="auto">
          <a:xfrm>
            <a:off x="374888" y="1721932"/>
            <a:ext cx="4787900" cy="180975"/>
          </a:xfrm>
          <a:prstGeom prst="line">
            <a:avLst/>
          </a:prstGeom>
          <a:noFill/>
          <a:ln w="1588" cap="rnd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251" name="Freeform 208"/>
          <p:cNvSpPr>
            <a:spLocks noEditPoints="1"/>
          </p:cNvSpPr>
          <p:nvPr/>
        </p:nvSpPr>
        <p:spPr bwMode="auto">
          <a:xfrm>
            <a:off x="239950" y="1691769"/>
            <a:ext cx="76200" cy="57150"/>
          </a:xfrm>
          <a:custGeom>
            <a:avLst/>
            <a:gdLst>
              <a:gd name="T0" fmla="*/ 82 w 300"/>
              <a:gd name="T1" fmla="*/ 225 h 225"/>
              <a:gd name="T2" fmla="*/ 55 w 300"/>
              <a:gd name="T3" fmla="*/ 225 h 225"/>
              <a:gd name="T4" fmla="*/ 55 w 300"/>
              <a:gd name="T5" fmla="*/ 50 h 225"/>
              <a:gd name="T6" fmla="*/ 29 w 300"/>
              <a:gd name="T7" fmla="*/ 69 h 225"/>
              <a:gd name="T8" fmla="*/ 0 w 300"/>
              <a:gd name="T9" fmla="*/ 83 h 225"/>
              <a:gd name="T10" fmla="*/ 0 w 300"/>
              <a:gd name="T11" fmla="*/ 56 h 225"/>
              <a:gd name="T12" fmla="*/ 40 w 300"/>
              <a:gd name="T13" fmla="*/ 30 h 225"/>
              <a:gd name="T14" fmla="*/ 65 w 300"/>
              <a:gd name="T15" fmla="*/ 0 h 225"/>
              <a:gd name="T16" fmla="*/ 82 w 300"/>
              <a:gd name="T17" fmla="*/ 0 h 225"/>
              <a:gd name="T18" fmla="*/ 82 w 300"/>
              <a:gd name="T19" fmla="*/ 225 h 225"/>
              <a:gd name="T20" fmla="*/ 155 w 300"/>
              <a:gd name="T21" fmla="*/ 30 h 225"/>
              <a:gd name="T22" fmla="*/ 155 w 300"/>
              <a:gd name="T23" fmla="*/ 4 h 225"/>
              <a:gd name="T24" fmla="*/ 300 w 300"/>
              <a:gd name="T25" fmla="*/ 4 h 225"/>
              <a:gd name="T26" fmla="*/ 300 w 300"/>
              <a:gd name="T27" fmla="*/ 25 h 225"/>
              <a:gd name="T28" fmla="*/ 257 w 300"/>
              <a:gd name="T29" fmla="*/ 86 h 225"/>
              <a:gd name="T30" fmla="*/ 225 w 300"/>
              <a:gd name="T31" fmla="*/ 164 h 225"/>
              <a:gd name="T32" fmla="*/ 214 w 300"/>
              <a:gd name="T33" fmla="*/ 225 h 225"/>
              <a:gd name="T34" fmla="*/ 186 w 300"/>
              <a:gd name="T35" fmla="*/ 225 h 225"/>
              <a:gd name="T36" fmla="*/ 196 w 300"/>
              <a:gd name="T37" fmla="*/ 161 h 225"/>
              <a:gd name="T38" fmla="*/ 225 w 300"/>
              <a:gd name="T39" fmla="*/ 89 h 225"/>
              <a:gd name="T40" fmla="*/ 264 w 300"/>
              <a:gd name="T41" fmla="*/ 30 h 225"/>
              <a:gd name="T42" fmla="*/ 155 w 300"/>
              <a:gd name="T43" fmla="*/ 30 h 2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</a:cxnLst>
            <a:rect l="0" t="0" r="r" b="b"/>
            <a:pathLst>
              <a:path w="300" h="225">
                <a:moveTo>
                  <a:pt x="82" y="225"/>
                </a:moveTo>
                <a:lnTo>
                  <a:pt x="55" y="225"/>
                </a:lnTo>
                <a:lnTo>
                  <a:pt x="55" y="50"/>
                </a:lnTo>
                <a:cubicBezTo>
                  <a:pt x="48" y="56"/>
                  <a:pt x="39" y="62"/>
                  <a:pt x="29" y="69"/>
                </a:cubicBezTo>
                <a:cubicBezTo>
                  <a:pt x="18" y="75"/>
                  <a:pt x="8" y="80"/>
                  <a:pt x="0" y="83"/>
                </a:cubicBezTo>
                <a:lnTo>
                  <a:pt x="0" y="56"/>
                </a:lnTo>
                <a:cubicBezTo>
                  <a:pt x="15" y="49"/>
                  <a:pt x="29" y="40"/>
                  <a:pt x="40" y="30"/>
                </a:cubicBezTo>
                <a:cubicBezTo>
                  <a:pt x="52" y="20"/>
                  <a:pt x="60" y="10"/>
                  <a:pt x="65" y="0"/>
                </a:cubicBezTo>
                <a:lnTo>
                  <a:pt x="82" y="0"/>
                </a:lnTo>
                <a:lnTo>
                  <a:pt x="82" y="225"/>
                </a:lnTo>
                <a:close/>
                <a:moveTo>
                  <a:pt x="155" y="30"/>
                </a:moveTo>
                <a:lnTo>
                  <a:pt x="155" y="4"/>
                </a:lnTo>
                <a:lnTo>
                  <a:pt x="300" y="4"/>
                </a:lnTo>
                <a:lnTo>
                  <a:pt x="300" y="25"/>
                </a:lnTo>
                <a:cubicBezTo>
                  <a:pt x="286" y="40"/>
                  <a:pt x="271" y="61"/>
                  <a:pt x="257" y="86"/>
                </a:cubicBezTo>
                <a:cubicBezTo>
                  <a:pt x="243" y="111"/>
                  <a:pt x="233" y="137"/>
                  <a:pt x="225" y="164"/>
                </a:cubicBezTo>
                <a:cubicBezTo>
                  <a:pt x="219" y="182"/>
                  <a:pt x="216" y="203"/>
                  <a:pt x="214" y="225"/>
                </a:cubicBezTo>
                <a:lnTo>
                  <a:pt x="186" y="225"/>
                </a:lnTo>
                <a:cubicBezTo>
                  <a:pt x="186" y="208"/>
                  <a:pt x="190" y="186"/>
                  <a:pt x="196" y="161"/>
                </a:cubicBezTo>
                <a:cubicBezTo>
                  <a:pt x="203" y="136"/>
                  <a:pt x="213" y="112"/>
                  <a:pt x="225" y="89"/>
                </a:cubicBezTo>
                <a:cubicBezTo>
                  <a:pt x="237" y="66"/>
                  <a:pt x="250" y="46"/>
                  <a:pt x="264" y="30"/>
                </a:cubicBezTo>
                <a:lnTo>
                  <a:pt x="155" y="3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252" name="Freeform 209"/>
          <p:cNvSpPr>
            <a:spLocks noEditPoints="1"/>
          </p:cNvSpPr>
          <p:nvPr/>
        </p:nvSpPr>
        <p:spPr bwMode="auto">
          <a:xfrm>
            <a:off x="5223113" y="1872744"/>
            <a:ext cx="76200" cy="57150"/>
          </a:xfrm>
          <a:custGeom>
            <a:avLst/>
            <a:gdLst>
              <a:gd name="T0" fmla="*/ 83 w 300"/>
              <a:gd name="T1" fmla="*/ 225 h 225"/>
              <a:gd name="T2" fmla="*/ 55 w 300"/>
              <a:gd name="T3" fmla="*/ 225 h 225"/>
              <a:gd name="T4" fmla="*/ 55 w 300"/>
              <a:gd name="T5" fmla="*/ 49 h 225"/>
              <a:gd name="T6" fmla="*/ 29 w 300"/>
              <a:gd name="T7" fmla="*/ 68 h 225"/>
              <a:gd name="T8" fmla="*/ 0 w 300"/>
              <a:gd name="T9" fmla="*/ 83 h 225"/>
              <a:gd name="T10" fmla="*/ 0 w 300"/>
              <a:gd name="T11" fmla="*/ 56 h 225"/>
              <a:gd name="T12" fmla="*/ 40 w 300"/>
              <a:gd name="T13" fmla="*/ 30 h 225"/>
              <a:gd name="T14" fmla="*/ 65 w 300"/>
              <a:gd name="T15" fmla="*/ 0 h 225"/>
              <a:gd name="T16" fmla="*/ 83 w 300"/>
              <a:gd name="T17" fmla="*/ 0 h 225"/>
              <a:gd name="T18" fmla="*/ 83 w 300"/>
              <a:gd name="T19" fmla="*/ 225 h 225"/>
              <a:gd name="T20" fmla="*/ 155 w 300"/>
              <a:gd name="T21" fmla="*/ 30 h 225"/>
              <a:gd name="T22" fmla="*/ 155 w 300"/>
              <a:gd name="T23" fmla="*/ 3 h 225"/>
              <a:gd name="T24" fmla="*/ 300 w 300"/>
              <a:gd name="T25" fmla="*/ 3 h 225"/>
              <a:gd name="T26" fmla="*/ 300 w 300"/>
              <a:gd name="T27" fmla="*/ 25 h 225"/>
              <a:gd name="T28" fmla="*/ 258 w 300"/>
              <a:gd name="T29" fmla="*/ 85 h 225"/>
              <a:gd name="T30" fmla="*/ 225 w 300"/>
              <a:gd name="T31" fmla="*/ 163 h 225"/>
              <a:gd name="T32" fmla="*/ 215 w 300"/>
              <a:gd name="T33" fmla="*/ 225 h 225"/>
              <a:gd name="T34" fmla="*/ 187 w 300"/>
              <a:gd name="T35" fmla="*/ 225 h 225"/>
              <a:gd name="T36" fmla="*/ 197 w 300"/>
              <a:gd name="T37" fmla="*/ 161 h 225"/>
              <a:gd name="T38" fmla="*/ 225 w 300"/>
              <a:gd name="T39" fmla="*/ 88 h 225"/>
              <a:gd name="T40" fmla="*/ 265 w 300"/>
              <a:gd name="T41" fmla="*/ 30 h 225"/>
              <a:gd name="T42" fmla="*/ 155 w 300"/>
              <a:gd name="T43" fmla="*/ 30 h 2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</a:cxnLst>
            <a:rect l="0" t="0" r="r" b="b"/>
            <a:pathLst>
              <a:path w="300" h="225">
                <a:moveTo>
                  <a:pt x="83" y="225"/>
                </a:moveTo>
                <a:lnTo>
                  <a:pt x="55" y="225"/>
                </a:lnTo>
                <a:lnTo>
                  <a:pt x="55" y="49"/>
                </a:lnTo>
                <a:cubicBezTo>
                  <a:pt x="49" y="56"/>
                  <a:pt x="40" y="62"/>
                  <a:pt x="29" y="68"/>
                </a:cubicBezTo>
                <a:cubicBezTo>
                  <a:pt x="18" y="75"/>
                  <a:pt x="9" y="79"/>
                  <a:pt x="0" y="83"/>
                </a:cubicBezTo>
                <a:lnTo>
                  <a:pt x="0" y="56"/>
                </a:lnTo>
                <a:cubicBezTo>
                  <a:pt x="15" y="49"/>
                  <a:pt x="29" y="40"/>
                  <a:pt x="40" y="30"/>
                </a:cubicBezTo>
                <a:cubicBezTo>
                  <a:pt x="52" y="19"/>
                  <a:pt x="60" y="9"/>
                  <a:pt x="65" y="0"/>
                </a:cubicBezTo>
                <a:lnTo>
                  <a:pt x="83" y="0"/>
                </a:lnTo>
                <a:lnTo>
                  <a:pt x="83" y="225"/>
                </a:lnTo>
                <a:close/>
                <a:moveTo>
                  <a:pt x="155" y="30"/>
                </a:moveTo>
                <a:lnTo>
                  <a:pt x="155" y="3"/>
                </a:lnTo>
                <a:lnTo>
                  <a:pt x="300" y="3"/>
                </a:lnTo>
                <a:lnTo>
                  <a:pt x="300" y="25"/>
                </a:lnTo>
                <a:cubicBezTo>
                  <a:pt x="286" y="40"/>
                  <a:pt x="272" y="60"/>
                  <a:pt x="258" y="85"/>
                </a:cubicBezTo>
                <a:cubicBezTo>
                  <a:pt x="244" y="111"/>
                  <a:pt x="233" y="137"/>
                  <a:pt x="225" y="163"/>
                </a:cubicBezTo>
                <a:cubicBezTo>
                  <a:pt x="220" y="182"/>
                  <a:pt x="216" y="203"/>
                  <a:pt x="215" y="225"/>
                </a:cubicBezTo>
                <a:lnTo>
                  <a:pt x="187" y="225"/>
                </a:lnTo>
                <a:cubicBezTo>
                  <a:pt x="187" y="207"/>
                  <a:pt x="190" y="186"/>
                  <a:pt x="197" y="161"/>
                </a:cubicBezTo>
                <a:cubicBezTo>
                  <a:pt x="204" y="136"/>
                  <a:pt x="213" y="112"/>
                  <a:pt x="225" y="88"/>
                </a:cubicBezTo>
                <a:cubicBezTo>
                  <a:pt x="238" y="65"/>
                  <a:pt x="251" y="46"/>
                  <a:pt x="265" y="30"/>
                </a:cubicBezTo>
                <a:lnTo>
                  <a:pt x="155" y="3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253" name="Line 210"/>
          <p:cNvSpPr>
            <a:spLocks noChangeShapeType="1"/>
          </p:cNvSpPr>
          <p:nvPr/>
        </p:nvSpPr>
        <p:spPr bwMode="auto">
          <a:xfrm>
            <a:off x="374888" y="1501269"/>
            <a:ext cx="4787900" cy="182563"/>
          </a:xfrm>
          <a:prstGeom prst="line">
            <a:avLst/>
          </a:prstGeom>
          <a:noFill/>
          <a:ln w="1588" cap="rnd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254" name="Freeform 211"/>
          <p:cNvSpPr>
            <a:spLocks noEditPoints="1"/>
          </p:cNvSpPr>
          <p:nvPr/>
        </p:nvSpPr>
        <p:spPr bwMode="auto">
          <a:xfrm>
            <a:off x="239950" y="1471107"/>
            <a:ext cx="76200" cy="58738"/>
          </a:xfrm>
          <a:custGeom>
            <a:avLst/>
            <a:gdLst>
              <a:gd name="T0" fmla="*/ 82 w 300"/>
              <a:gd name="T1" fmla="*/ 225 h 229"/>
              <a:gd name="T2" fmla="*/ 55 w 300"/>
              <a:gd name="T3" fmla="*/ 225 h 229"/>
              <a:gd name="T4" fmla="*/ 55 w 300"/>
              <a:gd name="T5" fmla="*/ 50 h 229"/>
              <a:gd name="T6" fmla="*/ 29 w 300"/>
              <a:gd name="T7" fmla="*/ 69 h 229"/>
              <a:gd name="T8" fmla="*/ 0 w 300"/>
              <a:gd name="T9" fmla="*/ 83 h 229"/>
              <a:gd name="T10" fmla="*/ 0 w 300"/>
              <a:gd name="T11" fmla="*/ 56 h 229"/>
              <a:gd name="T12" fmla="*/ 40 w 300"/>
              <a:gd name="T13" fmla="*/ 30 h 229"/>
              <a:gd name="T14" fmla="*/ 65 w 300"/>
              <a:gd name="T15" fmla="*/ 0 h 229"/>
              <a:gd name="T16" fmla="*/ 82 w 300"/>
              <a:gd name="T17" fmla="*/ 0 h 229"/>
              <a:gd name="T18" fmla="*/ 82 w 300"/>
              <a:gd name="T19" fmla="*/ 225 h 229"/>
              <a:gd name="T20" fmla="*/ 196 w 300"/>
              <a:gd name="T21" fmla="*/ 104 h 229"/>
              <a:gd name="T22" fmla="*/ 170 w 300"/>
              <a:gd name="T23" fmla="*/ 86 h 229"/>
              <a:gd name="T24" fmla="*/ 162 w 300"/>
              <a:gd name="T25" fmla="*/ 58 h 229"/>
              <a:gd name="T26" fmla="*/ 180 w 300"/>
              <a:gd name="T27" fmla="*/ 17 h 229"/>
              <a:gd name="T28" fmla="*/ 226 w 300"/>
              <a:gd name="T29" fmla="*/ 0 h 229"/>
              <a:gd name="T30" fmla="*/ 274 w 300"/>
              <a:gd name="T31" fmla="*/ 17 h 229"/>
              <a:gd name="T32" fmla="*/ 291 w 300"/>
              <a:gd name="T33" fmla="*/ 59 h 229"/>
              <a:gd name="T34" fmla="*/ 283 w 300"/>
              <a:gd name="T35" fmla="*/ 86 h 229"/>
              <a:gd name="T36" fmla="*/ 258 w 300"/>
              <a:gd name="T37" fmla="*/ 104 h 229"/>
              <a:gd name="T38" fmla="*/ 290 w 300"/>
              <a:gd name="T39" fmla="*/ 125 h 229"/>
              <a:gd name="T40" fmla="*/ 300 w 300"/>
              <a:gd name="T41" fmla="*/ 161 h 229"/>
              <a:gd name="T42" fmla="*/ 280 w 300"/>
              <a:gd name="T43" fmla="*/ 210 h 229"/>
              <a:gd name="T44" fmla="*/ 227 w 300"/>
              <a:gd name="T45" fmla="*/ 229 h 229"/>
              <a:gd name="T46" fmla="*/ 173 w 300"/>
              <a:gd name="T47" fmla="*/ 209 h 229"/>
              <a:gd name="T48" fmla="*/ 153 w 300"/>
              <a:gd name="T49" fmla="*/ 160 h 229"/>
              <a:gd name="T50" fmla="*/ 164 w 300"/>
              <a:gd name="T51" fmla="*/ 124 h 229"/>
              <a:gd name="T52" fmla="*/ 196 w 300"/>
              <a:gd name="T53" fmla="*/ 104 h 229"/>
              <a:gd name="T54" fmla="*/ 190 w 300"/>
              <a:gd name="T55" fmla="*/ 57 h 229"/>
              <a:gd name="T56" fmla="*/ 200 w 300"/>
              <a:gd name="T57" fmla="*/ 83 h 229"/>
              <a:gd name="T58" fmla="*/ 227 w 300"/>
              <a:gd name="T59" fmla="*/ 93 h 229"/>
              <a:gd name="T60" fmla="*/ 253 w 300"/>
              <a:gd name="T61" fmla="*/ 83 h 229"/>
              <a:gd name="T62" fmla="*/ 263 w 300"/>
              <a:gd name="T63" fmla="*/ 59 h 229"/>
              <a:gd name="T64" fmla="*/ 253 w 300"/>
              <a:gd name="T65" fmla="*/ 33 h 229"/>
              <a:gd name="T66" fmla="*/ 227 w 300"/>
              <a:gd name="T67" fmla="*/ 23 h 229"/>
              <a:gd name="T68" fmla="*/ 200 w 300"/>
              <a:gd name="T69" fmla="*/ 33 h 229"/>
              <a:gd name="T70" fmla="*/ 190 w 300"/>
              <a:gd name="T71" fmla="*/ 57 h 229"/>
              <a:gd name="T72" fmla="*/ 181 w 300"/>
              <a:gd name="T73" fmla="*/ 161 h 229"/>
              <a:gd name="T74" fmla="*/ 187 w 300"/>
              <a:gd name="T75" fmla="*/ 183 h 229"/>
              <a:gd name="T76" fmla="*/ 203 w 300"/>
              <a:gd name="T77" fmla="*/ 200 h 229"/>
              <a:gd name="T78" fmla="*/ 227 w 300"/>
              <a:gd name="T79" fmla="*/ 207 h 229"/>
              <a:gd name="T80" fmla="*/ 260 w 300"/>
              <a:gd name="T81" fmla="*/ 194 h 229"/>
              <a:gd name="T82" fmla="*/ 272 w 300"/>
              <a:gd name="T83" fmla="*/ 162 h 229"/>
              <a:gd name="T84" fmla="*/ 259 w 300"/>
              <a:gd name="T85" fmla="*/ 129 h 229"/>
              <a:gd name="T86" fmla="*/ 226 w 300"/>
              <a:gd name="T87" fmla="*/ 116 h 229"/>
              <a:gd name="T88" fmla="*/ 194 w 300"/>
              <a:gd name="T89" fmla="*/ 129 h 229"/>
              <a:gd name="T90" fmla="*/ 181 w 300"/>
              <a:gd name="T91" fmla="*/ 161 h 2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</a:cxnLst>
            <a:rect l="0" t="0" r="r" b="b"/>
            <a:pathLst>
              <a:path w="300" h="229">
                <a:moveTo>
                  <a:pt x="82" y="225"/>
                </a:moveTo>
                <a:lnTo>
                  <a:pt x="55" y="225"/>
                </a:lnTo>
                <a:lnTo>
                  <a:pt x="55" y="50"/>
                </a:lnTo>
                <a:cubicBezTo>
                  <a:pt x="48" y="56"/>
                  <a:pt x="39" y="63"/>
                  <a:pt x="29" y="69"/>
                </a:cubicBezTo>
                <a:cubicBezTo>
                  <a:pt x="18" y="75"/>
                  <a:pt x="8" y="80"/>
                  <a:pt x="0" y="83"/>
                </a:cubicBezTo>
                <a:lnTo>
                  <a:pt x="0" y="56"/>
                </a:lnTo>
                <a:cubicBezTo>
                  <a:pt x="15" y="49"/>
                  <a:pt x="29" y="40"/>
                  <a:pt x="40" y="30"/>
                </a:cubicBezTo>
                <a:cubicBezTo>
                  <a:pt x="52" y="20"/>
                  <a:pt x="60" y="10"/>
                  <a:pt x="65" y="0"/>
                </a:cubicBezTo>
                <a:lnTo>
                  <a:pt x="82" y="0"/>
                </a:lnTo>
                <a:lnTo>
                  <a:pt x="82" y="225"/>
                </a:lnTo>
                <a:close/>
                <a:moveTo>
                  <a:pt x="196" y="104"/>
                </a:moveTo>
                <a:cubicBezTo>
                  <a:pt x="184" y="100"/>
                  <a:pt x="176" y="94"/>
                  <a:pt x="170" y="86"/>
                </a:cubicBezTo>
                <a:cubicBezTo>
                  <a:pt x="165" y="78"/>
                  <a:pt x="162" y="69"/>
                  <a:pt x="162" y="58"/>
                </a:cubicBezTo>
                <a:cubicBezTo>
                  <a:pt x="162" y="42"/>
                  <a:pt x="168" y="28"/>
                  <a:pt x="180" y="17"/>
                </a:cubicBezTo>
                <a:cubicBezTo>
                  <a:pt x="191" y="6"/>
                  <a:pt x="207" y="0"/>
                  <a:pt x="226" y="0"/>
                </a:cubicBezTo>
                <a:cubicBezTo>
                  <a:pt x="246" y="0"/>
                  <a:pt x="262" y="6"/>
                  <a:pt x="274" y="17"/>
                </a:cubicBezTo>
                <a:cubicBezTo>
                  <a:pt x="285" y="29"/>
                  <a:pt x="291" y="42"/>
                  <a:pt x="291" y="59"/>
                </a:cubicBezTo>
                <a:cubicBezTo>
                  <a:pt x="291" y="69"/>
                  <a:pt x="289" y="78"/>
                  <a:pt x="283" y="86"/>
                </a:cubicBezTo>
                <a:cubicBezTo>
                  <a:pt x="278" y="94"/>
                  <a:pt x="270" y="100"/>
                  <a:pt x="258" y="104"/>
                </a:cubicBezTo>
                <a:cubicBezTo>
                  <a:pt x="272" y="108"/>
                  <a:pt x="283" y="115"/>
                  <a:pt x="290" y="125"/>
                </a:cubicBezTo>
                <a:cubicBezTo>
                  <a:pt x="297" y="135"/>
                  <a:pt x="300" y="147"/>
                  <a:pt x="300" y="161"/>
                </a:cubicBezTo>
                <a:cubicBezTo>
                  <a:pt x="300" y="180"/>
                  <a:pt x="294" y="196"/>
                  <a:pt x="280" y="210"/>
                </a:cubicBezTo>
                <a:cubicBezTo>
                  <a:pt x="267" y="223"/>
                  <a:pt x="249" y="229"/>
                  <a:pt x="227" y="229"/>
                </a:cubicBezTo>
                <a:cubicBezTo>
                  <a:pt x="205" y="229"/>
                  <a:pt x="187" y="223"/>
                  <a:pt x="173" y="209"/>
                </a:cubicBezTo>
                <a:cubicBezTo>
                  <a:pt x="160" y="196"/>
                  <a:pt x="153" y="180"/>
                  <a:pt x="153" y="160"/>
                </a:cubicBezTo>
                <a:cubicBezTo>
                  <a:pt x="153" y="146"/>
                  <a:pt x="157" y="134"/>
                  <a:pt x="164" y="124"/>
                </a:cubicBezTo>
                <a:cubicBezTo>
                  <a:pt x="171" y="114"/>
                  <a:pt x="182" y="107"/>
                  <a:pt x="196" y="104"/>
                </a:cubicBezTo>
                <a:close/>
                <a:moveTo>
                  <a:pt x="190" y="57"/>
                </a:moveTo>
                <a:cubicBezTo>
                  <a:pt x="190" y="68"/>
                  <a:pt x="194" y="76"/>
                  <a:pt x="200" y="83"/>
                </a:cubicBezTo>
                <a:cubicBezTo>
                  <a:pt x="207" y="90"/>
                  <a:pt x="216" y="93"/>
                  <a:pt x="227" y="93"/>
                </a:cubicBezTo>
                <a:cubicBezTo>
                  <a:pt x="238" y="93"/>
                  <a:pt x="246" y="90"/>
                  <a:pt x="253" y="83"/>
                </a:cubicBezTo>
                <a:cubicBezTo>
                  <a:pt x="260" y="76"/>
                  <a:pt x="263" y="68"/>
                  <a:pt x="263" y="59"/>
                </a:cubicBezTo>
                <a:cubicBezTo>
                  <a:pt x="263" y="48"/>
                  <a:pt x="260" y="40"/>
                  <a:pt x="253" y="33"/>
                </a:cubicBezTo>
                <a:cubicBezTo>
                  <a:pt x="246" y="26"/>
                  <a:pt x="237" y="23"/>
                  <a:pt x="227" y="23"/>
                </a:cubicBezTo>
                <a:cubicBezTo>
                  <a:pt x="216" y="23"/>
                  <a:pt x="207" y="26"/>
                  <a:pt x="200" y="33"/>
                </a:cubicBezTo>
                <a:cubicBezTo>
                  <a:pt x="194" y="40"/>
                  <a:pt x="190" y="48"/>
                  <a:pt x="190" y="57"/>
                </a:cubicBezTo>
                <a:close/>
                <a:moveTo>
                  <a:pt x="181" y="161"/>
                </a:moveTo>
                <a:cubicBezTo>
                  <a:pt x="181" y="169"/>
                  <a:pt x="183" y="176"/>
                  <a:pt x="187" y="183"/>
                </a:cubicBezTo>
                <a:cubicBezTo>
                  <a:pt x="190" y="191"/>
                  <a:pt x="196" y="196"/>
                  <a:pt x="203" y="200"/>
                </a:cubicBezTo>
                <a:cubicBezTo>
                  <a:pt x="211" y="205"/>
                  <a:pt x="218" y="207"/>
                  <a:pt x="227" y="207"/>
                </a:cubicBezTo>
                <a:cubicBezTo>
                  <a:pt x="240" y="207"/>
                  <a:pt x="251" y="202"/>
                  <a:pt x="260" y="194"/>
                </a:cubicBezTo>
                <a:cubicBezTo>
                  <a:pt x="268" y="185"/>
                  <a:pt x="272" y="175"/>
                  <a:pt x="272" y="162"/>
                </a:cubicBezTo>
                <a:cubicBezTo>
                  <a:pt x="272" y="148"/>
                  <a:pt x="268" y="137"/>
                  <a:pt x="259" y="129"/>
                </a:cubicBezTo>
                <a:cubicBezTo>
                  <a:pt x="250" y="120"/>
                  <a:pt x="239" y="116"/>
                  <a:pt x="226" y="116"/>
                </a:cubicBezTo>
                <a:cubicBezTo>
                  <a:pt x="213" y="116"/>
                  <a:pt x="202" y="120"/>
                  <a:pt x="194" y="129"/>
                </a:cubicBezTo>
                <a:cubicBezTo>
                  <a:pt x="185" y="137"/>
                  <a:pt x="181" y="148"/>
                  <a:pt x="181" y="161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255" name="Freeform 212"/>
          <p:cNvSpPr>
            <a:spLocks noEditPoints="1"/>
          </p:cNvSpPr>
          <p:nvPr/>
        </p:nvSpPr>
        <p:spPr bwMode="auto">
          <a:xfrm>
            <a:off x="5223113" y="1653669"/>
            <a:ext cx="76200" cy="57150"/>
          </a:xfrm>
          <a:custGeom>
            <a:avLst/>
            <a:gdLst>
              <a:gd name="T0" fmla="*/ 83 w 301"/>
              <a:gd name="T1" fmla="*/ 225 h 229"/>
              <a:gd name="T2" fmla="*/ 55 w 301"/>
              <a:gd name="T3" fmla="*/ 225 h 229"/>
              <a:gd name="T4" fmla="*/ 55 w 301"/>
              <a:gd name="T5" fmla="*/ 49 h 229"/>
              <a:gd name="T6" fmla="*/ 29 w 301"/>
              <a:gd name="T7" fmla="*/ 68 h 229"/>
              <a:gd name="T8" fmla="*/ 0 w 301"/>
              <a:gd name="T9" fmla="*/ 83 h 229"/>
              <a:gd name="T10" fmla="*/ 0 w 301"/>
              <a:gd name="T11" fmla="*/ 56 h 229"/>
              <a:gd name="T12" fmla="*/ 40 w 301"/>
              <a:gd name="T13" fmla="*/ 30 h 229"/>
              <a:gd name="T14" fmla="*/ 65 w 301"/>
              <a:gd name="T15" fmla="*/ 0 h 229"/>
              <a:gd name="T16" fmla="*/ 83 w 301"/>
              <a:gd name="T17" fmla="*/ 0 h 229"/>
              <a:gd name="T18" fmla="*/ 83 w 301"/>
              <a:gd name="T19" fmla="*/ 225 h 229"/>
              <a:gd name="T20" fmla="*/ 196 w 301"/>
              <a:gd name="T21" fmla="*/ 103 h 229"/>
              <a:gd name="T22" fmla="*/ 171 w 301"/>
              <a:gd name="T23" fmla="*/ 85 h 229"/>
              <a:gd name="T24" fmla="*/ 162 w 301"/>
              <a:gd name="T25" fmla="*/ 58 h 229"/>
              <a:gd name="T26" fmla="*/ 180 w 301"/>
              <a:gd name="T27" fmla="*/ 16 h 229"/>
              <a:gd name="T28" fmla="*/ 227 w 301"/>
              <a:gd name="T29" fmla="*/ 0 h 229"/>
              <a:gd name="T30" fmla="*/ 274 w 301"/>
              <a:gd name="T31" fmla="*/ 17 h 229"/>
              <a:gd name="T32" fmla="*/ 292 w 301"/>
              <a:gd name="T33" fmla="*/ 58 h 229"/>
              <a:gd name="T34" fmla="*/ 284 w 301"/>
              <a:gd name="T35" fmla="*/ 85 h 229"/>
              <a:gd name="T36" fmla="*/ 259 w 301"/>
              <a:gd name="T37" fmla="*/ 103 h 229"/>
              <a:gd name="T38" fmla="*/ 290 w 301"/>
              <a:gd name="T39" fmla="*/ 125 h 229"/>
              <a:gd name="T40" fmla="*/ 301 w 301"/>
              <a:gd name="T41" fmla="*/ 161 h 229"/>
              <a:gd name="T42" fmla="*/ 281 w 301"/>
              <a:gd name="T43" fmla="*/ 209 h 229"/>
              <a:gd name="T44" fmla="*/ 227 w 301"/>
              <a:gd name="T45" fmla="*/ 229 h 229"/>
              <a:gd name="T46" fmla="*/ 174 w 301"/>
              <a:gd name="T47" fmla="*/ 209 h 229"/>
              <a:gd name="T48" fmla="*/ 153 w 301"/>
              <a:gd name="T49" fmla="*/ 160 h 229"/>
              <a:gd name="T50" fmla="*/ 164 w 301"/>
              <a:gd name="T51" fmla="*/ 123 h 229"/>
              <a:gd name="T52" fmla="*/ 196 w 301"/>
              <a:gd name="T53" fmla="*/ 103 h 229"/>
              <a:gd name="T54" fmla="*/ 191 w 301"/>
              <a:gd name="T55" fmla="*/ 57 h 229"/>
              <a:gd name="T56" fmla="*/ 201 w 301"/>
              <a:gd name="T57" fmla="*/ 83 h 229"/>
              <a:gd name="T58" fmla="*/ 227 w 301"/>
              <a:gd name="T59" fmla="*/ 93 h 229"/>
              <a:gd name="T60" fmla="*/ 254 w 301"/>
              <a:gd name="T61" fmla="*/ 83 h 229"/>
              <a:gd name="T62" fmla="*/ 264 w 301"/>
              <a:gd name="T63" fmla="*/ 58 h 229"/>
              <a:gd name="T64" fmla="*/ 253 w 301"/>
              <a:gd name="T65" fmla="*/ 33 h 229"/>
              <a:gd name="T66" fmla="*/ 227 w 301"/>
              <a:gd name="T67" fmla="*/ 22 h 229"/>
              <a:gd name="T68" fmla="*/ 201 w 301"/>
              <a:gd name="T69" fmla="*/ 32 h 229"/>
              <a:gd name="T70" fmla="*/ 191 w 301"/>
              <a:gd name="T71" fmla="*/ 57 h 229"/>
              <a:gd name="T72" fmla="*/ 182 w 301"/>
              <a:gd name="T73" fmla="*/ 160 h 229"/>
              <a:gd name="T74" fmla="*/ 187 w 301"/>
              <a:gd name="T75" fmla="*/ 183 h 229"/>
              <a:gd name="T76" fmla="*/ 204 w 301"/>
              <a:gd name="T77" fmla="*/ 200 h 229"/>
              <a:gd name="T78" fmla="*/ 227 w 301"/>
              <a:gd name="T79" fmla="*/ 206 h 229"/>
              <a:gd name="T80" fmla="*/ 260 w 301"/>
              <a:gd name="T81" fmla="*/ 193 h 229"/>
              <a:gd name="T82" fmla="*/ 273 w 301"/>
              <a:gd name="T83" fmla="*/ 161 h 229"/>
              <a:gd name="T84" fmla="*/ 260 w 301"/>
              <a:gd name="T85" fmla="*/ 128 h 229"/>
              <a:gd name="T86" fmla="*/ 226 w 301"/>
              <a:gd name="T87" fmla="*/ 115 h 229"/>
              <a:gd name="T88" fmla="*/ 194 w 301"/>
              <a:gd name="T89" fmla="*/ 128 h 229"/>
              <a:gd name="T90" fmla="*/ 182 w 301"/>
              <a:gd name="T91" fmla="*/ 160 h 2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</a:cxnLst>
            <a:rect l="0" t="0" r="r" b="b"/>
            <a:pathLst>
              <a:path w="301" h="229">
                <a:moveTo>
                  <a:pt x="83" y="225"/>
                </a:moveTo>
                <a:lnTo>
                  <a:pt x="55" y="225"/>
                </a:lnTo>
                <a:lnTo>
                  <a:pt x="55" y="49"/>
                </a:lnTo>
                <a:cubicBezTo>
                  <a:pt x="49" y="56"/>
                  <a:pt x="40" y="62"/>
                  <a:pt x="29" y="68"/>
                </a:cubicBezTo>
                <a:cubicBezTo>
                  <a:pt x="18" y="75"/>
                  <a:pt x="9" y="79"/>
                  <a:pt x="0" y="83"/>
                </a:cubicBezTo>
                <a:lnTo>
                  <a:pt x="0" y="56"/>
                </a:lnTo>
                <a:cubicBezTo>
                  <a:pt x="15" y="49"/>
                  <a:pt x="29" y="40"/>
                  <a:pt x="40" y="30"/>
                </a:cubicBezTo>
                <a:cubicBezTo>
                  <a:pt x="52" y="19"/>
                  <a:pt x="60" y="9"/>
                  <a:pt x="65" y="0"/>
                </a:cubicBezTo>
                <a:lnTo>
                  <a:pt x="83" y="0"/>
                </a:lnTo>
                <a:lnTo>
                  <a:pt x="83" y="225"/>
                </a:lnTo>
                <a:close/>
                <a:moveTo>
                  <a:pt x="196" y="103"/>
                </a:moveTo>
                <a:cubicBezTo>
                  <a:pt x="185" y="99"/>
                  <a:pt x="176" y="93"/>
                  <a:pt x="171" y="85"/>
                </a:cubicBezTo>
                <a:cubicBezTo>
                  <a:pt x="165" y="78"/>
                  <a:pt x="162" y="68"/>
                  <a:pt x="162" y="58"/>
                </a:cubicBezTo>
                <a:cubicBezTo>
                  <a:pt x="162" y="41"/>
                  <a:pt x="168" y="28"/>
                  <a:pt x="180" y="16"/>
                </a:cubicBezTo>
                <a:cubicBezTo>
                  <a:pt x="192" y="5"/>
                  <a:pt x="207" y="0"/>
                  <a:pt x="227" y="0"/>
                </a:cubicBezTo>
                <a:cubicBezTo>
                  <a:pt x="246" y="0"/>
                  <a:pt x="262" y="5"/>
                  <a:pt x="274" y="17"/>
                </a:cubicBezTo>
                <a:cubicBezTo>
                  <a:pt x="286" y="28"/>
                  <a:pt x="292" y="42"/>
                  <a:pt x="292" y="58"/>
                </a:cubicBezTo>
                <a:cubicBezTo>
                  <a:pt x="292" y="69"/>
                  <a:pt x="289" y="78"/>
                  <a:pt x="284" y="85"/>
                </a:cubicBezTo>
                <a:cubicBezTo>
                  <a:pt x="278" y="93"/>
                  <a:pt x="270" y="99"/>
                  <a:pt x="259" y="103"/>
                </a:cubicBezTo>
                <a:cubicBezTo>
                  <a:pt x="273" y="108"/>
                  <a:pt x="283" y="115"/>
                  <a:pt x="290" y="125"/>
                </a:cubicBezTo>
                <a:cubicBezTo>
                  <a:pt x="297" y="135"/>
                  <a:pt x="301" y="147"/>
                  <a:pt x="301" y="161"/>
                </a:cubicBezTo>
                <a:cubicBezTo>
                  <a:pt x="301" y="180"/>
                  <a:pt x="294" y="196"/>
                  <a:pt x="281" y="209"/>
                </a:cubicBezTo>
                <a:cubicBezTo>
                  <a:pt x="267" y="222"/>
                  <a:pt x="249" y="229"/>
                  <a:pt x="227" y="229"/>
                </a:cubicBezTo>
                <a:cubicBezTo>
                  <a:pt x="205" y="229"/>
                  <a:pt x="187" y="222"/>
                  <a:pt x="174" y="209"/>
                </a:cubicBezTo>
                <a:cubicBezTo>
                  <a:pt x="160" y="196"/>
                  <a:pt x="153" y="180"/>
                  <a:pt x="153" y="160"/>
                </a:cubicBezTo>
                <a:cubicBezTo>
                  <a:pt x="153" y="145"/>
                  <a:pt x="157" y="133"/>
                  <a:pt x="164" y="123"/>
                </a:cubicBezTo>
                <a:cubicBezTo>
                  <a:pt x="172" y="114"/>
                  <a:pt x="182" y="107"/>
                  <a:pt x="196" y="103"/>
                </a:cubicBezTo>
                <a:close/>
                <a:moveTo>
                  <a:pt x="191" y="57"/>
                </a:moveTo>
                <a:cubicBezTo>
                  <a:pt x="191" y="67"/>
                  <a:pt x="194" y="76"/>
                  <a:pt x="201" y="83"/>
                </a:cubicBezTo>
                <a:cubicBezTo>
                  <a:pt x="208" y="89"/>
                  <a:pt x="216" y="93"/>
                  <a:pt x="227" y="93"/>
                </a:cubicBezTo>
                <a:cubicBezTo>
                  <a:pt x="238" y="93"/>
                  <a:pt x="247" y="89"/>
                  <a:pt x="254" y="83"/>
                </a:cubicBezTo>
                <a:cubicBezTo>
                  <a:pt x="260" y="76"/>
                  <a:pt x="264" y="68"/>
                  <a:pt x="264" y="58"/>
                </a:cubicBezTo>
                <a:cubicBezTo>
                  <a:pt x="264" y="48"/>
                  <a:pt x="260" y="39"/>
                  <a:pt x="253" y="33"/>
                </a:cubicBezTo>
                <a:cubicBezTo>
                  <a:pt x="246" y="26"/>
                  <a:pt x="238" y="22"/>
                  <a:pt x="227" y="22"/>
                </a:cubicBezTo>
                <a:cubicBezTo>
                  <a:pt x="216" y="22"/>
                  <a:pt x="208" y="26"/>
                  <a:pt x="201" y="32"/>
                </a:cubicBezTo>
                <a:cubicBezTo>
                  <a:pt x="194" y="39"/>
                  <a:pt x="191" y="47"/>
                  <a:pt x="191" y="57"/>
                </a:cubicBezTo>
                <a:close/>
                <a:moveTo>
                  <a:pt x="182" y="160"/>
                </a:moveTo>
                <a:cubicBezTo>
                  <a:pt x="182" y="168"/>
                  <a:pt x="183" y="176"/>
                  <a:pt x="187" y="183"/>
                </a:cubicBezTo>
                <a:cubicBezTo>
                  <a:pt x="191" y="190"/>
                  <a:pt x="196" y="196"/>
                  <a:pt x="204" y="200"/>
                </a:cubicBezTo>
                <a:cubicBezTo>
                  <a:pt x="211" y="204"/>
                  <a:pt x="219" y="206"/>
                  <a:pt x="227" y="206"/>
                </a:cubicBezTo>
                <a:cubicBezTo>
                  <a:pt x="241" y="206"/>
                  <a:pt x="251" y="202"/>
                  <a:pt x="260" y="193"/>
                </a:cubicBezTo>
                <a:cubicBezTo>
                  <a:pt x="268" y="185"/>
                  <a:pt x="273" y="174"/>
                  <a:pt x="273" y="161"/>
                </a:cubicBezTo>
                <a:cubicBezTo>
                  <a:pt x="273" y="148"/>
                  <a:pt x="268" y="137"/>
                  <a:pt x="260" y="128"/>
                </a:cubicBezTo>
                <a:cubicBezTo>
                  <a:pt x="251" y="120"/>
                  <a:pt x="240" y="115"/>
                  <a:pt x="226" y="115"/>
                </a:cubicBezTo>
                <a:cubicBezTo>
                  <a:pt x="213" y="115"/>
                  <a:pt x="203" y="120"/>
                  <a:pt x="194" y="128"/>
                </a:cubicBezTo>
                <a:cubicBezTo>
                  <a:pt x="186" y="137"/>
                  <a:pt x="182" y="147"/>
                  <a:pt x="182" y="160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256" name="Line 213"/>
          <p:cNvSpPr>
            <a:spLocks noChangeShapeType="1"/>
          </p:cNvSpPr>
          <p:nvPr/>
        </p:nvSpPr>
        <p:spPr bwMode="auto">
          <a:xfrm>
            <a:off x="374888" y="1282194"/>
            <a:ext cx="4787900" cy="180975"/>
          </a:xfrm>
          <a:prstGeom prst="line">
            <a:avLst/>
          </a:prstGeom>
          <a:noFill/>
          <a:ln w="1588" cap="rnd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257" name="Freeform 214"/>
          <p:cNvSpPr>
            <a:spLocks noEditPoints="1"/>
          </p:cNvSpPr>
          <p:nvPr/>
        </p:nvSpPr>
        <p:spPr bwMode="auto">
          <a:xfrm>
            <a:off x="239950" y="1252032"/>
            <a:ext cx="76200" cy="57150"/>
          </a:xfrm>
          <a:custGeom>
            <a:avLst/>
            <a:gdLst>
              <a:gd name="T0" fmla="*/ 82 w 300"/>
              <a:gd name="T1" fmla="*/ 225 h 229"/>
              <a:gd name="T2" fmla="*/ 55 w 300"/>
              <a:gd name="T3" fmla="*/ 225 h 229"/>
              <a:gd name="T4" fmla="*/ 55 w 300"/>
              <a:gd name="T5" fmla="*/ 50 h 229"/>
              <a:gd name="T6" fmla="*/ 29 w 300"/>
              <a:gd name="T7" fmla="*/ 69 h 229"/>
              <a:gd name="T8" fmla="*/ 0 w 300"/>
              <a:gd name="T9" fmla="*/ 83 h 229"/>
              <a:gd name="T10" fmla="*/ 0 w 300"/>
              <a:gd name="T11" fmla="*/ 56 h 229"/>
              <a:gd name="T12" fmla="*/ 40 w 300"/>
              <a:gd name="T13" fmla="*/ 30 h 229"/>
              <a:gd name="T14" fmla="*/ 65 w 300"/>
              <a:gd name="T15" fmla="*/ 0 h 229"/>
              <a:gd name="T16" fmla="*/ 82 w 300"/>
              <a:gd name="T17" fmla="*/ 0 h 229"/>
              <a:gd name="T18" fmla="*/ 82 w 300"/>
              <a:gd name="T19" fmla="*/ 225 h 229"/>
              <a:gd name="T20" fmla="*/ 157 w 300"/>
              <a:gd name="T21" fmla="*/ 173 h 229"/>
              <a:gd name="T22" fmla="*/ 184 w 300"/>
              <a:gd name="T23" fmla="*/ 171 h 229"/>
              <a:gd name="T24" fmla="*/ 196 w 300"/>
              <a:gd name="T25" fmla="*/ 198 h 229"/>
              <a:gd name="T26" fmla="*/ 221 w 300"/>
              <a:gd name="T27" fmla="*/ 207 h 229"/>
              <a:gd name="T28" fmla="*/ 243 w 300"/>
              <a:gd name="T29" fmla="*/ 201 h 229"/>
              <a:gd name="T30" fmla="*/ 259 w 300"/>
              <a:gd name="T31" fmla="*/ 185 h 229"/>
              <a:gd name="T32" fmla="*/ 269 w 300"/>
              <a:gd name="T33" fmla="*/ 159 h 229"/>
              <a:gd name="T34" fmla="*/ 273 w 300"/>
              <a:gd name="T35" fmla="*/ 125 h 229"/>
              <a:gd name="T36" fmla="*/ 273 w 300"/>
              <a:gd name="T37" fmla="*/ 120 h 229"/>
              <a:gd name="T38" fmla="*/ 250 w 300"/>
              <a:gd name="T39" fmla="*/ 141 h 229"/>
              <a:gd name="T40" fmla="*/ 219 w 300"/>
              <a:gd name="T41" fmla="*/ 149 h 229"/>
              <a:gd name="T42" fmla="*/ 172 w 300"/>
              <a:gd name="T43" fmla="*/ 129 h 229"/>
              <a:gd name="T44" fmla="*/ 153 w 300"/>
              <a:gd name="T45" fmla="*/ 76 h 229"/>
              <a:gd name="T46" fmla="*/ 173 w 300"/>
              <a:gd name="T47" fmla="*/ 21 h 229"/>
              <a:gd name="T48" fmla="*/ 224 w 300"/>
              <a:gd name="T49" fmla="*/ 0 h 229"/>
              <a:gd name="T50" fmla="*/ 264 w 300"/>
              <a:gd name="T51" fmla="*/ 12 h 229"/>
              <a:gd name="T52" fmla="*/ 291 w 300"/>
              <a:gd name="T53" fmla="*/ 46 h 229"/>
              <a:gd name="T54" fmla="*/ 300 w 300"/>
              <a:gd name="T55" fmla="*/ 109 h 229"/>
              <a:gd name="T56" fmla="*/ 291 w 300"/>
              <a:gd name="T57" fmla="*/ 177 h 229"/>
              <a:gd name="T58" fmla="*/ 263 w 300"/>
              <a:gd name="T59" fmla="*/ 216 h 229"/>
              <a:gd name="T60" fmla="*/ 220 w 300"/>
              <a:gd name="T61" fmla="*/ 229 h 229"/>
              <a:gd name="T62" fmla="*/ 177 w 300"/>
              <a:gd name="T63" fmla="*/ 215 h 229"/>
              <a:gd name="T64" fmla="*/ 157 w 300"/>
              <a:gd name="T65" fmla="*/ 173 h 229"/>
              <a:gd name="T66" fmla="*/ 270 w 300"/>
              <a:gd name="T67" fmla="*/ 74 h 229"/>
              <a:gd name="T68" fmla="*/ 257 w 300"/>
              <a:gd name="T69" fmla="*/ 37 h 229"/>
              <a:gd name="T70" fmla="*/ 227 w 300"/>
              <a:gd name="T71" fmla="*/ 23 h 229"/>
              <a:gd name="T72" fmla="*/ 195 w 300"/>
              <a:gd name="T73" fmla="*/ 38 h 229"/>
              <a:gd name="T74" fmla="*/ 181 w 300"/>
              <a:gd name="T75" fmla="*/ 77 h 229"/>
              <a:gd name="T76" fmla="*/ 194 w 300"/>
              <a:gd name="T77" fmla="*/ 111 h 229"/>
              <a:gd name="T78" fmla="*/ 226 w 300"/>
              <a:gd name="T79" fmla="*/ 125 h 229"/>
              <a:gd name="T80" fmla="*/ 257 w 300"/>
              <a:gd name="T81" fmla="*/ 111 h 229"/>
              <a:gd name="T82" fmla="*/ 270 w 300"/>
              <a:gd name="T83" fmla="*/ 74 h 2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</a:cxnLst>
            <a:rect l="0" t="0" r="r" b="b"/>
            <a:pathLst>
              <a:path w="300" h="229">
                <a:moveTo>
                  <a:pt x="82" y="225"/>
                </a:moveTo>
                <a:lnTo>
                  <a:pt x="55" y="225"/>
                </a:lnTo>
                <a:lnTo>
                  <a:pt x="55" y="50"/>
                </a:lnTo>
                <a:cubicBezTo>
                  <a:pt x="48" y="56"/>
                  <a:pt x="39" y="63"/>
                  <a:pt x="29" y="69"/>
                </a:cubicBezTo>
                <a:cubicBezTo>
                  <a:pt x="18" y="75"/>
                  <a:pt x="8" y="80"/>
                  <a:pt x="0" y="83"/>
                </a:cubicBezTo>
                <a:lnTo>
                  <a:pt x="0" y="56"/>
                </a:lnTo>
                <a:cubicBezTo>
                  <a:pt x="15" y="49"/>
                  <a:pt x="29" y="40"/>
                  <a:pt x="40" y="30"/>
                </a:cubicBezTo>
                <a:cubicBezTo>
                  <a:pt x="52" y="20"/>
                  <a:pt x="60" y="10"/>
                  <a:pt x="65" y="0"/>
                </a:cubicBezTo>
                <a:lnTo>
                  <a:pt x="82" y="0"/>
                </a:lnTo>
                <a:lnTo>
                  <a:pt x="82" y="225"/>
                </a:lnTo>
                <a:close/>
                <a:moveTo>
                  <a:pt x="157" y="173"/>
                </a:moveTo>
                <a:lnTo>
                  <a:pt x="184" y="171"/>
                </a:lnTo>
                <a:cubicBezTo>
                  <a:pt x="186" y="184"/>
                  <a:pt x="190" y="193"/>
                  <a:pt x="196" y="198"/>
                </a:cubicBezTo>
                <a:cubicBezTo>
                  <a:pt x="203" y="204"/>
                  <a:pt x="211" y="207"/>
                  <a:pt x="221" y="207"/>
                </a:cubicBezTo>
                <a:cubicBezTo>
                  <a:pt x="229" y="207"/>
                  <a:pt x="237" y="205"/>
                  <a:pt x="243" y="201"/>
                </a:cubicBezTo>
                <a:cubicBezTo>
                  <a:pt x="249" y="197"/>
                  <a:pt x="255" y="192"/>
                  <a:pt x="259" y="185"/>
                </a:cubicBezTo>
                <a:cubicBezTo>
                  <a:pt x="263" y="179"/>
                  <a:pt x="266" y="170"/>
                  <a:pt x="269" y="159"/>
                </a:cubicBezTo>
                <a:cubicBezTo>
                  <a:pt x="272" y="148"/>
                  <a:pt x="273" y="137"/>
                  <a:pt x="273" y="125"/>
                </a:cubicBezTo>
                <a:cubicBezTo>
                  <a:pt x="273" y="124"/>
                  <a:pt x="273" y="122"/>
                  <a:pt x="273" y="120"/>
                </a:cubicBezTo>
                <a:cubicBezTo>
                  <a:pt x="267" y="128"/>
                  <a:pt x="260" y="136"/>
                  <a:pt x="250" y="141"/>
                </a:cubicBezTo>
                <a:cubicBezTo>
                  <a:pt x="241" y="147"/>
                  <a:pt x="231" y="149"/>
                  <a:pt x="219" y="149"/>
                </a:cubicBezTo>
                <a:cubicBezTo>
                  <a:pt x="201" y="149"/>
                  <a:pt x="185" y="143"/>
                  <a:pt x="172" y="129"/>
                </a:cubicBezTo>
                <a:cubicBezTo>
                  <a:pt x="160" y="116"/>
                  <a:pt x="153" y="98"/>
                  <a:pt x="153" y="76"/>
                </a:cubicBezTo>
                <a:cubicBezTo>
                  <a:pt x="153" y="53"/>
                  <a:pt x="160" y="35"/>
                  <a:pt x="173" y="21"/>
                </a:cubicBezTo>
                <a:cubicBezTo>
                  <a:pt x="187" y="7"/>
                  <a:pt x="203" y="0"/>
                  <a:pt x="224" y="0"/>
                </a:cubicBezTo>
                <a:cubicBezTo>
                  <a:pt x="238" y="0"/>
                  <a:pt x="251" y="4"/>
                  <a:pt x="264" y="12"/>
                </a:cubicBezTo>
                <a:cubicBezTo>
                  <a:pt x="276" y="20"/>
                  <a:pt x="285" y="31"/>
                  <a:pt x="291" y="46"/>
                </a:cubicBezTo>
                <a:cubicBezTo>
                  <a:pt x="297" y="60"/>
                  <a:pt x="300" y="81"/>
                  <a:pt x="300" y="109"/>
                </a:cubicBezTo>
                <a:cubicBezTo>
                  <a:pt x="300" y="137"/>
                  <a:pt x="297" y="160"/>
                  <a:pt x="291" y="177"/>
                </a:cubicBezTo>
                <a:cubicBezTo>
                  <a:pt x="285" y="194"/>
                  <a:pt x="276" y="207"/>
                  <a:pt x="263" y="216"/>
                </a:cubicBezTo>
                <a:cubicBezTo>
                  <a:pt x="251" y="225"/>
                  <a:pt x="237" y="229"/>
                  <a:pt x="220" y="229"/>
                </a:cubicBezTo>
                <a:cubicBezTo>
                  <a:pt x="203" y="229"/>
                  <a:pt x="188" y="224"/>
                  <a:pt x="177" y="215"/>
                </a:cubicBezTo>
                <a:cubicBezTo>
                  <a:pt x="166" y="205"/>
                  <a:pt x="160" y="191"/>
                  <a:pt x="157" y="173"/>
                </a:cubicBezTo>
                <a:close/>
                <a:moveTo>
                  <a:pt x="270" y="74"/>
                </a:moveTo>
                <a:cubicBezTo>
                  <a:pt x="270" y="59"/>
                  <a:pt x="266" y="46"/>
                  <a:pt x="257" y="37"/>
                </a:cubicBezTo>
                <a:cubicBezTo>
                  <a:pt x="249" y="28"/>
                  <a:pt x="239" y="23"/>
                  <a:pt x="227" y="23"/>
                </a:cubicBezTo>
                <a:cubicBezTo>
                  <a:pt x="215" y="23"/>
                  <a:pt x="204" y="28"/>
                  <a:pt x="195" y="38"/>
                </a:cubicBezTo>
                <a:cubicBezTo>
                  <a:pt x="186" y="48"/>
                  <a:pt x="181" y="61"/>
                  <a:pt x="181" y="77"/>
                </a:cubicBezTo>
                <a:cubicBezTo>
                  <a:pt x="181" y="91"/>
                  <a:pt x="186" y="103"/>
                  <a:pt x="194" y="111"/>
                </a:cubicBezTo>
                <a:cubicBezTo>
                  <a:pt x="203" y="120"/>
                  <a:pt x="213" y="125"/>
                  <a:pt x="226" y="125"/>
                </a:cubicBezTo>
                <a:cubicBezTo>
                  <a:pt x="239" y="125"/>
                  <a:pt x="249" y="120"/>
                  <a:pt x="257" y="111"/>
                </a:cubicBezTo>
                <a:cubicBezTo>
                  <a:pt x="266" y="103"/>
                  <a:pt x="270" y="90"/>
                  <a:pt x="270" y="74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258" name="Freeform 215"/>
          <p:cNvSpPr>
            <a:spLocks noEditPoints="1"/>
          </p:cNvSpPr>
          <p:nvPr/>
        </p:nvSpPr>
        <p:spPr bwMode="auto">
          <a:xfrm>
            <a:off x="5223113" y="1433007"/>
            <a:ext cx="76200" cy="58738"/>
          </a:xfrm>
          <a:custGeom>
            <a:avLst/>
            <a:gdLst>
              <a:gd name="T0" fmla="*/ 83 w 301"/>
              <a:gd name="T1" fmla="*/ 225 h 229"/>
              <a:gd name="T2" fmla="*/ 55 w 301"/>
              <a:gd name="T3" fmla="*/ 225 h 229"/>
              <a:gd name="T4" fmla="*/ 55 w 301"/>
              <a:gd name="T5" fmla="*/ 49 h 229"/>
              <a:gd name="T6" fmla="*/ 29 w 301"/>
              <a:gd name="T7" fmla="*/ 68 h 229"/>
              <a:gd name="T8" fmla="*/ 0 w 301"/>
              <a:gd name="T9" fmla="*/ 83 h 229"/>
              <a:gd name="T10" fmla="*/ 0 w 301"/>
              <a:gd name="T11" fmla="*/ 56 h 229"/>
              <a:gd name="T12" fmla="*/ 40 w 301"/>
              <a:gd name="T13" fmla="*/ 30 h 229"/>
              <a:gd name="T14" fmla="*/ 65 w 301"/>
              <a:gd name="T15" fmla="*/ 0 h 229"/>
              <a:gd name="T16" fmla="*/ 83 w 301"/>
              <a:gd name="T17" fmla="*/ 0 h 229"/>
              <a:gd name="T18" fmla="*/ 83 w 301"/>
              <a:gd name="T19" fmla="*/ 225 h 229"/>
              <a:gd name="T20" fmla="*/ 158 w 301"/>
              <a:gd name="T21" fmla="*/ 173 h 229"/>
              <a:gd name="T22" fmla="*/ 184 w 301"/>
              <a:gd name="T23" fmla="*/ 171 h 229"/>
              <a:gd name="T24" fmla="*/ 197 w 301"/>
              <a:gd name="T25" fmla="*/ 198 h 229"/>
              <a:gd name="T26" fmla="*/ 221 w 301"/>
              <a:gd name="T27" fmla="*/ 206 h 229"/>
              <a:gd name="T28" fmla="*/ 243 w 301"/>
              <a:gd name="T29" fmla="*/ 200 h 229"/>
              <a:gd name="T30" fmla="*/ 259 w 301"/>
              <a:gd name="T31" fmla="*/ 185 h 229"/>
              <a:gd name="T32" fmla="*/ 269 w 301"/>
              <a:gd name="T33" fmla="*/ 158 h 229"/>
              <a:gd name="T34" fmla="*/ 273 w 301"/>
              <a:gd name="T35" fmla="*/ 125 h 229"/>
              <a:gd name="T36" fmla="*/ 273 w 301"/>
              <a:gd name="T37" fmla="*/ 119 h 229"/>
              <a:gd name="T38" fmla="*/ 251 w 301"/>
              <a:gd name="T39" fmla="*/ 141 h 229"/>
              <a:gd name="T40" fmla="*/ 220 w 301"/>
              <a:gd name="T41" fmla="*/ 149 h 229"/>
              <a:gd name="T42" fmla="*/ 173 w 301"/>
              <a:gd name="T43" fmla="*/ 129 h 229"/>
              <a:gd name="T44" fmla="*/ 154 w 301"/>
              <a:gd name="T45" fmla="*/ 75 h 229"/>
              <a:gd name="T46" fmla="*/ 174 w 301"/>
              <a:gd name="T47" fmla="*/ 21 h 229"/>
              <a:gd name="T48" fmla="*/ 224 w 301"/>
              <a:gd name="T49" fmla="*/ 0 h 229"/>
              <a:gd name="T50" fmla="*/ 264 w 301"/>
              <a:gd name="T51" fmla="*/ 12 h 229"/>
              <a:gd name="T52" fmla="*/ 291 w 301"/>
              <a:gd name="T53" fmla="*/ 45 h 229"/>
              <a:gd name="T54" fmla="*/ 301 w 301"/>
              <a:gd name="T55" fmla="*/ 108 h 229"/>
              <a:gd name="T56" fmla="*/ 292 w 301"/>
              <a:gd name="T57" fmla="*/ 177 h 229"/>
              <a:gd name="T58" fmla="*/ 264 w 301"/>
              <a:gd name="T59" fmla="*/ 215 h 229"/>
              <a:gd name="T60" fmla="*/ 221 w 301"/>
              <a:gd name="T61" fmla="*/ 229 h 229"/>
              <a:gd name="T62" fmla="*/ 178 w 301"/>
              <a:gd name="T63" fmla="*/ 214 h 229"/>
              <a:gd name="T64" fmla="*/ 158 w 301"/>
              <a:gd name="T65" fmla="*/ 173 h 229"/>
              <a:gd name="T66" fmla="*/ 270 w 301"/>
              <a:gd name="T67" fmla="*/ 74 h 229"/>
              <a:gd name="T68" fmla="*/ 258 w 301"/>
              <a:gd name="T69" fmla="*/ 36 h 229"/>
              <a:gd name="T70" fmla="*/ 227 w 301"/>
              <a:gd name="T71" fmla="*/ 23 h 229"/>
              <a:gd name="T72" fmla="*/ 195 w 301"/>
              <a:gd name="T73" fmla="*/ 38 h 229"/>
              <a:gd name="T74" fmla="*/ 182 w 301"/>
              <a:gd name="T75" fmla="*/ 76 h 229"/>
              <a:gd name="T76" fmla="*/ 195 w 301"/>
              <a:gd name="T77" fmla="*/ 111 h 229"/>
              <a:gd name="T78" fmla="*/ 227 w 301"/>
              <a:gd name="T79" fmla="*/ 124 h 229"/>
              <a:gd name="T80" fmla="*/ 258 w 301"/>
              <a:gd name="T81" fmla="*/ 111 h 229"/>
              <a:gd name="T82" fmla="*/ 270 w 301"/>
              <a:gd name="T83" fmla="*/ 74 h 2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</a:cxnLst>
            <a:rect l="0" t="0" r="r" b="b"/>
            <a:pathLst>
              <a:path w="301" h="229">
                <a:moveTo>
                  <a:pt x="83" y="225"/>
                </a:moveTo>
                <a:lnTo>
                  <a:pt x="55" y="225"/>
                </a:lnTo>
                <a:lnTo>
                  <a:pt x="55" y="49"/>
                </a:lnTo>
                <a:cubicBezTo>
                  <a:pt x="49" y="56"/>
                  <a:pt x="40" y="62"/>
                  <a:pt x="29" y="68"/>
                </a:cubicBezTo>
                <a:cubicBezTo>
                  <a:pt x="18" y="75"/>
                  <a:pt x="9" y="80"/>
                  <a:pt x="0" y="83"/>
                </a:cubicBezTo>
                <a:lnTo>
                  <a:pt x="0" y="56"/>
                </a:lnTo>
                <a:cubicBezTo>
                  <a:pt x="15" y="49"/>
                  <a:pt x="29" y="40"/>
                  <a:pt x="40" y="30"/>
                </a:cubicBezTo>
                <a:cubicBezTo>
                  <a:pt x="52" y="19"/>
                  <a:pt x="60" y="9"/>
                  <a:pt x="65" y="0"/>
                </a:cubicBezTo>
                <a:lnTo>
                  <a:pt x="83" y="0"/>
                </a:lnTo>
                <a:lnTo>
                  <a:pt x="83" y="225"/>
                </a:lnTo>
                <a:close/>
                <a:moveTo>
                  <a:pt x="158" y="173"/>
                </a:moveTo>
                <a:lnTo>
                  <a:pt x="184" y="171"/>
                </a:lnTo>
                <a:cubicBezTo>
                  <a:pt x="186" y="183"/>
                  <a:pt x="191" y="192"/>
                  <a:pt x="197" y="198"/>
                </a:cubicBezTo>
                <a:cubicBezTo>
                  <a:pt x="203" y="203"/>
                  <a:pt x="211" y="206"/>
                  <a:pt x="221" y="206"/>
                </a:cubicBezTo>
                <a:cubicBezTo>
                  <a:pt x="230" y="206"/>
                  <a:pt x="237" y="204"/>
                  <a:pt x="243" y="200"/>
                </a:cubicBezTo>
                <a:cubicBezTo>
                  <a:pt x="250" y="196"/>
                  <a:pt x="255" y="191"/>
                  <a:pt x="259" y="185"/>
                </a:cubicBezTo>
                <a:cubicBezTo>
                  <a:pt x="263" y="178"/>
                  <a:pt x="267" y="170"/>
                  <a:pt x="269" y="158"/>
                </a:cubicBezTo>
                <a:cubicBezTo>
                  <a:pt x="272" y="147"/>
                  <a:pt x="273" y="136"/>
                  <a:pt x="273" y="125"/>
                </a:cubicBezTo>
                <a:cubicBezTo>
                  <a:pt x="273" y="124"/>
                  <a:pt x="273" y="122"/>
                  <a:pt x="273" y="119"/>
                </a:cubicBezTo>
                <a:cubicBezTo>
                  <a:pt x="268" y="128"/>
                  <a:pt x="260" y="135"/>
                  <a:pt x="251" y="141"/>
                </a:cubicBezTo>
                <a:cubicBezTo>
                  <a:pt x="241" y="146"/>
                  <a:pt x="231" y="149"/>
                  <a:pt x="220" y="149"/>
                </a:cubicBezTo>
                <a:cubicBezTo>
                  <a:pt x="201" y="149"/>
                  <a:pt x="186" y="142"/>
                  <a:pt x="173" y="129"/>
                </a:cubicBezTo>
                <a:cubicBezTo>
                  <a:pt x="160" y="115"/>
                  <a:pt x="154" y="97"/>
                  <a:pt x="154" y="75"/>
                </a:cubicBezTo>
                <a:cubicBezTo>
                  <a:pt x="154" y="53"/>
                  <a:pt x="160" y="34"/>
                  <a:pt x="174" y="21"/>
                </a:cubicBezTo>
                <a:cubicBezTo>
                  <a:pt x="187" y="7"/>
                  <a:pt x="204" y="0"/>
                  <a:pt x="224" y="0"/>
                </a:cubicBezTo>
                <a:cubicBezTo>
                  <a:pt x="239" y="0"/>
                  <a:pt x="252" y="4"/>
                  <a:pt x="264" y="12"/>
                </a:cubicBezTo>
                <a:cubicBezTo>
                  <a:pt x="276" y="19"/>
                  <a:pt x="285" y="31"/>
                  <a:pt x="291" y="45"/>
                </a:cubicBezTo>
                <a:cubicBezTo>
                  <a:pt x="298" y="60"/>
                  <a:pt x="301" y="81"/>
                  <a:pt x="301" y="108"/>
                </a:cubicBezTo>
                <a:cubicBezTo>
                  <a:pt x="301" y="137"/>
                  <a:pt x="298" y="160"/>
                  <a:pt x="292" y="177"/>
                </a:cubicBezTo>
                <a:cubicBezTo>
                  <a:pt x="285" y="194"/>
                  <a:pt x="276" y="207"/>
                  <a:pt x="264" y="215"/>
                </a:cubicBezTo>
                <a:cubicBezTo>
                  <a:pt x="252" y="224"/>
                  <a:pt x="237" y="229"/>
                  <a:pt x="221" y="229"/>
                </a:cubicBezTo>
                <a:cubicBezTo>
                  <a:pt x="203" y="229"/>
                  <a:pt x="189" y="224"/>
                  <a:pt x="178" y="214"/>
                </a:cubicBezTo>
                <a:cubicBezTo>
                  <a:pt x="167" y="204"/>
                  <a:pt x="160" y="191"/>
                  <a:pt x="158" y="173"/>
                </a:cubicBezTo>
                <a:close/>
                <a:moveTo>
                  <a:pt x="270" y="74"/>
                </a:moveTo>
                <a:cubicBezTo>
                  <a:pt x="270" y="58"/>
                  <a:pt x="266" y="46"/>
                  <a:pt x="258" y="36"/>
                </a:cubicBezTo>
                <a:cubicBezTo>
                  <a:pt x="249" y="27"/>
                  <a:pt x="239" y="23"/>
                  <a:pt x="227" y="23"/>
                </a:cubicBezTo>
                <a:cubicBezTo>
                  <a:pt x="215" y="23"/>
                  <a:pt x="204" y="28"/>
                  <a:pt x="195" y="38"/>
                </a:cubicBezTo>
                <a:cubicBezTo>
                  <a:pt x="186" y="48"/>
                  <a:pt x="182" y="60"/>
                  <a:pt x="182" y="76"/>
                </a:cubicBezTo>
                <a:cubicBezTo>
                  <a:pt x="182" y="91"/>
                  <a:pt x="186" y="102"/>
                  <a:pt x="195" y="111"/>
                </a:cubicBezTo>
                <a:cubicBezTo>
                  <a:pt x="203" y="120"/>
                  <a:pt x="214" y="124"/>
                  <a:pt x="227" y="124"/>
                </a:cubicBezTo>
                <a:cubicBezTo>
                  <a:pt x="239" y="124"/>
                  <a:pt x="250" y="120"/>
                  <a:pt x="258" y="111"/>
                </a:cubicBezTo>
                <a:cubicBezTo>
                  <a:pt x="266" y="102"/>
                  <a:pt x="270" y="90"/>
                  <a:pt x="270" y="74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259" name="Line 216"/>
          <p:cNvSpPr>
            <a:spLocks noChangeShapeType="1"/>
          </p:cNvSpPr>
          <p:nvPr/>
        </p:nvSpPr>
        <p:spPr bwMode="auto">
          <a:xfrm>
            <a:off x="374888" y="1064707"/>
            <a:ext cx="4787900" cy="179388"/>
          </a:xfrm>
          <a:prstGeom prst="line">
            <a:avLst/>
          </a:prstGeom>
          <a:noFill/>
          <a:ln w="1588" cap="rnd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260" name="Freeform 218"/>
          <p:cNvSpPr>
            <a:spLocks noEditPoints="1"/>
          </p:cNvSpPr>
          <p:nvPr/>
        </p:nvSpPr>
        <p:spPr bwMode="auto">
          <a:xfrm>
            <a:off x="233600" y="1034544"/>
            <a:ext cx="82550" cy="57150"/>
          </a:xfrm>
          <a:custGeom>
            <a:avLst/>
            <a:gdLst>
              <a:gd name="T0" fmla="*/ 148 w 324"/>
              <a:gd name="T1" fmla="*/ 199 h 229"/>
              <a:gd name="T2" fmla="*/ 148 w 324"/>
              <a:gd name="T3" fmla="*/ 225 h 229"/>
              <a:gd name="T4" fmla="*/ 0 w 324"/>
              <a:gd name="T5" fmla="*/ 225 h 229"/>
              <a:gd name="T6" fmla="*/ 3 w 324"/>
              <a:gd name="T7" fmla="*/ 206 h 229"/>
              <a:gd name="T8" fmla="*/ 21 w 324"/>
              <a:gd name="T9" fmla="*/ 176 h 229"/>
              <a:gd name="T10" fmla="*/ 57 w 324"/>
              <a:gd name="T11" fmla="*/ 142 h 229"/>
              <a:gd name="T12" fmla="*/ 107 w 324"/>
              <a:gd name="T13" fmla="*/ 95 h 229"/>
              <a:gd name="T14" fmla="*/ 120 w 324"/>
              <a:gd name="T15" fmla="*/ 61 h 229"/>
              <a:gd name="T16" fmla="*/ 108 w 324"/>
              <a:gd name="T17" fmla="*/ 34 h 229"/>
              <a:gd name="T18" fmla="*/ 77 w 324"/>
              <a:gd name="T19" fmla="*/ 22 h 229"/>
              <a:gd name="T20" fmla="*/ 46 w 324"/>
              <a:gd name="T21" fmla="*/ 34 h 229"/>
              <a:gd name="T22" fmla="*/ 33 w 324"/>
              <a:gd name="T23" fmla="*/ 67 h 229"/>
              <a:gd name="T24" fmla="*/ 5 w 324"/>
              <a:gd name="T25" fmla="*/ 64 h 229"/>
              <a:gd name="T26" fmla="*/ 27 w 324"/>
              <a:gd name="T27" fmla="*/ 16 h 229"/>
              <a:gd name="T28" fmla="*/ 78 w 324"/>
              <a:gd name="T29" fmla="*/ 0 h 229"/>
              <a:gd name="T30" fmla="*/ 129 w 324"/>
              <a:gd name="T31" fmla="*/ 18 h 229"/>
              <a:gd name="T32" fmla="*/ 148 w 324"/>
              <a:gd name="T33" fmla="*/ 62 h 229"/>
              <a:gd name="T34" fmla="*/ 143 w 324"/>
              <a:gd name="T35" fmla="*/ 88 h 229"/>
              <a:gd name="T36" fmla="*/ 124 w 324"/>
              <a:gd name="T37" fmla="*/ 116 h 229"/>
              <a:gd name="T38" fmla="*/ 82 w 324"/>
              <a:gd name="T39" fmla="*/ 155 h 229"/>
              <a:gd name="T40" fmla="*/ 50 w 324"/>
              <a:gd name="T41" fmla="*/ 184 h 229"/>
              <a:gd name="T42" fmla="*/ 38 w 324"/>
              <a:gd name="T43" fmla="*/ 199 h 229"/>
              <a:gd name="T44" fmla="*/ 148 w 324"/>
              <a:gd name="T45" fmla="*/ 199 h 229"/>
              <a:gd name="T46" fmla="*/ 178 w 324"/>
              <a:gd name="T47" fmla="*/ 114 h 229"/>
              <a:gd name="T48" fmla="*/ 186 w 324"/>
              <a:gd name="T49" fmla="*/ 50 h 229"/>
              <a:gd name="T50" fmla="*/ 211 w 324"/>
              <a:gd name="T51" fmla="*/ 13 h 229"/>
              <a:gd name="T52" fmla="*/ 251 w 324"/>
              <a:gd name="T53" fmla="*/ 0 h 229"/>
              <a:gd name="T54" fmla="*/ 283 w 324"/>
              <a:gd name="T55" fmla="*/ 7 h 229"/>
              <a:gd name="T56" fmla="*/ 305 w 324"/>
              <a:gd name="T57" fmla="*/ 28 h 229"/>
              <a:gd name="T58" fmla="*/ 319 w 324"/>
              <a:gd name="T59" fmla="*/ 61 h 229"/>
              <a:gd name="T60" fmla="*/ 324 w 324"/>
              <a:gd name="T61" fmla="*/ 114 h 229"/>
              <a:gd name="T62" fmla="*/ 316 w 324"/>
              <a:gd name="T63" fmla="*/ 178 h 229"/>
              <a:gd name="T64" fmla="*/ 292 w 324"/>
              <a:gd name="T65" fmla="*/ 215 h 229"/>
              <a:gd name="T66" fmla="*/ 251 w 324"/>
              <a:gd name="T67" fmla="*/ 229 h 229"/>
              <a:gd name="T68" fmla="*/ 200 w 324"/>
              <a:gd name="T69" fmla="*/ 206 h 229"/>
              <a:gd name="T70" fmla="*/ 178 w 324"/>
              <a:gd name="T71" fmla="*/ 114 h 229"/>
              <a:gd name="T72" fmla="*/ 206 w 324"/>
              <a:gd name="T73" fmla="*/ 114 h 229"/>
              <a:gd name="T74" fmla="*/ 219 w 324"/>
              <a:gd name="T75" fmla="*/ 188 h 229"/>
              <a:gd name="T76" fmla="*/ 251 w 324"/>
              <a:gd name="T77" fmla="*/ 206 h 229"/>
              <a:gd name="T78" fmla="*/ 283 w 324"/>
              <a:gd name="T79" fmla="*/ 188 h 229"/>
              <a:gd name="T80" fmla="*/ 296 w 324"/>
              <a:gd name="T81" fmla="*/ 114 h 229"/>
              <a:gd name="T82" fmla="*/ 283 w 324"/>
              <a:gd name="T83" fmla="*/ 41 h 229"/>
              <a:gd name="T84" fmla="*/ 251 w 324"/>
              <a:gd name="T85" fmla="*/ 22 h 229"/>
              <a:gd name="T86" fmla="*/ 221 w 324"/>
              <a:gd name="T87" fmla="*/ 39 h 229"/>
              <a:gd name="T88" fmla="*/ 206 w 324"/>
              <a:gd name="T89" fmla="*/ 114 h 2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</a:cxnLst>
            <a:rect l="0" t="0" r="r" b="b"/>
            <a:pathLst>
              <a:path w="324" h="229">
                <a:moveTo>
                  <a:pt x="148" y="199"/>
                </a:moveTo>
                <a:lnTo>
                  <a:pt x="148" y="225"/>
                </a:lnTo>
                <a:lnTo>
                  <a:pt x="0" y="225"/>
                </a:lnTo>
                <a:cubicBezTo>
                  <a:pt x="0" y="218"/>
                  <a:pt x="1" y="212"/>
                  <a:pt x="3" y="206"/>
                </a:cubicBezTo>
                <a:cubicBezTo>
                  <a:pt x="7" y="196"/>
                  <a:pt x="13" y="186"/>
                  <a:pt x="21" y="176"/>
                </a:cubicBezTo>
                <a:cubicBezTo>
                  <a:pt x="30" y="166"/>
                  <a:pt x="42" y="155"/>
                  <a:pt x="57" y="142"/>
                </a:cubicBezTo>
                <a:cubicBezTo>
                  <a:pt x="82" y="122"/>
                  <a:pt x="98" y="106"/>
                  <a:pt x="107" y="95"/>
                </a:cubicBezTo>
                <a:cubicBezTo>
                  <a:pt x="116" y="83"/>
                  <a:pt x="120" y="72"/>
                  <a:pt x="120" y="61"/>
                </a:cubicBezTo>
                <a:cubicBezTo>
                  <a:pt x="120" y="50"/>
                  <a:pt x="116" y="41"/>
                  <a:pt x="108" y="34"/>
                </a:cubicBezTo>
                <a:cubicBezTo>
                  <a:pt x="100" y="26"/>
                  <a:pt x="90" y="22"/>
                  <a:pt x="77" y="22"/>
                </a:cubicBezTo>
                <a:cubicBezTo>
                  <a:pt x="64" y="22"/>
                  <a:pt x="54" y="26"/>
                  <a:pt x="46" y="34"/>
                </a:cubicBezTo>
                <a:cubicBezTo>
                  <a:pt x="38" y="42"/>
                  <a:pt x="34" y="53"/>
                  <a:pt x="33" y="67"/>
                </a:cubicBezTo>
                <a:lnTo>
                  <a:pt x="5" y="64"/>
                </a:lnTo>
                <a:cubicBezTo>
                  <a:pt x="7" y="43"/>
                  <a:pt x="14" y="27"/>
                  <a:pt x="27" y="16"/>
                </a:cubicBezTo>
                <a:cubicBezTo>
                  <a:pt x="40" y="5"/>
                  <a:pt x="57" y="0"/>
                  <a:pt x="78" y="0"/>
                </a:cubicBezTo>
                <a:cubicBezTo>
                  <a:pt x="100" y="0"/>
                  <a:pt x="117" y="6"/>
                  <a:pt x="129" y="18"/>
                </a:cubicBezTo>
                <a:cubicBezTo>
                  <a:pt x="142" y="29"/>
                  <a:pt x="148" y="44"/>
                  <a:pt x="148" y="62"/>
                </a:cubicBezTo>
                <a:cubicBezTo>
                  <a:pt x="148" y="71"/>
                  <a:pt x="146" y="80"/>
                  <a:pt x="143" y="88"/>
                </a:cubicBezTo>
                <a:cubicBezTo>
                  <a:pt x="139" y="97"/>
                  <a:pt x="133" y="106"/>
                  <a:pt x="124" y="116"/>
                </a:cubicBezTo>
                <a:cubicBezTo>
                  <a:pt x="116" y="125"/>
                  <a:pt x="102" y="139"/>
                  <a:pt x="82" y="155"/>
                </a:cubicBezTo>
                <a:cubicBezTo>
                  <a:pt x="65" y="169"/>
                  <a:pt x="55" y="179"/>
                  <a:pt x="50" y="184"/>
                </a:cubicBezTo>
                <a:cubicBezTo>
                  <a:pt x="45" y="189"/>
                  <a:pt x="41" y="194"/>
                  <a:pt x="38" y="199"/>
                </a:cubicBezTo>
                <a:lnTo>
                  <a:pt x="148" y="199"/>
                </a:lnTo>
                <a:close/>
                <a:moveTo>
                  <a:pt x="178" y="114"/>
                </a:moveTo>
                <a:cubicBezTo>
                  <a:pt x="178" y="88"/>
                  <a:pt x="181" y="66"/>
                  <a:pt x="186" y="50"/>
                </a:cubicBezTo>
                <a:cubicBezTo>
                  <a:pt x="192" y="34"/>
                  <a:pt x="200" y="21"/>
                  <a:pt x="211" y="13"/>
                </a:cubicBezTo>
                <a:cubicBezTo>
                  <a:pt x="221" y="4"/>
                  <a:pt x="235" y="0"/>
                  <a:pt x="251" y="0"/>
                </a:cubicBezTo>
                <a:cubicBezTo>
                  <a:pt x="263" y="0"/>
                  <a:pt x="274" y="2"/>
                  <a:pt x="283" y="7"/>
                </a:cubicBezTo>
                <a:cubicBezTo>
                  <a:pt x="292" y="12"/>
                  <a:pt x="299" y="19"/>
                  <a:pt x="305" y="28"/>
                </a:cubicBezTo>
                <a:cubicBezTo>
                  <a:pt x="311" y="37"/>
                  <a:pt x="316" y="48"/>
                  <a:pt x="319" y="61"/>
                </a:cubicBezTo>
                <a:cubicBezTo>
                  <a:pt x="323" y="74"/>
                  <a:pt x="324" y="92"/>
                  <a:pt x="324" y="114"/>
                </a:cubicBezTo>
                <a:cubicBezTo>
                  <a:pt x="324" y="140"/>
                  <a:pt x="321" y="162"/>
                  <a:pt x="316" y="178"/>
                </a:cubicBezTo>
                <a:cubicBezTo>
                  <a:pt x="311" y="194"/>
                  <a:pt x="303" y="207"/>
                  <a:pt x="292" y="215"/>
                </a:cubicBezTo>
                <a:cubicBezTo>
                  <a:pt x="281" y="224"/>
                  <a:pt x="268" y="229"/>
                  <a:pt x="251" y="229"/>
                </a:cubicBezTo>
                <a:cubicBezTo>
                  <a:pt x="230" y="229"/>
                  <a:pt x="213" y="221"/>
                  <a:pt x="200" y="206"/>
                </a:cubicBezTo>
                <a:cubicBezTo>
                  <a:pt x="186" y="187"/>
                  <a:pt x="178" y="156"/>
                  <a:pt x="178" y="114"/>
                </a:cubicBezTo>
                <a:close/>
                <a:moveTo>
                  <a:pt x="206" y="114"/>
                </a:moveTo>
                <a:cubicBezTo>
                  <a:pt x="206" y="151"/>
                  <a:pt x="211" y="176"/>
                  <a:pt x="219" y="188"/>
                </a:cubicBezTo>
                <a:cubicBezTo>
                  <a:pt x="228" y="200"/>
                  <a:pt x="239" y="206"/>
                  <a:pt x="251" y="206"/>
                </a:cubicBezTo>
                <a:cubicBezTo>
                  <a:pt x="264" y="206"/>
                  <a:pt x="274" y="200"/>
                  <a:pt x="283" y="188"/>
                </a:cubicBezTo>
                <a:cubicBezTo>
                  <a:pt x="292" y="176"/>
                  <a:pt x="296" y="151"/>
                  <a:pt x="296" y="114"/>
                </a:cubicBezTo>
                <a:cubicBezTo>
                  <a:pt x="296" y="77"/>
                  <a:pt x="292" y="53"/>
                  <a:pt x="283" y="41"/>
                </a:cubicBezTo>
                <a:cubicBezTo>
                  <a:pt x="275" y="29"/>
                  <a:pt x="264" y="22"/>
                  <a:pt x="251" y="22"/>
                </a:cubicBezTo>
                <a:cubicBezTo>
                  <a:pt x="238" y="22"/>
                  <a:pt x="228" y="28"/>
                  <a:pt x="221" y="39"/>
                </a:cubicBezTo>
                <a:cubicBezTo>
                  <a:pt x="211" y="52"/>
                  <a:pt x="206" y="77"/>
                  <a:pt x="206" y="114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261" name="Freeform 220"/>
          <p:cNvSpPr>
            <a:spLocks noEditPoints="1"/>
          </p:cNvSpPr>
          <p:nvPr/>
        </p:nvSpPr>
        <p:spPr bwMode="auto">
          <a:xfrm>
            <a:off x="5223303" y="1213932"/>
            <a:ext cx="82550" cy="57150"/>
          </a:xfrm>
          <a:custGeom>
            <a:avLst/>
            <a:gdLst>
              <a:gd name="T0" fmla="*/ 149 w 324"/>
              <a:gd name="T1" fmla="*/ 199 h 229"/>
              <a:gd name="T2" fmla="*/ 149 w 324"/>
              <a:gd name="T3" fmla="*/ 225 h 229"/>
              <a:gd name="T4" fmla="*/ 0 w 324"/>
              <a:gd name="T5" fmla="*/ 225 h 229"/>
              <a:gd name="T6" fmla="*/ 3 w 324"/>
              <a:gd name="T7" fmla="*/ 206 h 229"/>
              <a:gd name="T8" fmla="*/ 22 w 324"/>
              <a:gd name="T9" fmla="*/ 176 h 229"/>
              <a:gd name="T10" fmla="*/ 58 w 324"/>
              <a:gd name="T11" fmla="*/ 142 h 229"/>
              <a:gd name="T12" fmla="*/ 107 w 324"/>
              <a:gd name="T13" fmla="*/ 95 h 229"/>
              <a:gd name="T14" fmla="*/ 120 w 324"/>
              <a:gd name="T15" fmla="*/ 61 h 229"/>
              <a:gd name="T16" fmla="*/ 108 w 324"/>
              <a:gd name="T17" fmla="*/ 34 h 229"/>
              <a:gd name="T18" fmla="*/ 78 w 324"/>
              <a:gd name="T19" fmla="*/ 23 h 229"/>
              <a:gd name="T20" fmla="*/ 46 w 324"/>
              <a:gd name="T21" fmla="*/ 35 h 229"/>
              <a:gd name="T22" fmla="*/ 34 w 324"/>
              <a:gd name="T23" fmla="*/ 67 h 229"/>
              <a:gd name="T24" fmla="*/ 5 w 324"/>
              <a:gd name="T25" fmla="*/ 65 h 229"/>
              <a:gd name="T26" fmla="*/ 27 w 324"/>
              <a:gd name="T27" fmla="*/ 16 h 229"/>
              <a:gd name="T28" fmla="*/ 78 w 324"/>
              <a:gd name="T29" fmla="*/ 0 h 229"/>
              <a:gd name="T30" fmla="*/ 129 w 324"/>
              <a:gd name="T31" fmla="*/ 18 h 229"/>
              <a:gd name="T32" fmla="*/ 148 w 324"/>
              <a:gd name="T33" fmla="*/ 62 h 229"/>
              <a:gd name="T34" fmla="*/ 143 w 324"/>
              <a:gd name="T35" fmla="*/ 89 h 229"/>
              <a:gd name="T36" fmla="*/ 124 w 324"/>
              <a:gd name="T37" fmla="*/ 116 h 229"/>
              <a:gd name="T38" fmla="*/ 82 w 324"/>
              <a:gd name="T39" fmla="*/ 155 h 229"/>
              <a:gd name="T40" fmla="*/ 50 w 324"/>
              <a:gd name="T41" fmla="*/ 184 h 229"/>
              <a:gd name="T42" fmla="*/ 38 w 324"/>
              <a:gd name="T43" fmla="*/ 199 h 229"/>
              <a:gd name="T44" fmla="*/ 149 w 324"/>
              <a:gd name="T45" fmla="*/ 199 h 229"/>
              <a:gd name="T46" fmla="*/ 178 w 324"/>
              <a:gd name="T47" fmla="*/ 114 h 229"/>
              <a:gd name="T48" fmla="*/ 187 w 324"/>
              <a:gd name="T49" fmla="*/ 50 h 229"/>
              <a:gd name="T50" fmla="*/ 211 w 324"/>
              <a:gd name="T51" fmla="*/ 13 h 229"/>
              <a:gd name="T52" fmla="*/ 251 w 324"/>
              <a:gd name="T53" fmla="*/ 0 h 229"/>
              <a:gd name="T54" fmla="*/ 283 w 324"/>
              <a:gd name="T55" fmla="*/ 7 h 229"/>
              <a:gd name="T56" fmla="*/ 306 w 324"/>
              <a:gd name="T57" fmla="*/ 28 h 229"/>
              <a:gd name="T58" fmla="*/ 319 w 324"/>
              <a:gd name="T59" fmla="*/ 61 h 229"/>
              <a:gd name="T60" fmla="*/ 324 w 324"/>
              <a:gd name="T61" fmla="*/ 114 h 229"/>
              <a:gd name="T62" fmla="*/ 316 w 324"/>
              <a:gd name="T63" fmla="*/ 178 h 229"/>
              <a:gd name="T64" fmla="*/ 292 w 324"/>
              <a:gd name="T65" fmla="*/ 216 h 229"/>
              <a:gd name="T66" fmla="*/ 251 w 324"/>
              <a:gd name="T67" fmla="*/ 229 h 229"/>
              <a:gd name="T68" fmla="*/ 201 w 324"/>
              <a:gd name="T69" fmla="*/ 206 h 229"/>
              <a:gd name="T70" fmla="*/ 178 w 324"/>
              <a:gd name="T71" fmla="*/ 114 h 229"/>
              <a:gd name="T72" fmla="*/ 207 w 324"/>
              <a:gd name="T73" fmla="*/ 114 h 229"/>
              <a:gd name="T74" fmla="*/ 219 w 324"/>
              <a:gd name="T75" fmla="*/ 188 h 229"/>
              <a:gd name="T76" fmla="*/ 251 w 324"/>
              <a:gd name="T77" fmla="*/ 206 h 229"/>
              <a:gd name="T78" fmla="*/ 283 w 324"/>
              <a:gd name="T79" fmla="*/ 188 h 229"/>
              <a:gd name="T80" fmla="*/ 296 w 324"/>
              <a:gd name="T81" fmla="*/ 114 h 229"/>
              <a:gd name="T82" fmla="*/ 283 w 324"/>
              <a:gd name="T83" fmla="*/ 41 h 229"/>
              <a:gd name="T84" fmla="*/ 251 w 324"/>
              <a:gd name="T85" fmla="*/ 23 h 229"/>
              <a:gd name="T86" fmla="*/ 221 w 324"/>
              <a:gd name="T87" fmla="*/ 39 h 229"/>
              <a:gd name="T88" fmla="*/ 207 w 324"/>
              <a:gd name="T89" fmla="*/ 114 h 2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</a:cxnLst>
            <a:rect l="0" t="0" r="r" b="b"/>
            <a:pathLst>
              <a:path w="324" h="229">
                <a:moveTo>
                  <a:pt x="149" y="199"/>
                </a:moveTo>
                <a:lnTo>
                  <a:pt x="149" y="225"/>
                </a:lnTo>
                <a:lnTo>
                  <a:pt x="0" y="225"/>
                </a:lnTo>
                <a:cubicBezTo>
                  <a:pt x="0" y="218"/>
                  <a:pt x="1" y="212"/>
                  <a:pt x="3" y="206"/>
                </a:cubicBezTo>
                <a:cubicBezTo>
                  <a:pt x="7" y="196"/>
                  <a:pt x="13" y="186"/>
                  <a:pt x="22" y="176"/>
                </a:cubicBezTo>
                <a:cubicBezTo>
                  <a:pt x="30" y="166"/>
                  <a:pt x="42" y="155"/>
                  <a:pt x="58" y="142"/>
                </a:cubicBezTo>
                <a:cubicBezTo>
                  <a:pt x="82" y="122"/>
                  <a:pt x="98" y="106"/>
                  <a:pt x="107" y="95"/>
                </a:cubicBezTo>
                <a:cubicBezTo>
                  <a:pt x="116" y="83"/>
                  <a:pt x="120" y="72"/>
                  <a:pt x="120" y="61"/>
                </a:cubicBezTo>
                <a:cubicBezTo>
                  <a:pt x="120" y="51"/>
                  <a:pt x="116" y="41"/>
                  <a:pt x="108" y="34"/>
                </a:cubicBezTo>
                <a:cubicBezTo>
                  <a:pt x="100" y="26"/>
                  <a:pt x="90" y="23"/>
                  <a:pt x="78" y="23"/>
                </a:cubicBezTo>
                <a:cubicBezTo>
                  <a:pt x="64" y="23"/>
                  <a:pt x="54" y="27"/>
                  <a:pt x="46" y="35"/>
                </a:cubicBezTo>
                <a:cubicBezTo>
                  <a:pt x="38" y="42"/>
                  <a:pt x="34" y="53"/>
                  <a:pt x="34" y="67"/>
                </a:cubicBezTo>
                <a:lnTo>
                  <a:pt x="5" y="65"/>
                </a:lnTo>
                <a:cubicBezTo>
                  <a:pt x="7" y="44"/>
                  <a:pt x="15" y="27"/>
                  <a:pt x="27" y="16"/>
                </a:cubicBezTo>
                <a:cubicBezTo>
                  <a:pt x="40" y="5"/>
                  <a:pt x="57" y="0"/>
                  <a:pt x="78" y="0"/>
                </a:cubicBezTo>
                <a:cubicBezTo>
                  <a:pt x="100" y="0"/>
                  <a:pt x="117" y="6"/>
                  <a:pt x="129" y="18"/>
                </a:cubicBezTo>
                <a:cubicBezTo>
                  <a:pt x="142" y="30"/>
                  <a:pt x="148" y="44"/>
                  <a:pt x="148" y="62"/>
                </a:cubicBezTo>
                <a:cubicBezTo>
                  <a:pt x="148" y="71"/>
                  <a:pt x="146" y="80"/>
                  <a:pt x="143" y="89"/>
                </a:cubicBezTo>
                <a:cubicBezTo>
                  <a:pt x="139" y="97"/>
                  <a:pt x="133" y="106"/>
                  <a:pt x="124" y="116"/>
                </a:cubicBezTo>
                <a:cubicBezTo>
                  <a:pt x="116" y="126"/>
                  <a:pt x="102" y="139"/>
                  <a:pt x="82" y="155"/>
                </a:cubicBezTo>
                <a:cubicBezTo>
                  <a:pt x="65" y="169"/>
                  <a:pt x="55" y="179"/>
                  <a:pt x="50" y="184"/>
                </a:cubicBezTo>
                <a:cubicBezTo>
                  <a:pt x="45" y="189"/>
                  <a:pt x="42" y="194"/>
                  <a:pt x="38" y="199"/>
                </a:cubicBezTo>
                <a:lnTo>
                  <a:pt x="149" y="199"/>
                </a:lnTo>
                <a:close/>
                <a:moveTo>
                  <a:pt x="178" y="114"/>
                </a:moveTo>
                <a:cubicBezTo>
                  <a:pt x="178" y="88"/>
                  <a:pt x="181" y="66"/>
                  <a:pt x="187" y="50"/>
                </a:cubicBezTo>
                <a:cubicBezTo>
                  <a:pt x="192" y="34"/>
                  <a:pt x="200" y="22"/>
                  <a:pt x="211" y="13"/>
                </a:cubicBezTo>
                <a:cubicBezTo>
                  <a:pt x="222" y="4"/>
                  <a:pt x="235" y="0"/>
                  <a:pt x="251" y="0"/>
                </a:cubicBezTo>
                <a:cubicBezTo>
                  <a:pt x="263" y="0"/>
                  <a:pt x="274" y="2"/>
                  <a:pt x="283" y="7"/>
                </a:cubicBezTo>
                <a:cubicBezTo>
                  <a:pt x="292" y="12"/>
                  <a:pt x="300" y="19"/>
                  <a:pt x="306" y="28"/>
                </a:cubicBezTo>
                <a:cubicBezTo>
                  <a:pt x="311" y="37"/>
                  <a:pt x="316" y="48"/>
                  <a:pt x="319" y="61"/>
                </a:cubicBezTo>
                <a:cubicBezTo>
                  <a:pt x="323" y="74"/>
                  <a:pt x="324" y="92"/>
                  <a:pt x="324" y="114"/>
                </a:cubicBezTo>
                <a:cubicBezTo>
                  <a:pt x="324" y="141"/>
                  <a:pt x="322" y="162"/>
                  <a:pt x="316" y="178"/>
                </a:cubicBezTo>
                <a:cubicBezTo>
                  <a:pt x="311" y="194"/>
                  <a:pt x="303" y="207"/>
                  <a:pt x="292" y="216"/>
                </a:cubicBezTo>
                <a:cubicBezTo>
                  <a:pt x="281" y="224"/>
                  <a:pt x="268" y="229"/>
                  <a:pt x="251" y="229"/>
                </a:cubicBezTo>
                <a:cubicBezTo>
                  <a:pt x="230" y="229"/>
                  <a:pt x="213" y="221"/>
                  <a:pt x="201" y="206"/>
                </a:cubicBezTo>
                <a:cubicBezTo>
                  <a:pt x="186" y="187"/>
                  <a:pt x="178" y="156"/>
                  <a:pt x="178" y="114"/>
                </a:cubicBezTo>
                <a:close/>
                <a:moveTo>
                  <a:pt x="207" y="114"/>
                </a:moveTo>
                <a:cubicBezTo>
                  <a:pt x="207" y="151"/>
                  <a:pt x="211" y="176"/>
                  <a:pt x="219" y="188"/>
                </a:cubicBezTo>
                <a:cubicBezTo>
                  <a:pt x="228" y="200"/>
                  <a:pt x="239" y="206"/>
                  <a:pt x="251" y="206"/>
                </a:cubicBezTo>
                <a:cubicBezTo>
                  <a:pt x="264" y="206"/>
                  <a:pt x="275" y="200"/>
                  <a:pt x="283" y="188"/>
                </a:cubicBezTo>
                <a:cubicBezTo>
                  <a:pt x="292" y="176"/>
                  <a:pt x="296" y="151"/>
                  <a:pt x="296" y="114"/>
                </a:cubicBezTo>
                <a:cubicBezTo>
                  <a:pt x="296" y="77"/>
                  <a:pt x="292" y="53"/>
                  <a:pt x="283" y="41"/>
                </a:cubicBezTo>
                <a:cubicBezTo>
                  <a:pt x="275" y="29"/>
                  <a:pt x="264" y="23"/>
                  <a:pt x="251" y="23"/>
                </a:cubicBezTo>
                <a:cubicBezTo>
                  <a:pt x="238" y="23"/>
                  <a:pt x="228" y="28"/>
                  <a:pt x="221" y="39"/>
                </a:cubicBezTo>
                <a:cubicBezTo>
                  <a:pt x="211" y="52"/>
                  <a:pt x="207" y="78"/>
                  <a:pt x="207" y="114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262" name="Line 221"/>
          <p:cNvSpPr>
            <a:spLocks noChangeShapeType="1"/>
          </p:cNvSpPr>
          <p:nvPr/>
        </p:nvSpPr>
        <p:spPr bwMode="auto">
          <a:xfrm>
            <a:off x="374888" y="844044"/>
            <a:ext cx="4787900" cy="179388"/>
          </a:xfrm>
          <a:prstGeom prst="line">
            <a:avLst/>
          </a:prstGeom>
          <a:noFill/>
          <a:ln w="1588" cap="rnd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263" name="Freeform 222"/>
          <p:cNvSpPr>
            <a:spLocks noEditPoints="1"/>
          </p:cNvSpPr>
          <p:nvPr/>
        </p:nvSpPr>
        <p:spPr bwMode="auto">
          <a:xfrm>
            <a:off x="233600" y="813882"/>
            <a:ext cx="71438" cy="57150"/>
          </a:xfrm>
          <a:custGeom>
            <a:avLst/>
            <a:gdLst>
              <a:gd name="T0" fmla="*/ 148 w 282"/>
              <a:gd name="T1" fmla="*/ 199 h 225"/>
              <a:gd name="T2" fmla="*/ 148 w 282"/>
              <a:gd name="T3" fmla="*/ 225 h 225"/>
              <a:gd name="T4" fmla="*/ 0 w 282"/>
              <a:gd name="T5" fmla="*/ 225 h 225"/>
              <a:gd name="T6" fmla="*/ 3 w 282"/>
              <a:gd name="T7" fmla="*/ 206 h 225"/>
              <a:gd name="T8" fmla="*/ 21 w 282"/>
              <a:gd name="T9" fmla="*/ 176 h 225"/>
              <a:gd name="T10" fmla="*/ 57 w 282"/>
              <a:gd name="T11" fmla="*/ 142 h 225"/>
              <a:gd name="T12" fmla="*/ 107 w 282"/>
              <a:gd name="T13" fmla="*/ 95 h 225"/>
              <a:gd name="T14" fmla="*/ 120 w 282"/>
              <a:gd name="T15" fmla="*/ 61 h 225"/>
              <a:gd name="T16" fmla="*/ 108 w 282"/>
              <a:gd name="T17" fmla="*/ 34 h 225"/>
              <a:gd name="T18" fmla="*/ 77 w 282"/>
              <a:gd name="T19" fmla="*/ 23 h 225"/>
              <a:gd name="T20" fmla="*/ 46 w 282"/>
              <a:gd name="T21" fmla="*/ 34 h 225"/>
              <a:gd name="T22" fmla="*/ 33 w 282"/>
              <a:gd name="T23" fmla="*/ 67 h 225"/>
              <a:gd name="T24" fmla="*/ 5 w 282"/>
              <a:gd name="T25" fmla="*/ 64 h 225"/>
              <a:gd name="T26" fmla="*/ 27 w 282"/>
              <a:gd name="T27" fmla="*/ 16 h 225"/>
              <a:gd name="T28" fmla="*/ 78 w 282"/>
              <a:gd name="T29" fmla="*/ 0 h 225"/>
              <a:gd name="T30" fmla="*/ 129 w 282"/>
              <a:gd name="T31" fmla="*/ 18 h 225"/>
              <a:gd name="T32" fmla="*/ 148 w 282"/>
              <a:gd name="T33" fmla="*/ 62 h 225"/>
              <a:gd name="T34" fmla="*/ 143 w 282"/>
              <a:gd name="T35" fmla="*/ 88 h 225"/>
              <a:gd name="T36" fmla="*/ 124 w 282"/>
              <a:gd name="T37" fmla="*/ 116 h 225"/>
              <a:gd name="T38" fmla="*/ 82 w 282"/>
              <a:gd name="T39" fmla="*/ 155 h 225"/>
              <a:gd name="T40" fmla="*/ 50 w 282"/>
              <a:gd name="T41" fmla="*/ 184 h 225"/>
              <a:gd name="T42" fmla="*/ 38 w 282"/>
              <a:gd name="T43" fmla="*/ 199 h 225"/>
              <a:gd name="T44" fmla="*/ 148 w 282"/>
              <a:gd name="T45" fmla="*/ 199 h 225"/>
              <a:gd name="T46" fmla="*/ 282 w 282"/>
              <a:gd name="T47" fmla="*/ 225 h 225"/>
              <a:gd name="T48" fmla="*/ 254 w 282"/>
              <a:gd name="T49" fmla="*/ 225 h 225"/>
              <a:gd name="T50" fmla="*/ 254 w 282"/>
              <a:gd name="T51" fmla="*/ 49 h 225"/>
              <a:gd name="T52" fmla="*/ 228 w 282"/>
              <a:gd name="T53" fmla="*/ 68 h 225"/>
              <a:gd name="T54" fmla="*/ 199 w 282"/>
              <a:gd name="T55" fmla="*/ 83 h 225"/>
              <a:gd name="T56" fmla="*/ 199 w 282"/>
              <a:gd name="T57" fmla="*/ 56 h 225"/>
              <a:gd name="T58" fmla="*/ 239 w 282"/>
              <a:gd name="T59" fmla="*/ 30 h 225"/>
              <a:gd name="T60" fmla="*/ 264 w 282"/>
              <a:gd name="T61" fmla="*/ 0 h 225"/>
              <a:gd name="T62" fmla="*/ 282 w 282"/>
              <a:gd name="T63" fmla="*/ 0 h 225"/>
              <a:gd name="T64" fmla="*/ 282 w 282"/>
              <a:gd name="T65" fmla="*/ 225 h 2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</a:cxnLst>
            <a:rect l="0" t="0" r="r" b="b"/>
            <a:pathLst>
              <a:path w="282" h="225">
                <a:moveTo>
                  <a:pt x="148" y="199"/>
                </a:moveTo>
                <a:lnTo>
                  <a:pt x="148" y="225"/>
                </a:lnTo>
                <a:lnTo>
                  <a:pt x="0" y="225"/>
                </a:lnTo>
                <a:cubicBezTo>
                  <a:pt x="0" y="218"/>
                  <a:pt x="1" y="212"/>
                  <a:pt x="3" y="206"/>
                </a:cubicBezTo>
                <a:cubicBezTo>
                  <a:pt x="7" y="196"/>
                  <a:pt x="13" y="186"/>
                  <a:pt x="21" y="176"/>
                </a:cubicBezTo>
                <a:cubicBezTo>
                  <a:pt x="30" y="166"/>
                  <a:pt x="42" y="155"/>
                  <a:pt x="57" y="142"/>
                </a:cubicBezTo>
                <a:cubicBezTo>
                  <a:pt x="82" y="122"/>
                  <a:pt x="98" y="106"/>
                  <a:pt x="107" y="95"/>
                </a:cubicBezTo>
                <a:cubicBezTo>
                  <a:pt x="116" y="83"/>
                  <a:pt x="120" y="72"/>
                  <a:pt x="120" y="61"/>
                </a:cubicBezTo>
                <a:cubicBezTo>
                  <a:pt x="120" y="50"/>
                  <a:pt x="116" y="41"/>
                  <a:pt x="108" y="34"/>
                </a:cubicBezTo>
                <a:cubicBezTo>
                  <a:pt x="100" y="26"/>
                  <a:pt x="90" y="23"/>
                  <a:pt x="77" y="23"/>
                </a:cubicBezTo>
                <a:cubicBezTo>
                  <a:pt x="64" y="23"/>
                  <a:pt x="54" y="26"/>
                  <a:pt x="46" y="34"/>
                </a:cubicBezTo>
                <a:cubicBezTo>
                  <a:pt x="38" y="42"/>
                  <a:pt x="34" y="53"/>
                  <a:pt x="33" y="67"/>
                </a:cubicBezTo>
                <a:lnTo>
                  <a:pt x="5" y="64"/>
                </a:lnTo>
                <a:cubicBezTo>
                  <a:pt x="7" y="43"/>
                  <a:pt x="14" y="27"/>
                  <a:pt x="27" y="16"/>
                </a:cubicBezTo>
                <a:cubicBezTo>
                  <a:pt x="40" y="5"/>
                  <a:pt x="57" y="0"/>
                  <a:pt x="78" y="0"/>
                </a:cubicBezTo>
                <a:cubicBezTo>
                  <a:pt x="100" y="0"/>
                  <a:pt x="117" y="6"/>
                  <a:pt x="129" y="18"/>
                </a:cubicBezTo>
                <a:cubicBezTo>
                  <a:pt x="142" y="30"/>
                  <a:pt x="148" y="44"/>
                  <a:pt x="148" y="62"/>
                </a:cubicBezTo>
                <a:cubicBezTo>
                  <a:pt x="148" y="71"/>
                  <a:pt x="146" y="80"/>
                  <a:pt x="143" y="88"/>
                </a:cubicBezTo>
                <a:cubicBezTo>
                  <a:pt x="139" y="97"/>
                  <a:pt x="133" y="106"/>
                  <a:pt x="124" y="116"/>
                </a:cubicBezTo>
                <a:cubicBezTo>
                  <a:pt x="116" y="125"/>
                  <a:pt x="102" y="139"/>
                  <a:pt x="82" y="155"/>
                </a:cubicBezTo>
                <a:cubicBezTo>
                  <a:pt x="65" y="169"/>
                  <a:pt x="55" y="179"/>
                  <a:pt x="50" y="184"/>
                </a:cubicBezTo>
                <a:cubicBezTo>
                  <a:pt x="45" y="189"/>
                  <a:pt x="41" y="194"/>
                  <a:pt x="38" y="199"/>
                </a:cubicBezTo>
                <a:lnTo>
                  <a:pt x="148" y="199"/>
                </a:lnTo>
                <a:close/>
                <a:moveTo>
                  <a:pt x="282" y="225"/>
                </a:moveTo>
                <a:lnTo>
                  <a:pt x="254" y="225"/>
                </a:lnTo>
                <a:lnTo>
                  <a:pt x="254" y="49"/>
                </a:lnTo>
                <a:cubicBezTo>
                  <a:pt x="247" y="56"/>
                  <a:pt x="239" y="62"/>
                  <a:pt x="228" y="68"/>
                </a:cubicBezTo>
                <a:cubicBezTo>
                  <a:pt x="217" y="75"/>
                  <a:pt x="207" y="79"/>
                  <a:pt x="199" y="83"/>
                </a:cubicBezTo>
                <a:lnTo>
                  <a:pt x="199" y="56"/>
                </a:lnTo>
                <a:cubicBezTo>
                  <a:pt x="214" y="49"/>
                  <a:pt x="228" y="40"/>
                  <a:pt x="239" y="30"/>
                </a:cubicBezTo>
                <a:cubicBezTo>
                  <a:pt x="251" y="19"/>
                  <a:pt x="259" y="9"/>
                  <a:pt x="264" y="0"/>
                </a:cubicBezTo>
                <a:lnTo>
                  <a:pt x="282" y="0"/>
                </a:lnTo>
                <a:lnTo>
                  <a:pt x="282" y="225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264" name="Freeform 223"/>
          <p:cNvSpPr>
            <a:spLocks noEditPoints="1"/>
          </p:cNvSpPr>
          <p:nvPr/>
        </p:nvSpPr>
        <p:spPr bwMode="auto">
          <a:xfrm>
            <a:off x="5218350" y="993269"/>
            <a:ext cx="69850" cy="57150"/>
          </a:xfrm>
          <a:custGeom>
            <a:avLst/>
            <a:gdLst>
              <a:gd name="T0" fmla="*/ 149 w 282"/>
              <a:gd name="T1" fmla="*/ 199 h 225"/>
              <a:gd name="T2" fmla="*/ 149 w 282"/>
              <a:gd name="T3" fmla="*/ 225 h 225"/>
              <a:gd name="T4" fmla="*/ 0 w 282"/>
              <a:gd name="T5" fmla="*/ 225 h 225"/>
              <a:gd name="T6" fmla="*/ 4 w 282"/>
              <a:gd name="T7" fmla="*/ 206 h 225"/>
              <a:gd name="T8" fmla="*/ 22 w 282"/>
              <a:gd name="T9" fmla="*/ 176 h 225"/>
              <a:gd name="T10" fmla="*/ 58 w 282"/>
              <a:gd name="T11" fmla="*/ 142 h 225"/>
              <a:gd name="T12" fmla="*/ 107 w 282"/>
              <a:gd name="T13" fmla="*/ 95 h 225"/>
              <a:gd name="T14" fmla="*/ 120 w 282"/>
              <a:gd name="T15" fmla="*/ 61 h 225"/>
              <a:gd name="T16" fmla="*/ 109 w 282"/>
              <a:gd name="T17" fmla="*/ 34 h 225"/>
              <a:gd name="T18" fmla="*/ 78 w 282"/>
              <a:gd name="T19" fmla="*/ 23 h 225"/>
              <a:gd name="T20" fmla="*/ 46 w 282"/>
              <a:gd name="T21" fmla="*/ 35 h 225"/>
              <a:gd name="T22" fmla="*/ 34 w 282"/>
              <a:gd name="T23" fmla="*/ 67 h 225"/>
              <a:gd name="T24" fmla="*/ 6 w 282"/>
              <a:gd name="T25" fmla="*/ 65 h 225"/>
              <a:gd name="T26" fmla="*/ 28 w 282"/>
              <a:gd name="T27" fmla="*/ 16 h 225"/>
              <a:gd name="T28" fmla="*/ 79 w 282"/>
              <a:gd name="T29" fmla="*/ 0 h 225"/>
              <a:gd name="T30" fmla="*/ 130 w 282"/>
              <a:gd name="T31" fmla="*/ 18 h 225"/>
              <a:gd name="T32" fmla="*/ 149 w 282"/>
              <a:gd name="T33" fmla="*/ 62 h 225"/>
              <a:gd name="T34" fmla="*/ 143 w 282"/>
              <a:gd name="T35" fmla="*/ 89 h 225"/>
              <a:gd name="T36" fmla="*/ 125 w 282"/>
              <a:gd name="T37" fmla="*/ 116 h 225"/>
              <a:gd name="T38" fmla="*/ 82 w 282"/>
              <a:gd name="T39" fmla="*/ 156 h 225"/>
              <a:gd name="T40" fmla="*/ 50 w 282"/>
              <a:gd name="T41" fmla="*/ 184 h 225"/>
              <a:gd name="T42" fmla="*/ 39 w 282"/>
              <a:gd name="T43" fmla="*/ 199 h 225"/>
              <a:gd name="T44" fmla="*/ 149 w 282"/>
              <a:gd name="T45" fmla="*/ 199 h 225"/>
              <a:gd name="T46" fmla="*/ 282 w 282"/>
              <a:gd name="T47" fmla="*/ 225 h 225"/>
              <a:gd name="T48" fmla="*/ 254 w 282"/>
              <a:gd name="T49" fmla="*/ 225 h 225"/>
              <a:gd name="T50" fmla="*/ 254 w 282"/>
              <a:gd name="T51" fmla="*/ 49 h 225"/>
              <a:gd name="T52" fmla="*/ 228 w 282"/>
              <a:gd name="T53" fmla="*/ 68 h 225"/>
              <a:gd name="T54" fmla="*/ 199 w 282"/>
              <a:gd name="T55" fmla="*/ 83 h 225"/>
              <a:gd name="T56" fmla="*/ 199 w 282"/>
              <a:gd name="T57" fmla="*/ 56 h 225"/>
              <a:gd name="T58" fmla="*/ 240 w 282"/>
              <a:gd name="T59" fmla="*/ 30 h 225"/>
              <a:gd name="T60" fmla="*/ 264 w 282"/>
              <a:gd name="T61" fmla="*/ 0 h 225"/>
              <a:gd name="T62" fmla="*/ 282 w 282"/>
              <a:gd name="T63" fmla="*/ 0 h 225"/>
              <a:gd name="T64" fmla="*/ 282 w 282"/>
              <a:gd name="T65" fmla="*/ 225 h 2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</a:cxnLst>
            <a:rect l="0" t="0" r="r" b="b"/>
            <a:pathLst>
              <a:path w="282" h="225">
                <a:moveTo>
                  <a:pt x="149" y="199"/>
                </a:moveTo>
                <a:lnTo>
                  <a:pt x="149" y="225"/>
                </a:lnTo>
                <a:lnTo>
                  <a:pt x="0" y="225"/>
                </a:lnTo>
                <a:cubicBezTo>
                  <a:pt x="0" y="218"/>
                  <a:pt x="1" y="212"/>
                  <a:pt x="4" y="206"/>
                </a:cubicBezTo>
                <a:cubicBezTo>
                  <a:pt x="7" y="196"/>
                  <a:pt x="13" y="186"/>
                  <a:pt x="22" y="176"/>
                </a:cubicBezTo>
                <a:cubicBezTo>
                  <a:pt x="30" y="166"/>
                  <a:pt x="42" y="155"/>
                  <a:pt x="58" y="142"/>
                </a:cubicBezTo>
                <a:cubicBezTo>
                  <a:pt x="82" y="122"/>
                  <a:pt x="99" y="106"/>
                  <a:pt x="107" y="95"/>
                </a:cubicBezTo>
                <a:cubicBezTo>
                  <a:pt x="116" y="83"/>
                  <a:pt x="120" y="72"/>
                  <a:pt x="120" y="61"/>
                </a:cubicBezTo>
                <a:cubicBezTo>
                  <a:pt x="120" y="51"/>
                  <a:pt x="116" y="41"/>
                  <a:pt x="109" y="34"/>
                </a:cubicBezTo>
                <a:cubicBezTo>
                  <a:pt x="101" y="26"/>
                  <a:pt x="90" y="23"/>
                  <a:pt x="78" y="23"/>
                </a:cubicBezTo>
                <a:cubicBezTo>
                  <a:pt x="65" y="23"/>
                  <a:pt x="54" y="27"/>
                  <a:pt x="46" y="35"/>
                </a:cubicBezTo>
                <a:cubicBezTo>
                  <a:pt x="38" y="42"/>
                  <a:pt x="34" y="53"/>
                  <a:pt x="34" y="67"/>
                </a:cubicBezTo>
                <a:lnTo>
                  <a:pt x="6" y="65"/>
                </a:lnTo>
                <a:cubicBezTo>
                  <a:pt x="8" y="44"/>
                  <a:pt x="15" y="27"/>
                  <a:pt x="28" y="16"/>
                </a:cubicBezTo>
                <a:cubicBezTo>
                  <a:pt x="40" y="5"/>
                  <a:pt x="57" y="0"/>
                  <a:pt x="79" y="0"/>
                </a:cubicBezTo>
                <a:cubicBezTo>
                  <a:pt x="100" y="0"/>
                  <a:pt x="117" y="6"/>
                  <a:pt x="130" y="18"/>
                </a:cubicBezTo>
                <a:cubicBezTo>
                  <a:pt x="142" y="30"/>
                  <a:pt x="149" y="44"/>
                  <a:pt x="149" y="62"/>
                </a:cubicBezTo>
                <a:cubicBezTo>
                  <a:pt x="149" y="71"/>
                  <a:pt x="147" y="80"/>
                  <a:pt x="143" y="89"/>
                </a:cubicBezTo>
                <a:cubicBezTo>
                  <a:pt x="139" y="97"/>
                  <a:pt x="133" y="106"/>
                  <a:pt x="125" y="116"/>
                </a:cubicBezTo>
                <a:cubicBezTo>
                  <a:pt x="116" y="126"/>
                  <a:pt x="102" y="139"/>
                  <a:pt x="82" y="156"/>
                </a:cubicBezTo>
                <a:cubicBezTo>
                  <a:pt x="66" y="169"/>
                  <a:pt x="55" y="179"/>
                  <a:pt x="50" y="184"/>
                </a:cubicBezTo>
                <a:cubicBezTo>
                  <a:pt x="46" y="189"/>
                  <a:pt x="42" y="194"/>
                  <a:pt x="39" y="199"/>
                </a:cubicBezTo>
                <a:lnTo>
                  <a:pt x="149" y="199"/>
                </a:lnTo>
                <a:close/>
                <a:moveTo>
                  <a:pt x="282" y="225"/>
                </a:moveTo>
                <a:lnTo>
                  <a:pt x="254" y="225"/>
                </a:lnTo>
                <a:lnTo>
                  <a:pt x="254" y="49"/>
                </a:lnTo>
                <a:cubicBezTo>
                  <a:pt x="248" y="56"/>
                  <a:pt x="239" y="62"/>
                  <a:pt x="228" y="68"/>
                </a:cubicBezTo>
                <a:cubicBezTo>
                  <a:pt x="218" y="75"/>
                  <a:pt x="208" y="80"/>
                  <a:pt x="199" y="83"/>
                </a:cubicBezTo>
                <a:lnTo>
                  <a:pt x="199" y="56"/>
                </a:lnTo>
                <a:cubicBezTo>
                  <a:pt x="215" y="49"/>
                  <a:pt x="228" y="40"/>
                  <a:pt x="240" y="30"/>
                </a:cubicBezTo>
                <a:cubicBezTo>
                  <a:pt x="251" y="19"/>
                  <a:pt x="259" y="9"/>
                  <a:pt x="264" y="0"/>
                </a:cubicBezTo>
                <a:lnTo>
                  <a:pt x="282" y="0"/>
                </a:lnTo>
                <a:lnTo>
                  <a:pt x="282" y="225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265" name="Line 224"/>
          <p:cNvSpPr>
            <a:spLocks noChangeShapeType="1"/>
          </p:cNvSpPr>
          <p:nvPr/>
        </p:nvSpPr>
        <p:spPr bwMode="auto">
          <a:xfrm>
            <a:off x="374888" y="624969"/>
            <a:ext cx="4787900" cy="180975"/>
          </a:xfrm>
          <a:prstGeom prst="line">
            <a:avLst/>
          </a:prstGeom>
          <a:noFill/>
          <a:ln w="1588" cap="rnd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266" name="Freeform 225"/>
          <p:cNvSpPr>
            <a:spLocks noEditPoints="1"/>
          </p:cNvSpPr>
          <p:nvPr/>
        </p:nvSpPr>
        <p:spPr bwMode="auto">
          <a:xfrm>
            <a:off x="233600" y="594807"/>
            <a:ext cx="82550" cy="57150"/>
          </a:xfrm>
          <a:custGeom>
            <a:avLst/>
            <a:gdLst>
              <a:gd name="T0" fmla="*/ 148 w 323"/>
              <a:gd name="T1" fmla="*/ 199 h 225"/>
              <a:gd name="T2" fmla="*/ 148 w 323"/>
              <a:gd name="T3" fmla="*/ 225 h 225"/>
              <a:gd name="T4" fmla="*/ 0 w 323"/>
              <a:gd name="T5" fmla="*/ 225 h 225"/>
              <a:gd name="T6" fmla="*/ 3 w 323"/>
              <a:gd name="T7" fmla="*/ 206 h 225"/>
              <a:gd name="T8" fmla="*/ 21 w 323"/>
              <a:gd name="T9" fmla="*/ 176 h 225"/>
              <a:gd name="T10" fmla="*/ 57 w 323"/>
              <a:gd name="T11" fmla="*/ 142 h 225"/>
              <a:gd name="T12" fmla="*/ 107 w 323"/>
              <a:gd name="T13" fmla="*/ 95 h 225"/>
              <a:gd name="T14" fmla="*/ 120 w 323"/>
              <a:gd name="T15" fmla="*/ 61 h 225"/>
              <a:gd name="T16" fmla="*/ 108 w 323"/>
              <a:gd name="T17" fmla="*/ 34 h 225"/>
              <a:gd name="T18" fmla="*/ 77 w 323"/>
              <a:gd name="T19" fmla="*/ 23 h 225"/>
              <a:gd name="T20" fmla="*/ 46 w 323"/>
              <a:gd name="T21" fmla="*/ 34 h 225"/>
              <a:gd name="T22" fmla="*/ 33 w 323"/>
              <a:gd name="T23" fmla="*/ 67 h 225"/>
              <a:gd name="T24" fmla="*/ 5 w 323"/>
              <a:gd name="T25" fmla="*/ 65 h 225"/>
              <a:gd name="T26" fmla="*/ 27 w 323"/>
              <a:gd name="T27" fmla="*/ 16 h 225"/>
              <a:gd name="T28" fmla="*/ 78 w 323"/>
              <a:gd name="T29" fmla="*/ 0 h 225"/>
              <a:gd name="T30" fmla="*/ 129 w 323"/>
              <a:gd name="T31" fmla="*/ 18 h 225"/>
              <a:gd name="T32" fmla="*/ 148 w 323"/>
              <a:gd name="T33" fmla="*/ 62 h 225"/>
              <a:gd name="T34" fmla="*/ 143 w 323"/>
              <a:gd name="T35" fmla="*/ 88 h 225"/>
              <a:gd name="T36" fmla="*/ 124 w 323"/>
              <a:gd name="T37" fmla="*/ 116 h 225"/>
              <a:gd name="T38" fmla="*/ 82 w 323"/>
              <a:gd name="T39" fmla="*/ 155 h 225"/>
              <a:gd name="T40" fmla="*/ 50 w 323"/>
              <a:gd name="T41" fmla="*/ 184 h 225"/>
              <a:gd name="T42" fmla="*/ 38 w 323"/>
              <a:gd name="T43" fmla="*/ 199 h 225"/>
              <a:gd name="T44" fmla="*/ 148 w 323"/>
              <a:gd name="T45" fmla="*/ 199 h 225"/>
              <a:gd name="T46" fmla="*/ 323 w 323"/>
              <a:gd name="T47" fmla="*/ 199 h 225"/>
              <a:gd name="T48" fmla="*/ 323 w 323"/>
              <a:gd name="T49" fmla="*/ 225 h 225"/>
              <a:gd name="T50" fmla="*/ 174 w 323"/>
              <a:gd name="T51" fmla="*/ 225 h 225"/>
              <a:gd name="T52" fmla="*/ 177 w 323"/>
              <a:gd name="T53" fmla="*/ 206 h 225"/>
              <a:gd name="T54" fmla="*/ 196 w 323"/>
              <a:gd name="T55" fmla="*/ 176 h 225"/>
              <a:gd name="T56" fmla="*/ 232 w 323"/>
              <a:gd name="T57" fmla="*/ 142 h 225"/>
              <a:gd name="T58" fmla="*/ 281 w 323"/>
              <a:gd name="T59" fmla="*/ 95 h 225"/>
              <a:gd name="T60" fmla="*/ 294 w 323"/>
              <a:gd name="T61" fmla="*/ 61 h 225"/>
              <a:gd name="T62" fmla="*/ 282 w 323"/>
              <a:gd name="T63" fmla="*/ 34 h 225"/>
              <a:gd name="T64" fmla="*/ 252 w 323"/>
              <a:gd name="T65" fmla="*/ 23 h 225"/>
              <a:gd name="T66" fmla="*/ 220 w 323"/>
              <a:gd name="T67" fmla="*/ 34 h 225"/>
              <a:gd name="T68" fmla="*/ 208 w 323"/>
              <a:gd name="T69" fmla="*/ 67 h 225"/>
              <a:gd name="T70" fmla="*/ 179 w 323"/>
              <a:gd name="T71" fmla="*/ 65 h 225"/>
              <a:gd name="T72" fmla="*/ 201 w 323"/>
              <a:gd name="T73" fmla="*/ 16 h 225"/>
              <a:gd name="T74" fmla="*/ 252 w 323"/>
              <a:gd name="T75" fmla="*/ 0 h 225"/>
              <a:gd name="T76" fmla="*/ 303 w 323"/>
              <a:gd name="T77" fmla="*/ 18 h 225"/>
              <a:gd name="T78" fmla="*/ 322 w 323"/>
              <a:gd name="T79" fmla="*/ 62 h 225"/>
              <a:gd name="T80" fmla="*/ 317 w 323"/>
              <a:gd name="T81" fmla="*/ 88 h 225"/>
              <a:gd name="T82" fmla="*/ 299 w 323"/>
              <a:gd name="T83" fmla="*/ 116 h 225"/>
              <a:gd name="T84" fmla="*/ 256 w 323"/>
              <a:gd name="T85" fmla="*/ 155 h 225"/>
              <a:gd name="T86" fmla="*/ 224 w 323"/>
              <a:gd name="T87" fmla="*/ 184 h 225"/>
              <a:gd name="T88" fmla="*/ 213 w 323"/>
              <a:gd name="T89" fmla="*/ 199 h 225"/>
              <a:gd name="T90" fmla="*/ 323 w 323"/>
              <a:gd name="T91" fmla="*/ 199 h 2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</a:cxnLst>
            <a:rect l="0" t="0" r="r" b="b"/>
            <a:pathLst>
              <a:path w="323" h="225">
                <a:moveTo>
                  <a:pt x="148" y="199"/>
                </a:moveTo>
                <a:lnTo>
                  <a:pt x="148" y="225"/>
                </a:lnTo>
                <a:lnTo>
                  <a:pt x="0" y="225"/>
                </a:lnTo>
                <a:cubicBezTo>
                  <a:pt x="0" y="218"/>
                  <a:pt x="1" y="212"/>
                  <a:pt x="3" y="206"/>
                </a:cubicBezTo>
                <a:cubicBezTo>
                  <a:pt x="7" y="196"/>
                  <a:pt x="13" y="186"/>
                  <a:pt x="21" y="176"/>
                </a:cubicBezTo>
                <a:cubicBezTo>
                  <a:pt x="30" y="166"/>
                  <a:pt x="42" y="155"/>
                  <a:pt x="57" y="142"/>
                </a:cubicBezTo>
                <a:cubicBezTo>
                  <a:pt x="82" y="122"/>
                  <a:pt x="98" y="106"/>
                  <a:pt x="107" y="95"/>
                </a:cubicBezTo>
                <a:cubicBezTo>
                  <a:pt x="116" y="83"/>
                  <a:pt x="120" y="72"/>
                  <a:pt x="120" y="61"/>
                </a:cubicBezTo>
                <a:cubicBezTo>
                  <a:pt x="120" y="50"/>
                  <a:pt x="116" y="41"/>
                  <a:pt x="108" y="34"/>
                </a:cubicBezTo>
                <a:cubicBezTo>
                  <a:pt x="100" y="26"/>
                  <a:pt x="90" y="23"/>
                  <a:pt x="77" y="23"/>
                </a:cubicBezTo>
                <a:cubicBezTo>
                  <a:pt x="64" y="23"/>
                  <a:pt x="54" y="27"/>
                  <a:pt x="46" y="34"/>
                </a:cubicBezTo>
                <a:cubicBezTo>
                  <a:pt x="38" y="42"/>
                  <a:pt x="34" y="53"/>
                  <a:pt x="33" y="67"/>
                </a:cubicBezTo>
                <a:lnTo>
                  <a:pt x="5" y="65"/>
                </a:lnTo>
                <a:cubicBezTo>
                  <a:pt x="7" y="43"/>
                  <a:pt x="14" y="27"/>
                  <a:pt x="27" y="16"/>
                </a:cubicBezTo>
                <a:cubicBezTo>
                  <a:pt x="40" y="5"/>
                  <a:pt x="57" y="0"/>
                  <a:pt x="78" y="0"/>
                </a:cubicBezTo>
                <a:cubicBezTo>
                  <a:pt x="100" y="0"/>
                  <a:pt x="117" y="6"/>
                  <a:pt x="129" y="18"/>
                </a:cubicBezTo>
                <a:cubicBezTo>
                  <a:pt x="142" y="30"/>
                  <a:pt x="148" y="44"/>
                  <a:pt x="148" y="62"/>
                </a:cubicBezTo>
                <a:cubicBezTo>
                  <a:pt x="148" y="71"/>
                  <a:pt x="146" y="80"/>
                  <a:pt x="143" y="88"/>
                </a:cubicBezTo>
                <a:cubicBezTo>
                  <a:pt x="139" y="97"/>
                  <a:pt x="133" y="106"/>
                  <a:pt x="124" y="116"/>
                </a:cubicBezTo>
                <a:cubicBezTo>
                  <a:pt x="116" y="125"/>
                  <a:pt x="102" y="139"/>
                  <a:pt x="82" y="155"/>
                </a:cubicBezTo>
                <a:cubicBezTo>
                  <a:pt x="65" y="169"/>
                  <a:pt x="55" y="179"/>
                  <a:pt x="50" y="184"/>
                </a:cubicBezTo>
                <a:cubicBezTo>
                  <a:pt x="45" y="189"/>
                  <a:pt x="41" y="194"/>
                  <a:pt x="38" y="199"/>
                </a:cubicBezTo>
                <a:lnTo>
                  <a:pt x="148" y="199"/>
                </a:lnTo>
                <a:close/>
                <a:moveTo>
                  <a:pt x="323" y="199"/>
                </a:moveTo>
                <a:lnTo>
                  <a:pt x="323" y="225"/>
                </a:lnTo>
                <a:lnTo>
                  <a:pt x="174" y="225"/>
                </a:lnTo>
                <a:cubicBezTo>
                  <a:pt x="174" y="218"/>
                  <a:pt x="175" y="212"/>
                  <a:pt x="177" y="206"/>
                </a:cubicBezTo>
                <a:cubicBezTo>
                  <a:pt x="181" y="196"/>
                  <a:pt x="187" y="186"/>
                  <a:pt x="196" y="176"/>
                </a:cubicBezTo>
                <a:cubicBezTo>
                  <a:pt x="204" y="166"/>
                  <a:pt x="216" y="155"/>
                  <a:pt x="232" y="142"/>
                </a:cubicBezTo>
                <a:cubicBezTo>
                  <a:pt x="256" y="122"/>
                  <a:pt x="273" y="106"/>
                  <a:pt x="281" y="95"/>
                </a:cubicBezTo>
                <a:cubicBezTo>
                  <a:pt x="290" y="83"/>
                  <a:pt x="294" y="72"/>
                  <a:pt x="294" y="61"/>
                </a:cubicBezTo>
                <a:cubicBezTo>
                  <a:pt x="294" y="50"/>
                  <a:pt x="290" y="41"/>
                  <a:pt x="282" y="34"/>
                </a:cubicBezTo>
                <a:cubicBezTo>
                  <a:pt x="275" y="26"/>
                  <a:pt x="264" y="23"/>
                  <a:pt x="252" y="23"/>
                </a:cubicBezTo>
                <a:cubicBezTo>
                  <a:pt x="238" y="23"/>
                  <a:pt x="228" y="27"/>
                  <a:pt x="220" y="34"/>
                </a:cubicBezTo>
                <a:cubicBezTo>
                  <a:pt x="212" y="42"/>
                  <a:pt x="208" y="53"/>
                  <a:pt x="208" y="67"/>
                </a:cubicBezTo>
                <a:lnTo>
                  <a:pt x="179" y="65"/>
                </a:lnTo>
                <a:cubicBezTo>
                  <a:pt x="181" y="43"/>
                  <a:pt x="189" y="27"/>
                  <a:pt x="201" y="16"/>
                </a:cubicBezTo>
                <a:cubicBezTo>
                  <a:pt x="214" y="5"/>
                  <a:pt x="231" y="0"/>
                  <a:pt x="252" y="0"/>
                </a:cubicBezTo>
                <a:cubicBezTo>
                  <a:pt x="274" y="0"/>
                  <a:pt x="291" y="6"/>
                  <a:pt x="303" y="18"/>
                </a:cubicBezTo>
                <a:cubicBezTo>
                  <a:pt x="316" y="30"/>
                  <a:pt x="322" y="44"/>
                  <a:pt x="322" y="62"/>
                </a:cubicBezTo>
                <a:cubicBezTo>
                  <a:pt x="322" y="71"/>
                  <a:pt x="320" y="80"/>
                  <a:pt x="317" y="88"/>
                </a:cubicBezTo>
                <a:cubicBezTo>
                  <a:pt x="313" y="97"/>
                  <a:pt x="307" y="106"/>
                  <a:pt x="299" y="116"/>
                </a:cubicBezTo>
                <a:cubicBezTo>
                  <a:pt x="290" y="125"/>
                  <a:pt x="276" y="139"/>
                  <a:pt x="256" y="155"/>
                </a:cubicBezTo>
                <a:cubicBezTo>
                  <a:pt x="240" y="169"/>
                  <a:pt x="229" y="179"/>
                  <a:pt x="224" y="184"/>
                </a:cubicBezTo>
                <a:cubicBezTo>
                  <a:pt x="219" y="189"/>
                  <a:pt x="216" y="194"/>
                  <a:pt x="213" y="199"/>
                </a:cubicBezTo>
                <a:lnTo>
                  <a:pt x="323" y="199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267" name="Freeform 226"/>
          <p:cNvSpPr>
            <a:spLocks noEditPoints="1"/>
          </p:cNvSpPr>
          <p:nvPr/>
        </p:nvSpPr>
        <p:spPr bwMode="auto">
          <a:xfrm>
            <a:off x="5218350" y="775782"/>
            <a:ext cx="80963" cy="57150"/>
          </a:xfrm>
          <a:custGeom>
            <a:avLst/>
            <a:gdLst>
              <a:gd name="T0" fmla="*/ 149 w 323"/>
              <a:gd name="T1" fmla="*/ 199 h 225"/>
              <a:gd name="T2" fmla="*/ 149 w 323"/>
              <a:gd name="T3" fmla="*/ 225 h 225"/>
              <a:gd name="T4" fmla="*/ 0 w 323"/>
              <a:gd name="T5" fmla="*/ 225 h 225"/>
              <a:gd name="T6" fmla="*/ 4 w 323"/>
              <a:gd name="T7" fmla="*/ 206 h 225"/>
              <a:gd name="T8" fmla="*/ 22 w 323"/>
              <a:gd name="T9" fmla="*/ 177 h 225"/>
              <a:gd name="T10" fmla="*/ 58 w 323"/>
              <a:gd name="T11" fmla="*/ 143 h 225"/>
              <a:gd name="T12" fmla="*/ 107 w 323"/>
              <a:gd name="T13" fmla="*/ 95 h 225"/>
              <a:gd name="T14" fmla="*/ 120 w 323"/>
              <a:gd name="T15" fmla="*/ 62 h 225"/>
              <a:gd name="T16" fmla="*/ 109 w 323"/>
              <a:gd name="T17" fmla="*/ 34 h 225"/>
              <a:gd name="T18" fmla="*/ 78 w 323"/>
              <a:gd name="T19" fmla="*/ 23 h 225"/>
              <a:gd name="T20" fmla="*/ 46 w 323"/>
              <a:gd name="T21" fmla="*/ 35 h 225"/>
              <a:gd name="T22" fmla="*/ 34 w 323"/>
              <a:gd name="T23" fmla="*/ 68 h 225"/>
              <a:gd name="T24" fmla="*/ 6 w 323"/>
              <a:gd name="T25" fmla="*/ 65 h 225"/>
              <a:gd name="T26" fmla="*/ 28 w 323"/>
              <a:gd name="T27" fmla="*/ 17 h 225"/>
              <a:gd name="T28" fmla="*/ 79 w 323"/>
              <a:gd name="T29" fmla="*/ 0 h 225"/>
              <a:gd name="T30" fmla="*/ 130 w 323"/>
              <a:gd name="T31" fmla="*/ 18 h 225"/>
              <a:gd name="T32" fmla="*/ 149 w 323"/>
              <a:gd name="T33" fmla="*/ 63 h 225"/>
              <a:gd name="T34" fmla="*/ 143 w 323"/>
              <a:gd name="T35" fmla="*/ 89 h 225"/>
              <a:gd name="T36" fmla="*/ 125 w 323"/>
              <a:gd name="T37" fmla="*/ 117 h 225"/>
              <a:gd name="T38" fmla="*/ 82 w 323"/>
              <a:gd name="T39" fmla="*/ 156 h 225"/>
              <a:gd name="T40" fmla="*/ 50 w 323"/>
              <a:gd name="T41" fmla="*/ 184 h 225"/>
              <a:gd name="T42" fmla="*/ 39 w 323"/>
              <a:gd name="T43" fmla="*/ 199 h 225"/>
              <a:gd name="T44" fmla="*/ 149 w 323"/>
              <a:gd name="T45" fmla="*/ 199 h 225"/>
              <a:gd name="T46" fmla="*/ 323 w 323"/>
              <a:gd name="T47" fmla="*/ 199 h 225"/>
              <a:gd name="T48" fmla="*/ 323 w 323"/>
              <a:gd name="T49" fmla="*/ 225 h 225"/>
              <a:gd name="T50" fmla="*/ 175 w 323"/>
              <a:gd name="T51" fmla="*/ 225 h 225"/>
              <a:gd name="T52" fmla="*/ 178 w 323"/>
              <a:gd name="T53" fmla="*/ 206 h 225"/>
              <a:gd name="T54" fmla="*/ 196 w 323"/>
              <a:gd name="T55" fmla="*/ 177 h 225"/>
              <a:gd name="T56" fmla="*/ 232 w 323"/>
              <a:gd name="T57" fmla="*/ 143 h 225"/>
              <a:gd name="T58" fmla="*/ 282 w 323"/>
              <a:gd name="T59" fmla="*/ 95 h 225"/>
              <a:gd name="T60" fmla="*/ 295 w 323"/>
              <a:gd name="T61" fmla="*/ 62 h 225"/>
              <a:gd name="T62" fmla="*/ 283 w 323"/>
              <a:gd name="T63" fmla="*/ 34 h 225"/>
              <a:gd name="T64" fmla="*/ 252 w 323"/>
              <a:gd name="T65" fmla="*/ 23 h 225"/>
              <a:gd name="T66" fmla="*/ 220 w 323"/>
              <a:gd name="T67" fmla="*/ 35 h 225"/>
              <a:gd name="T68" fmla="*/ 208 w 323"/>
              <a:gd name="T69" fmla="*/ 68 h 225"/>
              <a:gd name="T70" fmla="*/ 180 w 323"/>
              <a:gd name="T71" fmla="*/ 65 h 225"/>
              <a:gd name="T72" fmla="*/ 202 w 323"/>
              <a:gd name="T73" fmla="*/ 17 h 225"/>
              <a:gd name="T74" fmla="*/ 253 w 323"/>
              <a:gd name="T75" fmla="*/ 0 h 225"/>
              <a:gd name="T76" fmla="*/ 304 w 323"/>
              <a:gd name="T77" fmla="*/ 18 h 225"/>
              <a:gd name="T78" fmla="*/ 323 w 323"/>
              <a:gd name="T79" fmla="*/ 63 h 225"/>
              <a:gd name="T80" fmla="*/ 317 w 323"/>
              <a:gd name="T81" fmla="*/ 89 h 225"/>
              <a:gd name="T82" fmla="*/ 299 w 323"/>
              <a:gd name="T83" fmla="*/ 117 h 225"/>
              <a:gd name="T84" fmla="*/ 256 w 323"/>
              <a:gd name="T85" fmla="*/ 156 h 225"/>
              <a:gd name="T86" fmla="*/ 225 w 323"/>
              <a:gd name="T87" fmla="*/ 184 h 225"/>
              <a:gd name="T88" fmla="*/ 213 w 323"/>
              <a:gd name="T89" fmla="*/ 199 h 225"/>
              <a:gd name="T90" fmla="*/ 323 w 323"/>
              <a:gd name="T91" fmla="*/ 199 h 2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</a:cxnLst>
            <a:rect l="0" t="0" r="r" b="b"/>
            <a:pathLst>
              <a:path w="323" h="225">
                <a:moveTo>
                  <a:pt x="149" y="199"/>
                </a:moveTo>
                <a:lnTo>
                  <a:pt x="149" y="225"/>
                </a:lnTo>
                <a:lnTo>
                  <a:pt x="0" y="225"/>
                </a:lnTo>
                <a:cubicBezTo>
                  <a:pt x="0" y="219"/>
                  <a:pt x="1" y="212"/>
                  <a:pt x="4" y="206"/>
                </a:cubicBezTo>
                <a:cubicBezTo>
                  <a:pt x="7" y="196"/>
                  <a:pt x="13" y="186"/>
                  <a:pt x="22" y="177"/>
                </a:cubicBezTo>
                <a:cubicBezTo>
                  <a:pt x="30" y="167"/>
                  <a:pt x="42" y="155"/>
                  <a:pt x="58" y="143"/>
                </a:cubicBezTo>
                <a:cubicBezTo>
                  <a:pt x="82" y="123"/>
                  <a:pt x="99" y="107"/>
                  <a:pt x="107" y="95"/>
                </a:cubicBezTo>
                <a:cubicBezTo>
                  <a:pt x="116" y="83"/>
                  <a:pt x="120" y="72"/>
                  <a:pt x="120" y="62"/>
                </a:cubicBezTo>
                <a:cubicBezTo>
                  <a:pt x="120" y="51"/>
                  <a:pt x="116" y="42"/>
                  <a:pt x="109" y="34"/>
                </a:cubicBezTo>
                <a:cubicBezTo>
                  <a:pt x="101" y="27"/>
                  <a:pt x="90" y="23"/>
                  <a:pt x="78" y="23"/>
                </a:cubicBezTo>
                <a:cubicBezTo>
                  <a:pt x="65" y="23"/>
                  <a:pt x="54" y="27"/>
                  <a:pt x="46" y="35"/>
                </a:cubicBezTo>
                <a:cubicBezTo>
                  <a:pt x="38" y="43"/>
                  <a:pt x="34" y="54"/>
                  <a:pt x="34" y="68"/>
                </a:cubicBezTo>
                <a:lnTo>
                  <a:pt x="6" y="65"/>
                </a:lnTo>
                <a:cubicBezTo>
                  <a:pt x="8" y="44"/>
                  <a:pt x="15" y="28"/>
                  <a:pt x="28" y="17"/>
                </a:cubicBezTo>
                <a:cubicBezTo>
                  <a:pt x="40" y="6"/>
                  <a:pt x="57" y="0"/>
                  <a:pt x="79" y="0"/>
                </a:cubicBezTo>
                <a:cubicBezTo>
                  <a:pt x="100" y="0"/>
                  <a:pt x="117" y="6"/>
                  <a:pt x="130" y="18"/>
                </a:cubicBezTo>
                <a:cubicBezTo>
                  <a:pt x="142" y="30"/>
                  <a:pt x="149" y="45"/>
                  <a:pt x="149" y="63"/>
                </a:cubicBezTo>
                <a:cubicBezTo>
                  <a:pt x="149" y="72"/>
                  <a:pt x="147" y="80"/>
                  <a:pt x="143" y="89"/>
                </a:cubicBezTo>
                <a:cubicBezTo>
                  <a:pt x="139" y="98"/>
                  <a:pt x="133" y="107"/>
                  <a:pt x="125" y="117"/>
                </a:cubicBezTo>
                <a:cubicBezTo>
                  <a:pt x="116" y="126"/>
                  <a:pt x="102" y="139"/>
                  <a:pt x="82" y="156"/>
                </a:cubicBezTo>
                <a:cubicBezTo>
                  <a:pt x="66" y="170"/>
                  <a:pt x="55" y="179"/>
                  <a:pt x="50" y="184"/>
                </a:cubicBezTo>
                <a:cubicBezTo>
                  <a:pt x="46" y="189"/>
                  <a:pt x="42" y="194"/>
                  <a:pt x="39" y="199"/>
                </a:cubicBezTo>
                <a:lnTo>
                  <a:pt x="149" y="199"/>
                </a:lnTo>
                <a:close/>
                <a:moveTo>
                  <a:pt x="323" y="199"/>
                </a:moveTo>
                <a:lnTo>
                  <a:pt x="323" y="225"/>
                </a:lnTo>
                <a:lnTo>
                  <a:pt x="175" y="225"/>
                </a:lnTo>
                <a:cubicBezTo>
                  <a:pt x="174" y="219"/>
                  <a:pt x="175" y="212"/>
                  <a:pt x="178" y="206"/>
                </a:cubicBezTo>
                <a:cubicBezTo>
                  <a:pt x="182" y="196"/>
                  <a:pt x="188" y="186"/>
                  <a:pt x="196" y="177"/>
                </a:cubicBezTo>
                <a:cubicBezTo>
                  <a:pt x="205" y="167"/>
                  <a:pt x="217" y="155"/>
                  <a:pt x="232" y="143"/>
                </a:cubicBezTo>
                <a:cubicBezTo>
                  <a:pt x="256" y="123"/>
                  <a:pt x="273" y="107"/>
                  <a:pt x="282" y="95"/>
                </a:cubicBezTo>
                <a:cubicBezTo>
                  <a:pt x="290" y="83"/>
                  <a:pt x="295" y="72"/>
                  <a:pt x="295" y="62"/>
                </a:cubicBezTo>
                <a:cubicBezTo>
                  <a:pt x="295" y="51"/>
                  <a:pt x="291" y="42"/>
                  <a:pt x="283" y="34"/>
                </a:cubicBezTo>
                <a:cubicBezTo>
                  <a:pt x="275" y="27"/>
                  <a:pt x="265" y="23"/>
                  <a:pt x="252" y="23"/>
                </a:cubicBezTo>
                <a:cubicBezTo>
                  <a:pt x="239" y="23"/>
                  <a:pt x="228" y="27"/>
                  <a:pt x="220" y="35"/>
                </a:cubicBezTo>
                <a:cubicBezTo>
                  <a:pt x="212" y="43"/>
                  <a:pt x="208" y="54"/>
                  <a:pt x="208" y="68"/>
                </a:cubicBezTo>
                <a:lnTo>
                  <a:pt x="180" y="65"/>
                </a:lnTo>
                <a:cubicBezTo>
                  <a:pt x="182" y="44"/>
                  <a:pt x="189" y="28"/>
                  <a:pt x="202" y="17"/>
                </a:cubicBezTo>
                <a:cubicBezTo>
                  <a:pt x="214" y="6"/>
                  <a:pt x="231" y="0"/>
                  <a:pt x="253" y="0"/>
                </a:cubicBezTo>
                <a:cubicBezTo>
                  <a:pt x="274" y="0"/>
                  <a:pt x="291" y="6"/>
                  <a:pt x="304" y="18"/>
                </a:cubicBezTo>
                <a:cubicBezTo>
                  <a:pt x="316" y="30"/>
                  <a:pt x="323" y="45"/>
                  <a:pt x="323" y="63"/>
                </a:cubicBezTo>
                <a:cubicBezTo>
                  <a:pt x="323" y="72"/>
                  <a:pt x="321" y="80"/>
                  <a:pt x="317" y="89"/>
                </a:cubicBezTo>
                <a:cubicBezTo>
                  <a:pt x="314" y="98"/>
                  <a:pt x="307" y="107"/>
                  <a:pt x="299" y="117"/>
                </a:cubicBezTo>
                <a:cubicBezTo>
                  <a:pt x="290" y="126"/>
                  <a:pt x="276" y="139"/>
                  <a:pt x="256" y="156"/>
                </a:cubicBezTo>
                <a:cubicBezTo>
                  <a:pt x="240" y="170"/>
                  <a:pt x="229" y="179"/>
                  <a:pt x="225" y="184"/>
                </a:cubicBezTo>
                <a:cubicBezTo>
                  <a:pt x="220" y="189"/>
                  <a:pt x="216" y="194"/>
                  <a:pt x="213" y="199"/>
                </a:cubicBezTo>
                <a:lnTo>
                  <a:pt x="323" y="199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268" name="Line 227"/>
          <p:cNvSpPr>
            <a:spLocks noChangeShapeType="1"/>
          </p:cNvSpPr>
          <p:nvPr/>
        </p:nvSpPr>
        <p:spPr bwMode="auto">
          <a:xfrm>
            <a:off x="374888" y="404307"/>
            <a:ext cx="4787900" cy="182563"/>
          </a:xfrm>
          <a:prstGeom prst="line">
            <a:avLst/>
          </a:prstGeom>
          <a:noFill/>
          <a:ln w="1588" cap="rnd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269" name="Freeform 228"/>
          <p:cNvSpPr>
            <a:spLocks noEditPoints="1"/>
          </p:cNvSpPr>
          <p:nvPr/>
        </p:nvSpPr>
        <p:spPr bwMode="auto">
          <a:xfrm>
            <a:off x="275510" y="516384"/>
            <a:ext cx="30163" cy="39688"/>
          </a:xfrm>
          <a:custGeom>
            <a:avLst/>
            <a:gdLst>
              <a:gd name="T0" fmla="*/ 122 w 122"/>
              <a:gd name="T1" fmla="*/ 102 h 155"/>
              <a:gd name="T2" fmla="*/ 93 w 122"/>
              <a:gd name="T3" fmla="*/ 102 h 155"/>
              <a:gd name="T4" fmla="*/ 93 w 122"/>
              <a:gd name="T5" fmla="*/ 155 h 155"/>
              <a:gd name="T6" fmla="*/ 79 w 122"/>
              <a:gd name="T7" fmla="*/ 155 h 155"/>
              <a:gd name="T8" fmla="*/ 1 w 122"/>
              <a:gd name="T9" fmla="*/ 100 h 155"/>
              <a:gd name="T10" fmla="*/ 1 w 122"/>
              <a:gd name="T11" fmla="*/ 88 h 155"/>
              <a:gd name="T12" fmla="*/ 79 w 122"/>
              <a:gd name="T13" fmla="*/ 88 h 155"/>
              <a:gd name="T14" fmla="*/ 79 w 122"/>
              <a:gd name="T15" fmla="*/ 71 h 155"/>
              <a:gd name="T16" fmla="*/ 93 w 122"/>
              <a:gd name="T17" fmla="*/ 71 h 155"/>
              <a:gd name="T18" fmla="*/ 93 w 122"/>
              <a:gd name="T19" fmla="*/ 88 h 155"/>
              <a:gd name="T20" fmla="*/ 122 w 122"/>
              <a:gd name="T21" fmla="*/ 88 h 155"/>
              <a:gd name="T22" fmla="*/ 122 w 122"/>
              <a:gd name="T23" fmla="*/ 102 h 155"/>
              <a:gd name="T24" fmla="*/ 79 w 122"/>
              <a:gd name="T25" fmla="*/ 102 h 155"/>
              <a:gd name="T26" fmla="*/ 25 w 122"/>
              <a:gd name="T27" fmla="*/ 102 h 155"/>
              <a:gd name="T28" fmla="*/ 79 w 122"/>
              <a:gd name="T29" fmla="*/ 140 h 155"/>
              <a:gd name="T30" fmla="*/ 79 w 122"/>
              <a:gd name="T31" fmla="*/ 102 h 155"/>
              <a:gd name="T32" fmla="*/ 122 w 122"/>
              <a:gd name="T33" fmla="*/ 0 h 155"/>
              <a:gd name="T34" fmla="*/ 122 w 122"/>
              <a:gd name="T35" fmla="*/ 15 h 155"/>
              <a:gd name="T36" fmla="*/ 27 w 122"/>
              <a:gd name="T37" fmla="*/ 15 h 155"/>
              <a:gd name="T38" fmla="*/ 37 w 122"/>
              <a:gd name="T39" fmla="*/ 29 h 155"/>
              <a:gd name="T40" fmla="*/ 45 w 122"/>
              <a:gd name="T41" fmla="*/ 45 h 155"/>
              <a:gd name="T42" fmla="*/ 31 w 122"/>
              <a:gd name="T43" fmla="*/ 45 h 155"/>
              <a:gd name="T44" fmla="*/ 16 w 122"/>
              <a:gd name="T45" fmla="*/ 23 h 155"/>
              <a:gd name="T46" fmla="*/ 0 w 122"/>
              <a:gd name="T47" fmla="*/ 10 h 155"/>
              <a:gd name="T48" fmla="*/ 0 w 122"/>
              <a:gd name="T49" fmla="*/ 0 h 155"/>
              <a:gd name="T50" fmla="*/ 122 w 122"/>
              <a:gd name="T51" fmla="*/ 0 h 15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</a:cxnLst>
            <a:rect l="0" t="0" r="r" b="b"/>
            <a:pathLst>
              <a:path w="122" h="155">
                <a:moveTo>
                  <a:pt x="122" y="102"/>
                </a:moveTo>
                <a:lnTo>
                  <a:pt x="93" y="102"/>
                </a:lnTo>
                <a:lnTo>
                  <a:pt x="93" y="155"/>
                </a:lnTo>
                <a:lnTo>
                  <a:pt x="79" y="155"/>
                </a:lnTo>
                <a:lnTo>
                  <a:pt x="1" y="100"/>
                </a:lnTo>
                <a:lnTo>
                  <a:pt x="1" y="88"/>
                </a:lnTo>
                <a:lnTo>
                  <a:pt x="79" y="88"/>
                </a:lnTo>
                <a:lnTo>
                  <a:pt x="79" y="71"/>
                </a:lnTo>
                <a:lnTo>
                  <a:pt x="93" y="71"/>
                </a:lnTo>
                <a:lnTo>
                  <a:pt x="93" y="88"/>
                </a:lnTo>
                <a:lnTo>
                  <a:pt x="122" y="88"/>
                </a:lnTo>
                <a:lnTo>
                  <a:pt x="122" y="102"/>
                </a:lnTo>
                <a:close/>
                <a:moveTo>
                  <a:pt x="79" y="102"/>
                </a:moveTo>
                <a:lnTo>
                  <a:pt x="25" y="102"/>
                </a:lnTo>
                <a:lnTo>
                  <a:pt x="79" y="140"/>
                </a:lnTo>
                <a:lnTo>
                  <a:pt x="79" y="102"/>
                </a:lnTo>
                <a:close/>
                <a:moveTo>
                  <a:pt x="122" y="0"/>
                </a:moveTo>
                <a:lnTo>
                  <a:pt x="122" y="15"/>
                </a:lnTo>
                <a:lnTo>
                  <a:pt x="27" y="15"/>
                </a:lnTo>
                <a:cubicBezTo>
                  <a:pt x="30" y="18"/>
                  <a:pt x="34" y="23"/>
                  <a:pt x="37" y="29"/>
                </a:cubicBezTo>
                <a:cubicBezTo>
                  <a:pt x="41" y="35"/>
                  <a:pt x="43" y="40"/>
                  <a:pt x="45" y="45"/>
                </a:cubicBezTo>
                <a:lnTo>
                  <a:pt x="31" y="45"/>
                </a:lnTo>
                <a:cubicBezTo>
                  <a:pt x="27" y="36"/>
                  <a:pt x="22" y="29"/>
                  <a:pt x="16" y="23"/>
                </a:cubicBezTo>
                <a:cubicBezTo>
                  <a:pt x="11" y="17"/>
                  <a:pt x="5" y="12"/>
                  <a:pt x="0" y="10"/>
                </a:cubicBezTo>
                <a:lnTo>
                  <a:pt x="0" y="0"/>
                </a:lnTo>
                <a:lnTo>
                  <a:pt x="122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270" name="Freeform 229"/>
          <p:cNvSpPr>
            <a:spLocks noEditPoints="1"/>
          </p:cNvSpPr>
          <p:nvPr/>
        </p:nvSpPr>
        <p:spPr bwMode="auto">
          <a:xfrm>
            <a:off x="281860" y="422722"/>
            <a:ext cx="58738" cy="82550"/>
          </a:xfrm>
          <a:custGeom>
            <a:avLst/>
            <a:gdLst>
              <a:gd name="T0" fmla="*/ 199 w 229"/>
              <a:gd name="T1" fmla="*/ 177 h 326"/>
              <a:gd name="T2" fmla="*/ 225 w 229"/>
              <a:gd name="T3" fmla="*/ 177 h 326"/>
              <a:gd name="T4" fmla="*/ 225 w 229"/>
              <a:gd name="T5" fmla="*/ 325 h 326"/>
              <a:gd name="T6" fmla="*/ 206 w 229"/>
              <a:gd name="T7" fmla="*/ 322 h 326"/>
              <a:gd name="T8" fmla="*/ 176 w 229"/>
              <a:gd name="T9" fmla="*/ 304 h 326"/>
              <a:gd name="T10" fmla="*/ 142 w 229"/>
              <a:gd name="T11" fmla="*/ 268 h 326"/>
              <a:gd name="T12" fmla="*/ 95 w 229"/>
              <a:gd name="T13" fmla="*/ 218 h 326"/>
              <a:gd name="T14" fmla="*/ 62 w 229"/>
              <a:gd name="T15" fmla="*/ 205 h 326"/>
              <a:gd name="T16" fmla="*/ 34 w 229"/>
              <a:gd name="T17" fmla="*/ 217 h 326"/>
              <a:gd name="T18" fmla="*/ 23 w 229"/>
              <a:gd name="T19" fmla="*/ 248 h 326"/>
              <a:gd name="T20" fmla="*/ 35 w 229"/>
              <a:gd name="T21" fmla="*/ 280 h 326"/>
              <a:gd name="T22" fmla="*/ 68 w 229"/>
              <a:gd name="T23" fmla="*/ 292 h 326"/>
              <a:gd name="T24" fmla="*/ 65 w 229"/>
              <a:gd name="T25" fmla="*/ 320 h 326"/>
              <a:gd name="T26" fmla="*/ 17 w 229"/>
              <a:gd name="T27" fmla="*/ 298 h 326"/>
              <a:gd name="T28" fmla="*/ 0 w 229"/>
              <a:gd name="T29" fmla="*/ 247 h 326"/>
              <a:gd name="T30" fmla="*/ 18 w 229"/>
              <a:gd name="T31" fmla="*/ 196 h 326"/>
              <a:gd name="T32" fmla="*/ 62 w 229"/>
              <a:gd name="T33" fmla="*/ 177 h 326"/>
              <a:gd name="T34" fmla="*/ 89 w 229"/>
              <a:gd name="T35" fmla="*/ 183 h 326"/>
              <a:gd name="T36" fmla="*/ 116 w 229"/>
              <a:gd name="T37" fmla="*/ 201 h 326"/>
              <a:gd name="T38" fmla="*/ 156 w 229"/>
              <a:gd name="T39" fmla="*/ 243 h 326"/>
              <a:gd name="T40" fmla="*/ 184 w 229"/>
              <a:gd name="T41" fmla="*/ 275 h 326"/>
              <a:gd name="T42" fmla="*/ 199 w 229"/>
              <a:gd name="T43" fmla="*/ 287 h 326"/>
              <a:gd name="T44" fmla="*/ 199 w 229"/>
              <a:gd name="T45" fmla="*/ 177 h 326"/>
              <a:gd name="T46" fmla="*/ 166 w 229"/>
              <a:gd name="T47" fmla="*/ 147 h 326"/>
              <a:gd name="T48" fmla="*/ 162 w 229"/>
              <a:gd name="T49" fmla="*/ 119 h 326"/>
              <a:gd name="T50" fmla="*/ 196 w 229"/>
              <a:gd name="T51" fmla="*/ 103 h 326"/>
              <a:gd name="T52" fmla="*/ 206 w 229"/>
              <a:gd name="T53" fmla="*/ 76 h 326"/>
              <a:gd name="T54" fmla="*/ 193 w 229"/>
              <a:gd name="T55" fmla="*/ 43 h 326"/>
              <a:gd name="T56" fmla="*/ 159 w 229"/>
              <a:gd name="T57" fmla="*/ 29 h 326"/>
              <a:gd name="T58" fmla="*/ 128 w 229"/>
              <a:gd name="T59" fmla="*/ 42 h 326"/>
              <a:gd name="T60" fmla="*/ 116 w 229"/>
              <a:gd name="T61" fmla="*/ 73 h 326"/>
              <a:gd name="T62" fmla="*/ 119 w 229"/>
              <a:gd name="T63" fmla="*/ 93 h 326"/>
              <a:gd name="T64" fmla="*/ 95 w 229"/>
              <a:gd name="T65" fmla="*/ 90 h 326"/>
              <a:gd name="T66" fmla="*/ 95 w 229"/>
              <a:gd name="T67" fmla="*/ 85 h 326"/>
              <a:gd name="T68" fmla="*/ 86 w 229"/>
              <a:gd name="T69" fmla="*/ 53 h 326"/>
              <a:gd name="T70" fmla="*/ 57 w 229"/>
              <a:gd name="T71" fmla="*/ 39 h 326"/>
              <a:gd name="T72" fmla="*/ 32 w 229"/>
              <a:gd name="T73" fmla="*/ 50 h 326"/>
              <a:gd name="T74" fmla="*/ 22 w 229"/>
              <a:gd name="T75" fmla="*/ 76 h 326"/>
              <a:gd name="T76" fmla="*/ 33 w 229"/>
              <a:gd name="T77" fmla="*/ 103 h 326"/>
              <a:gd name="T78" fmla="*/ 63 w 229"/>
              <a:gd name="T79" fmla="*/ 117 h 326"/>
              <a:gd name="T80" fmla="*/ 58 w 229"/>
              <a:gd name="T81" fmla="*/ 144 h 326"/>
              <a:gd name="T82" fmla="*/ 15 w 229"/>
              <a:gd name="T83" fmla="*/ 121 h 326"/>
              <a:gd name="T84" fmla="*/ 0 w 229"/>
              <a:gd name="T85" fmla="*/ 77 h 326"/>
              <a:gd name="T86" fmla="*/ 8 w 229"/>
              <a:gd name="T87" fmla="*/ 43 h 326"/>
              <a:gd name="T88" fmla="*/ 29 w 229"/>
              <a:gd name="T89" fmla="*/ 19 h 326"/>
              <a:gd name="T90" fmla="*/ 58 w 229"/>
              <a:gd name="T91" fmla="*/ 11 h 326"/>
              <a:gd name="T92" fmla="*/ 84 w 229"/>
              <a:gd name="T93" fmla="*/ 19 h 326"/>
              <a:gd name="T94" fmla="*/ 103 w 229"/>
              <a:gd name="T95" fmla="*/ 42 h 326"/>
              <a:gd name="T96" fmla="*/ 122 w 229"/>
              <a:gd name="T97" fmla="*/ 11 h 326"/>
              <a:gd name="T98" fmla="*/ 159 w 229"/>
              <a:gd name="T99" fmla="*/ 0 h 326"/>
              <a:gd name="T100" fmla="*/ 209 w 229"/>
              <a:gd name="T101" fmla="*/ 22 h 326"/>
              <a:gd name="T102" fmla="*/ 229 w 229"/>
              <a:gd name="T103" fmla="*/ 76 h 326"/>
              <a:gd name="T104" fmla="*/ 211 w 229"/>
              <a:gd name="T105" fmla="*/ 125 h 326"/>
              <a:gd name="T106" fmla="*/ 166 w 229"/>
              <a:gd name="T107" fmla="*/ 147 h 3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</a:cxnLst>
            <a:rect l="0" t="0" r="r" b="b"/>
            <a:pathLst>
              <a:path w="229" h="326">
                <a:moveTo>
                  <a:pt x="199" y="177"/>
                </a:moveTo>
                <a:lnTo>
                  <a:pt x="225" y="177"/>
                </a:lnTo>
                <a:lnTo>
                  <a:pt x="225" y="325"/>
                </a:lnTo>
                <a:cubicBezTo>
                  <a:pt x="219" y="326"/>
                  <a:pt x="212" y="324"/>
                  <a:pt x="206" y="322"/>
                </a:cubicBezTo>
                <a:cubicBezTo>
                  <a:pt x="196" y="318"/>
                  <a:pt x="186" y="312"/>
                  <a:pt x="176" y="304"/>
                </a:cubicBezTo>
                <a:cubicBezTo>
                  <a:pt x="166" y="295"/>
                  <a:pt x="155" y="283"/>
                  <a:pt x="142" y="268"/>
                </a:cubicBezTo>
                <a:cubicBezTo>
                  <a:pt x="122" y="243"/>
                  <a:pt x="107" y="227"/>
                  <a:pt x="95" y="218"/>
                </a:cubicBezTo>
                <a:cubicBezTo>
                  <a:pt x="83" y="210"/>
                  <a:pt x="72" y="205"/>
                  <a:pt x="62" y="205"/>
                </a:cubicBezTo>
                <a:cubicBezTo>
                  <a:pt x="51" y="205"/>
                  <a:pt x="42" y="209"/>
                  <a:pt x="34" y="217"/>
                </a:cubicBezTo>
                <a:cubicBezTo>
                  <a:pt x="27" y="225"/>
                  <a:pt x="23" y="235"/>
                  <a:pt x="23" y="248"/>
                </a:cubicBezTo>
                <a:cubicBezTo>
                  <a:pt x="23" y="261"/>
                  <a:pt x="27" y="272"/>
                  <a:pt x="35" y="280"/>
                </a:cubicBezTo>
                <a:cubicBezTo>
                  <a:pt x="43" y="288"/>
                  <a:pt x="54" y="292"/>
                  <a:pt x="68" y="292"/>
                </a:cubicBezTo>
                <a:lnTo>
                  <a:pt x="65" y="320"/>
                </a:lnTo>
                <a:cubicBezTo>
                  <a:pt x="44" y="318"/>
                  <a:pt x="28" y="311"/>
                  <a:pt x="17" y="298"/>
                </a:cubicBezTo>
                <a:cubicBezTo>
                  <a:pt x="5" y="285"/>
                  <a:pt x="0" y="268"/>
                  <a:pt x="0" y="247"/>
                </a:cubicBezTo>
                <a:cubicBezTo>
                  <a:pt x="0" y="226"/>
                  <a:pt x="6" y="209"/>
                  <a:pt x="18" y="196"/>
                </a:cubicBezTo>
                <a:cubicBezTo>
                  <a:pt x="30" y="183"/>
                  <a:pt x="45" y="177"/>
                  <a:pt x="62" y="177"/>
                </a:cubicBezTo>
                <a:cubicBezTo>
                  <a:pt x="71" y="177"/>
                  <a:pt x="80" y="179"/>
                  <a:pt x="89" y="183"/>
                </a:cubicBezTo>
                <a:cubicBezTo>
                  <a:pt x="97" y="186"/>
                  <a:pt x="107" y="192"/>
                  <a:pt x="116" y="201"/>
                </a:cubicBezTo>
                <a:cubicBezTo>
                  <a:pt x="126" y="210"/>
                  <a:pt x="139" y="224"/>
                  <a:pt x="156" y="243"/>
                </a:cubicBezTo>
                <a:cubicBezTo>
                  <a:pt x="170" y="260"/>
                  <a:pt x="179" y="271"/>
                  <a:pt x="184" y="275"/>
                </a:cubicBezTo>
                <a:cubicBezTo>
                  <a:pt x="189" y="280"/>
                  <a:pt x="194" y="284"/>
                  <a:pt x="199" y="287"/>
                </a:cubicBezTo>
                <a:lnTo>
                  <a:pt x="199" y="177"/>
                </a:lnTo>
                <a:close/>
                <a:moveTo>
                  <a:pt x="166" y="147"/>
                </a:moveTo>
                <a:lnTo>
                  <a:pt x="162" y="119"/>
                </a:lnTo>
                <a:cubicBezTo>
                  <a:pt x="178" y="116"/>
                  <a:pt x="189" y="111"/>
                  <a:pt x="196" y="103"/>
                </a:cubicBezTo>
                <a:cubicBezTo>
                  <a:pt x="203" y="96"/>
                  <a:pt x="206" y="87"/>
                  <a:pt x="206" y="76"/>
                </a:cubicBezTo>
                <a:cubicBezTo>
                  <a:pt x="206" y="62"/>
                  <a:pt x="202" y="51"/>
                  <a:pt x="193" y="43"/>
                </a:cubicBezTo>
                <a:cubicBezTo>
                  <a:pt x="184" y="34"/>
                  <a:pt x="173" y="29"/>
                  <a:pt x="159" y="29"/>
                </a:cubicBezTo>
                <a:cubicBezTo>
                  <a:pt x="147" y="29"/>
                  <a:pt x="136" y="33"/>
                  <a:pt x="128" y="42"/>
                </a:cubicBezTo>
                <a:cubicBezTo>
                  <a:pt x="120" y="50"/>
                  <a:pt x="116" y="60"/>
                  <a:pt x="116" y="73"/>
                </a:cubicBezTo>
                <a:cubicBezTo>
                  <a:pt x="116" y="78"/>
                  <a:pt x="117" y="85"/>
                  <a:pt x="119" y="93"/>
                </a:cubicBezTo>
                <a:lnTo>
                  <a:pt x="95" y="90"/>
                </a:lnTo>
                <a:cubicBezTo>
                  <a:pt x="95" y="88"/>
                  <a:pt x="95" y="86"/>
                  <a:pt x="95" y="85"/>
                </a:cubicBezTo>
                <a:cubicBezTo>
                  <a:pt x="95" y="73"/>
                  <a:pt x="92" y="63"/>
                  <a:pt x="86" y="53"/>
                </a:cubicBezTo>
                <a:cubicBezTo>
                  <a:pt x="80" y="44"/>
                  <a:pt x="70" y="39"/>
                  <a:pt x="57" y="39"/>
                </a:cubicBezTo>
                <a:cubicBezTo>
                  <a:pt x="47" y="39"/>
                  <a:pt x="39" y="43"/>
                  <a:pt x="32" y="50"/>
                </a:cubicBezTo>
                <a:cubicBezTo>
                  <a:pt x="26" y="56"/>
                  <a:pt x="22" y="65"/>
                  <a:pt x="22" y="76"/>
                </a:cubicBezTo>
                <a:cubicBezTo>
                  <a:pt x="22" y="87"/>
                  <a:pt x="26" y="96"/>
                  <a:pt x="33" y="103"/>
                </a:cubicBezTo>
                <a:cubicBezTo>
                  <a:pt x="39" y="110"/>
                  <a:pt x="50" y="115"/>
                  <a:pt x="63" y="117"/>
                </a:cubicBezTo>
                <a:lnTo>
                  <a:pt x="58" y="144"/>
                </a:lnTo>
                <a:cubicBezTo>
                  <a:pt x="40" y="141"/>
                  <a:pt x="25" y="133"/>
                  <a:pt x="15" y="121"/>
                </a:cubicBezTo>
                <a:cubicBezTo>
                  <a:pt x="5" y="109"/>
                  <a:pt x="0" y="94"/>
                  <a:pt x="0" y="77"/>
                </a:cubicBezTo>
                <a:cubicBezTo>
                  <a:pt x="0" y="65"/>
                  <a:pt x="3" y="53"/>
                  <a:pt x="8" y="43"/>
                </a:cubicBezTo>
                <a:cubicBezTo>
                  <a:pt x="13" y="33"/>
                  <a:pt x="20" y="25"/>
                  <a:pt x="29" y="19"/>
                </a:cubicBezTo>
                <a:cubicBezTo>
                  <a:pt x="38" y="14"/>
                  <a:pt x="48" y="11"/>
                  <a:pt x="58" y="11"/>
                </a:cubicBezTo>
                <a:cubicBezTo>
                  <a:pt x="68" y="11"/>
                  <a:pt x="77" y="14"/>
                  <a:pt x="84" y="19"/>
                </a:cubicBezTo>
                <a:cubicBezTo>
                  <a:pt x="92" y="24"/>
                  <a:pt x="99" y="32"/>
                  <a:pt x="103" y="42"/>
                </a:cubicBezTo>
                <a:cubicBezTo>
                  <a:pt x="106" y="29"/>
                  <a:pt x="113" y="18"/>
                  <a:pt x="122" y="11"/>
                </a:cubicBezTo>
                <a:cubicBezTo>
                  <a:pt x="132" y="4"/>
                  <a:pt x="144" y="0"/>
                  <a:pt x="159" y="0"/>
                </a:cubicBezTo>
                <a:cubicBezTo>
                  <a:pt x="178" y="0"/>
                  <a:pt x="195" y="7"/>
                  <a:pt x="209" y="22"/>
                </a:cubicBezTo>
                <a:cubicBezTo>
                  <a:pt x="222" y="36"/>
                  <a:pt x="229" y="54"/>
                  <a:pt x="229" y="76"/>
                </a:cubicBezTo>
                <a:cubicBezTo>
                  <a:pt x="229" y="95"/>
                  <a:pt x="223" y="112"/>
                  <a:pt x="211" y="125"/>
                </a:cubicBezTo>
                <a:cubicBezTo>
                  <a:pt x="200" y="138"/>
                  <a:pt x="184" y="145"/>
                  <a:pt x="166" y="147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271" name="Freeform 230"/>
          <p:cNvSpPr>
            <a:spLocks noEditPoints="1"/>
          </p:cNvSpPr>
          <p:nvPr/>
        </p:nvSpPr>
        <p:spPr bwMode="auto">
          <a:xfrm>
            <a:off x="275510" y="349697"/>
            <a:ext cx="30163" cy="66675"/>
          </a:xfrm>
          <a:custGeom>
            <a:avLst/>
            <a:gdLst>
              <a:gd name="T0" fmla="*/ 27 w 124"/>
              <a:gd name="T1" fmla="*/ 262 h 267"/>
              <a:gd name="T2" fmla="*/ 0 w 124"/>
              <a:gd name="T3" fmla="*/ 227 h 267"/>
              <a:gd name="T4" fmla="*/ 15 w 124"/>
              <a:gd name="T5" fmla="*/ 198 h 267"/>
              <a:gd name="T6" fmla="*/ 62 w 124"/>
              <a:gd name="T7" fmla="*/ 188 h 267"/>
              <a:gd name="T8" fmla="*/ 117 w 124"/>
              <a:gd name="T9" fmla="*/ 205 h 267"/>
              <a:gd name="T10" fmla="*/ 111 w 124"/>
              <a:gd name="T11" fmla="*/ 255 h 267"/>
              <a:gd name="T12" fmla="*/ 62 w 124"/>
              <a:gd name="T13" fmla="*/ 252 h 267"/>
              <a:gd name="T14" fmla="*/ 111 w 124"/>
              <a:gd name="T15" fmla="*/ 227 h 267"/>
              <a:gd name="T16" fmla="*/ 62 w 124"/>
              <a:gd name="T17" fmla="*/ 203 h 267"/>
              <a:gd name="T18" fmla="*/ 12 w 124"/>
              <a:gd name="T19" fmla="*/ 227 h 267"/>
              <a:gd name="T20" fmla="*/ 62 w 124"/>
              <a:gd name="T21" fmla="*/ 252 h 267"/>
              <a:gd name="T22" fmla="*/ 27 w 124"/>
              <a:gd name="T23" fmla="*/ 168 h 267"/>
              <a:gd name="T24" fmla="*/ 0 w 124"/>
              <a:gd name="T25" fmla="*/ 133 h 267"/>
              <a:gd name="T26" fmla="*/ 15 w 124"/>
              <a:gd name="T27" fmla="*/ 104 h 267"/>
              <a:gd name="T28" fmla="*/ 62 w 124"/>
              <a:gd name="T29" fmla="*/ 94 h 267"/>
              <a:gd name="T30" fmla="*/ 117 w 124"/>
              <a:gd name="T31" fmla="*/ 111 h 267"/>
              <a:gd name="T32" fmla="*/ 111 w 124"/>
              <a:gd name="T33" fmla="*/ 161 h 267"/>
              <a:gd name="T34" fmla="*/ 62 w 124"/>
              <a:gd name="T35" fmla="*/ 157 h 267"/>
              <a:gd name="T36" fmla="*/ 111 w 124"/>
              <a:gd name="T37" fmla="*/ 133 h 267"/>
              <a:gd name="T38" fmla="*/ 62 w 124"/>
              <a:gd name="T39" fmla="*/ 109 h 267"/>
              <a:gd name="T40" fmla="*/ 12 w 124"/>
              <a:gd name="T41" fmla="*/ 133 h 267"/>
              <a:gd name="T42" fmla="*/ 62 w 124"/>
              <a:gd name="T43" fmla="*/ 157 h 267"/>
              <a:gd name="T44" fmla="*/ 27 w 124"/>
              <a:gd name="T45" fmla="*/ 74 h 267"/>
              <a:gd name="T46" fmla="*/ 0 w 124"/>
              <a:gd name="T47" fmla="*/ 39 h 267"/>
              <a:gd name="T48" fmla="*/ 15 w 124"/>
              <a:gd name="T49" fmla="*/ 10 h 267"/>
              <a:gd name="T50" fmla="*/ 62 w 124"/>
              <a:gd name="T51" fmla="*/ 0 h 267"/>
              <a:gd name="T52" fmla="*/ 117 w 124"/>
              <a:gd name="T53" fmla="*/ 17 h 267"/>
              <a:gd name="T54" fmla="*/ 111 w 124"/>
              <a:gd name="T55" fmla="*/ 66 h 267"/>
              <a:gd name="T56" fmla="*/ 62 w 124"/>
              <a:gd name="T57" fmla="*/ 63 h 267"/>
              <a:gd name="T58" fmla="*/ 111 w 124"/>
              <a:gd name="T59" fmla="*/ 39 h 267"/>
              <a:gd name="T60" fmla="*/ 62 w 124"/>
              <a:gd name="T61" fmla="*/ 15 h 267"/>
              <a:gd name="T62" fmla="*/ 12 w 124"/>
              <a:gd name="T63" fmla="*/ 39 h 267"/>
              <a:gd name="T64" fmla="*/ 62 w 124"/>
              <a:gd name="T65" fmla="*/ 63 h 26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</a:cxnLst>
            <a:rect l="0" t="0" r="r" b="b"/>
            <a:pathLst>
              <a:path w="124" h="267">
                <a:moveTo>
                  <a:pt x="62" y="267"/>
                </a:moveTo>
                <a:cubicBezTo>
                  <a:pt x="47" y="267"/>
                  <a:pt x="36" y="265"/>
                  <a:pt x="27" y="262"/>
                </a:cubicBezTo>
                <a:cubicBezTo>
                  <a:pt x="18" y="259"/>
                  <a:pt x="12" y="255"/>
                  <a:pt x="7" y="249"/>
                </a:cubicBezTo>
                <a:cubicBezTo>
                  <a:pt x="2" y="243"/>
                  <a:pt x="0" y="236"/>
                  <a:pt x="0" y="227"/>
                </a:cubicBezTo>
                <a:cubicBezTo>
                  <a:pt x="0" y="221"/>
                  <a:pt x="1" y="215"/>
                  <a:pt x="4" y="210"/>
                </a:cubicBezTo>
                <a:cubicBezTo>
                  <a:pt x="6" y="205"/>
                  <a:pt x="10" y="201"/>
                  <a:pt x="15" y="198"/>
                </a:cubicBezTo>
                <a:cubicBezTo>
                  <a:pt x="20" y="195"/>
                  <a:pt x="26" y="192"/>
                  <a:pt x="33" y="191"/>
                </a:cubicBezTo>
                <a:cubicBezTo>
                  <a:pt x="40" y="189"/>
                  <a:pt x="50" y="188"/>
                  <a:pt x="62" y="188"/>
                </a:cubicBezTo>
                <a:cubicBezTo>
                  <a:pt x="76" y="188"/>
                  <a:pt x="88" y="189"/>
                  <a:pt x="96" y="192"/>
                </a:cubicBezTo>
                <a:cubicBezTo>
                  <a:pt x="105" y="195"/>
                  <a:pt x="112" y="199"/>
                  <a:pt x="117" y="205"/>
                </a:cubicBezTo>
                <a:cubicBezTo>
                  <a:pt x="121" y="211"/>
                  <a:pt x="124" y="218"/>
                  <a:pt x="124" y="227"/>
                </a:cubicBezTo>
                <a:cubicBezTo>
                  <a:pt x="124" y="239"/>
                  <a:pt x="120" y="248"/>
                  <a:pt x="111" y="255"/>
                </a:cubicBezTo>
                <a:cubicBezTo>
                  <a:pt x="101" y="263"/>
                  <a:pt x="85" y="267"/>
                  <a:pt x="62" y="267"/>
                </a:cubicBezTo>
                <a:close/>
                <a:moveTo>
                  <a:pt x="62" y="252"/>
                </a:moveTo>
                <a:cubicBezTo>
                  <a:pt x="82" y="252"/>
                  <a:pt x="95" y="249"/>
                  <a:pt x="102" y="245"/>
                </a:cubicBezTo>
                <a:cubicBezTo>
                  <a:pt x="108" y="240"/>
                  <a:pt x="111" y="234"/>
                  <a:pt x="111" y="227"/>
                </a:cubicBezTo>
                <a:cubicBezTo>
                  <a:pt x="111" y="220"/>
                  <a:pt x="108" y="215"/>
                  <a:pt x="102" y="210"/>
                </a:cubicBezTo>
                <a:cubicBezTo>
                  <a:pt x="95" y="205"/>
                  <a:pt x="82" y="203"/>
                  <a:pt x="62" y="203"/>
                </a:cubicBezTo>
                <a:cubicBezTo>
                  <a:pt x="42" y="203"/>
                  <a:pt x="29" y="205"/>
                  <a:pt x="22" y="210"/>
                </a:cubicBezTo>
                <a:cubicBezTo>
                  <a:pt x="16" y="215"/>
                  <a:pt x="12" y="220"/>
                  <a:pt x="12" y="227"/>
                </a:cubicBezTo>
                <a:cubicBezTo>
                  <a:pt x="12" y="234"/>
                  <a:pt x="15" y="240"/>
                  <a:pt x="21" y="244"/>
                </a:cubicBezTo>
                <a:cubicBezTo>
                  <a:pt x="28" y="249"/>
                  <a:pt x="42" y="252"/>
                  <a:pt x="62" y="252"/>
                </a:cubicBezTo>
                <a:close/>
                <a:moveTo>
                  <a:pt x="62" y="173"/>
                </a:moveTo>
                <a:cubicBezTo>
                  <a:pt x="47" y="173"/>
                  <a:pt x="36" y="171"/>
                  <a:pt x="27" y="168"/>
                </a:cubicBezTo>
                <a:cubicBezTo>
                  <a:pt x="18" y="165"/>
                  <a:pt x="12" y="161"/>
                  <a:pt x="7" y="155"/>
                </a:cubicBezTo>
                <a:cubicBezTo>
                  <a:pt x="2" y="149"/>
                  <a:pt x="0" y="142"/>
                  <a:pt x="0" y="133"/>
                </a:cubicBezTo>
                <a:cubicBezTo>
                  <a:pt x="0" y="127"/>
                  <a:pt x="1" y="121"/>
                  <a:pt x="4" y="116"/>
                </a:cubicBezTo>
                <a:cubicBezTo>
                  <a:pt x="6" y="111"/>
                  <a:pt x="10" y="107"/>
                  <a:pt x="15" y="104"/>
                </a:cubicBezTo>
                <a:cubicBezTo>
                  <a:pt x="20" y="101"/>
                  <a:pt x="26" y="98"/>
                  <a:pt x="33" y="96"/>
                </a:cubicBezTo>
                <a:cubicBezTo>
                  <a:pt x="40" y="95"/>
                  <a:pt x="50" y="94"/>
                  <a:pt x="62" y="94"/>
                </a:cubicBezTo>
                <a:cubicBezTo>
                  <a:pt x="76" y="94"/>
                  <a:pt x="88" y="95"/>
                  <a:pt x="96" y="98"/>
                </a:cubicBezTo>
                <a:cubicBezTo>
                  <a:pt x="105" y="101"/>
                  <a:pt x="112" y="105"/>
                  <a:pt x="117" y="111"/>
                </a:cubicBezTo>
                <a:cubicBezTo>
                  <a:pt x="121" y="117"/>
                  <a:pt x="124" y="124"/>
                  <a:pt x="124" y="133"/>
                </a:cubicBezTo>
                <a:cubicBezTo>
                  <a:pt x="124" y="145"/>
                  <a:pt x="120" y="154"/>
                  <a:pt x="111" y="161"/>
                </a:cubicBezTo>
                <a:cubicBezTo>
                  <a:pt x="101" y="169"/>
                  <a:pt x="85" y="173"/>
                  <a:pt x="62" y="173"/>
                </a:cubicBezTo>
                <a:close/>
                <a:moveTo>
                  <a:pt x="62" y="157"/>
                </a:moveTo>
                <a:cubicBezTo>
                  <a:pt x="82" y="157"/>
                  <a:pt x="95" y="155"/>
                  <a:pt x="102" y="150"/>
                </a:cubicBezTo>
                <a:cubicBezTo>
                  <a:pt x="108" y="146"/>
                  <a:pt x="111" y="140"/>
                  <a:pt x="111" y="133"/>
                </a:cubicBezTo>
                <a:cubicBezTo>
                  <a:pt x="111" y="126"/>
                  <a:pt x="108" y="121"/>
                  <a:pt x="102" y="116"/>
                </a:cubicBezTo>
                <a:cubicBezTo>
                  <a:pt x="95" y="111"/>
                  <a:pt x="82" y="109"/>
                  <a:pt x="62" y="109"/>
                </a:cubicBezTo>
                <a:cubicBezTo>
                  <a:pt x="42" y="109"/>
                  <a:pt x="29" y="111"/>
                  <a:pt x="22" y="116"/>
                </a:cubicBezTo>
                <a:cubicBezTo>
                  <a:pt x="16" y="121"/>
                  <a:pt x="12" y="126"/>
                  <a:pt x="12" y="133"/>
                </a:cubicBezTo>
                <a:cubicBezTo>
                  <a:pt x="12" y="140"/>
                  <a:pt x="15" y="146"/>
                  <a:pt x="21" y="150"/>
                </a:cubicBezTo>
                <a:cubicBezTo>
                  <a:pt x="28" y="155"/>
                  <a:pt x="42" y="157"/>
                  <a:pt x="62" y="157"/>
                </a:cubicBezTo>
                <a:close/>
                <a:moveTo>
                  <a:pt x="62" y="78"/>
                </a:moveTo>
                <a:cubicBezTo>
                  <a:pt x="47" y="78"/>
                  <a:pt x="36" y="77"/>
                  <a:pt x="27" y="74"/>
                </a:cubicBezTo>
                <a:cubicBezTo>
                  <a:pt x="18" y="71"/>
                  <a:pt x="12" y="67"/>
                  <a:pt x="7" y="61"/>
                </a:cubicBezTo>
                <a:cubicBezTo>
                  <a:pt x="2" y="55"/>
                  <a:pt x="0" y="48"/>
                  <a:pt x="0" y="39"/>
                </a:cubicBezTo>
                <a:cubicBezTo>
                  <a:pt x="0" y="32"/>
                  <a:pt x="1" y="27"/>
                  <a:pt x="4" y="22"/>
                </a:cubicBezTo>
                <a:cubicBezTo>
                  <a:pt x="6" y="17"/>
                  <a:pt x="10" y="13"/>
                  <a:pt x="15" y="10"/>
                </a:cubicBezTo>
                <a:cubicBezTo>
                  <a:pt x="20" y="7"/>
                  <a:pt x="26" y="4"/>
                  <a:pt x="33" y="2"/>
                </a:cubicBezTo>
                <a:cubicBezTo>
                  <a:pt x="40" y="0"/>
                  <a:pt x="50" y="0"/>
                  <a:pt x="62" y="0"/>
                </a:cubicBezTo>
                <a:cubicBezTo>
                  <a:pt x="76" y="0"/>
                  <a:pt x="88" y="1"/>
                  <a:pt x="96" y="4"/>
                </a:cubicBezTo>
                <a:cubicBezTo>
                  <a:pt x="105" y="7"/>
                  <a:pt x="112" y="11"/>
                  <a:pt x="117" y="17"/>
                </a:cubicBezTo>
                <a:cubicBezTo>
                  <a:pt x="121" y="23"/>
                  <a:pt x="124" y="30"/>
                  <a:pt x="124" y="39"/>
                </a:cubicBezTo>
                <a:cubicBezTo>
                  <a:pt x="124" y="51"/>
                  <a:pt x="120" y="60"/>
                  <a:pt x="111" y="66"/>
                </a:cubicBezTo>
                <a:cubicBezTo>
                  <a:pt x="101" y="74"/>
                  <a:pt x="85" y="78"/>
                  <a:pt x="62" y="78"/>
                </a:cubicBezTo>
                <a:close/>
                <a:moveTo>
                  <a:pt x="62" y="63"/>
                </a:moveTo>
                <a:cubicBezTo>
                  <a:pt x="82" y="63"/>
                  <a:pt x="95" y="61"/>
                  <a:pt x="102" y="56"/>
                </a:cubicBezTo>
                <a:cubicBezTo>
                  <a:pt x="108" y="52"/>
                  <a:pt x="111" y="46"/>
                  <a:pt x="111" y="39"/>
                </a:cubicBezTo>
                <a:cubicBezTo>
                  <a:pt x="111" y="32"/>
                  <a:pt x="108" y="26"/>
                  <a:pt x="102" y="22"/>
                </a:cubicBezTo>
                <a:cubicBezTo>
                  <a:pt x="95" y="17"/>
                  <a:pt x="82" y="15"/>
                  <a:pt x="62" y="15"/>
                </a:cubicBezTo>
                <a:cubicBezTo>
                  <a:pt x="42" y="15"/>
                  <a:pt x="29" y="17"/>
                  <a:pt x="22" y="22"/>
                </a:cubicBezTo>
                <a:cubicBezTo>
                  <a:pt x="16" y="26"/>
                  <a:pt x="12" y="32"/>
                  <a:pt x="12" y="39"/>
                </a:cubicBezTo>
                <a:cubicBezTo>
                  <a:pt x="12" y="46"/>
                  <a:pt x="15" y="51"/>
                  <a:pt x="21" y="56"/>
                </a:cubicBezTo>
                <a:cubicBezTo>
                  <a:pt x="28" y="61"/>
                  <a:pt x="42" y="63"/>
                  <a:pt x="62" y="63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272" name="Freeform 231"/>
          <p:cNvSpPr>
            <a:spLocks noEditPoints="1"/>
          </p:cNvSpPr>
          <p:nvPr/>
        </p:nvSpPr>
        <p:spPr bwMode="auto">
          <a:xfrm rot="16200000">
            <a:off x="5218350" y="556707"/>
            <a:ext cx="80963" cy="57150"/>
          </a:xfrm>
          <a:custGeom>
            <a:avLst/>
            <a:gdLst>
              <a:gd name="T0" fmla="*/ 149 w 326"/>
              <a:gd name="T1" fmla="*/ 199 h 229"/>
              <a:gd name="T2" fmla="*/ 149 w 326"/>
              <a:gd name="T3" fmla="*/ 226 h 229"/>
              <a:gd name="T4" fmla="*/ 0 w 326"/>
              <a:gd name="T5" fmla="*/ 226 h 229"/>
              <a:gd name="T6" fmla="*/ 4 w 326"/>
              <a:gd name="T7" fmla="*/ 206 h 229"/>
              <a:gd name="T8" fmla="*/ 22 w 326"/>
              <a:gd name="T9" fmla="*/ 177 h 229"/>
              <a:gd name="T10" fmla="*/ 58 w 326"/>
              <a:gd name="T11" fmla="*/ 143 h 229"/>
              <a:gd name="T12" fmla="*/ 107 w 326"/>
              <a:gd name="T13" fmla="*/ 95 h 229"/>
              <a:gd name="T14" fmla="*/ 120 w 326"/>
              <a:gd name="T15" fmla="*/ 62 h 229"/>
              <a:gd name="T16" fmla="*/ 109 w 326"/>
              <a:gd name="T17" fmla="*/ 34 h 229"/>
              <a:gd name="T18" fmla="*/ 78 w 326"/>
              <a:gd name="T19" fmla="*/ 23 h 229"/>
              <a:gd name="T20" fmla="*/ 46 w 326"/>
              <a:gd name="T21" fmla="*/ 35 h 229"/>
              <a:gd name="T22" fmla="*/ 34 w 326"/>
              <a:gd name="T23" fmla="*/ 68 h 229"/>
              <a:gd name="T24" fmla="*/ 6 w 326"/>
              <a:gd name="T25" fmla="*/ 65 h 229"/>
              <a:gd name="T26" fmla="*/ 28 w 326"/>
              <a:gd name="T27" fmla="*/ 17 h 229"/>
              <a:gd name="T28" fmla="*/ 79 w 326"/>
              <a:gd name="T29" fmla="*/ 0 h 229"/>
              <a:gd name="T30" fmla="*/ 130 w 326"/>
              <a:gd name="T31" fmla="*/ 18 h 229"/>
              <a:gd name="T32" fmla="*/ 149 w 326"/>
              <a:gd name="T33" fmla="*/ 63 h 229"/>
              <a:gd name="T34" fmla="*/ 143 w 326"/>
              <a:gd name="T35" fmla="*/ 89 h 229"/>
              <a:gd name="T36" fmla="*/ 125 w 326"/>
              <a:gd name="T37" fmla="*/ 117 h 229"/>
              <a:gd name="T38" fmla="*/ 82 w 326"/>
              <a:gd name="T39" fmla="*/ 156 h 229"/>
              <a:gd name="T40" fmla="*/ 50 w 326"/>
              <a:gd name="T41" fmla="*/ 184 h 229"/>
              <a:gd name="T42" fmla="*/ 39 w 326"/>
              <a:gd name="T43" fmla="*/ 199 h 229"/>
              <a:gd name="T44" fmla="*/ 149 w 326"/>
              <a:gd name="T45" fmla="*/ 199 h 229"/>
              <a:gd name="T46" fmla="*/ 179 w 326"/>
              <a:gd name="T47" fmla="*/ 166 h 229"/>
              <a:gd name="T48" fmla="*/ 206 w 326"/>
              <a:gd name="T49" fmla="*/ 162 h 229"/>
              <a:gd name="T50" fmla="*/ 222 w 326"/>
              <a:gd name="T51" fmla="*/ 196 h 229"/>
              <a:gd name="T52" fmla="*/ 250 w 326"/>
              <a:gd name="T53" fmla="*/ 206 h 229"/>
              <a:gd name="T54" fmla="*/ 283 w 326"/>
              <a:gd name="T55" fmla="*/ 193 h 229"/>
              <a:gd name="T56" fmla="*/ 296 w 326"/>
              <a:gd name="T57" fmla="*/ 160 h 229"/>
              <a:gd name="T58" fmla="*/ 284 w 326"/>
              <a:gd name="T59" fmla="*/ 128 h 229"/>
              <a:gd name="T60" fmla="*/ 252 w 326"/>
              <a:gd name="T61" fmla="*/ 116 h 229"/>
              <a:gd name="T62" fmla="*/ 233 w 326"/>
              <a:gd name="T63" fmla="*/ 119 h 229"/>
              <a:gd name="T64" fmla="*/ 236 w 326"/>
              <a:gd name="T65" fmla="*/ 95 h 229"/>
              <a:gd name="T66" fmla="*/ 241 w 326"/>
              <a:gd name="T67" fmla="*/ 95 h 229"/>
              <a:gd name="T68" fmla="*/ 272 w 326"/>
              <a:gd name="T69" fmla="*/ 86 h 229"/>
              <a:gd name="T70" fmla="*/ 286 w 326"/>
              <a:gd name="T71" fmla="*/ 58 h 229"/>
              <a:gd name="T72" fmla="*/ 276 w 326"/>
              <a:gd name="T73" fmla="*/ 33 h 229"/>
              <a:gd name="T74" fmla="*/ 250 w 326"/>
              <a:gd name="T75" fmla="*/ 23 h 229"/>
              <a:gd name="T76" fmla="*/ 223 w 326"/>
              <a:gd name="T77" fmla="*/ 33 h 229"/>
              <a:gd name="T78" fmla="*/ 209 w 326"/>
              <a:gd name="T79" fmla="*/ 64 h 229"/>
              <a:gd name="T80" fmla="*/ 181 w 326"/>
              <a:gd name="T81" fmla="*/ 59 h 229"/>
              <a:gd name="T82" fmla="*/ 204 w 326"/>
              <a:gd name="T83" fmla="*/ 16 h 229"/>
              <a:gd name="T84" fmla="*/ 249 w 326"/>
              <a:gd name="T85" fmla="*/ 0 h 229"/>
              <a:gd name="T86" fmla="*/ 283 w 326"/>
              <a:gd name="T87" fmla="*/ 8 h 229"/>
              <a:gd name="T88" fmla="*/ 306 w 326"/>
              <a:gd name="T89" fmla="*/ 30 h 229"/>
              <a:gd name="T90" fmla="*/ 315 w 326"/>
              <a:gd name="T91" fmla="*/ 58 h 229"/>
              <a:gd name="T92" fmla="*/ 307 w 326"/>
              <a:gd name="T93" fmla="*/ 85 h 229"/>
              <a:gd name="T94" fmla="*/ 284 w 326"/>
              <a:gd name="T95" fmla="*/ 104 h 229"/>
              <a:gd name="T96" fmla="*/ 315 w 326"/>
              <a:gd name="T97" fmla="*/ 123 h 229"/>
              <a:gd name="T98" fmla="*/ 326 w 326"/>
              <a:gd name="T99" fmla="*/ 159 h 229"/>
              <a:gd name="T100" fmla="*/ 304 w 326"/>
              <a:gd name="T101" fmla="*/ 209 h 229"/>
              <a:gd name="T102" fmla="*/ 250 w 326"/>
              <a:gd name="T103" fmla="*/ 229 h 229"/>
              <a:gd name="T104" fmla="*/ 201 w 326"/>
              <a:gd name="T105" fmla="*/ 212 h 229"/>
              <a:gd name="T106" fmla="*/ 179 w 326"/>
              <a:gd name="T107" fmla="*/ 166 h 2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</a:cxnLst>
            <a:rect l="0" t="0" r="r" b="b"/>
            <a:pathLst>
              <a:path w="326" h="229">
                <a:moveTo>
                  <a:pt x="149" y="199"/>
                </a:moveTo>
                <a:lnTo>
                  <a:pt x="149" y="226"/>
                </a:lnTo>
                <a:lnTo>
                  <a:pt x="0" y="226"/>
                </a:lnTo>
                <a:cubicBezTo>
                  <a:pt x="0" y="219"/>
                  <a:pt x="1" y="213"/>
                  <a:pt x="4" y="206"/>
                </a:cubicBezTo>
                <a:cubicBezTo>
                  <a:pt x="7" y="196"/>
                  <a:pt x="13" y="186"/>
                  <a:pt x="22" y="177"/>
                </a:cubicBezTo>
                <a:cubicBezTo>
                  <a:pt x="30" y="167"/>
                  <a:pt x="42" y="155"/>
                  <a:pt x="58" y="143"/>
                </a:cubicBezTo>
                <a:cubicBezTo>
                  <a:pt x="82" y="123"/>
                  <a:pt x="99" y="107"/>
                  <a:pt x="107" y="95"/>
                </a:cubicBezTo>
                <a:cubicBezTo>
                  <a:pt x="116" y="84"/>
                  <a:pt x="120" y="72"/>
                  <a:pt x="120" y="62"/>
                </a:cubicBezTo>
                <a:cubicBezTo>
                  <a:pt x="120" y="51"/>
                  <a:pt x="116" y="42"/>
                  <a:pt x="109" y="34"/>
                </a:cubicBezTo>
                <a:cubicBezTo>
                  <a:pt x="101" y="27"/>
                  <a:pt x="90" y="23"/>
                  <a:pt x="78" y="23"/>
                </a:cubicBezTo>
                <a:cubicBezTo>
                  <a:pt x="65" y="23"/>
                  <a:pt x="54" y="27"/>
                  <a:pt x="46" y="35"/>
                </a:cubicBezTo>
                <a:cubicBezTo>
                  <a:pt x="38" y="43"/>
                  <a:pt x="34" y="54"/>
                  <a:pt x="34" y="68"/>
                </a:cubicBezTo>
                <a:lnTo>
                  <a:pt x="6" y="65"/>
                </a:lnTo>
                <a:cubicBezTo>
                  <a:pt x="8" y="44"/>
                  <a:pt x="15" y="28"/>
                  <a:pt x="28" y="17"/>
                </a:cubicBezTo>
                <a:cubicBezTo>
                  <a:pt x="40" y="6"/>
                  <a:pt x="57" y="0"/>
                  <a:pt x="79" y="0"/>
                </a:cubicBezTo>
                <a:cubicBezTo>
                  <a:pt x="100" y="0"/>
                  <a:pt x="117" y="6"/>
                  <a:pt x="130" y="18"/>
                </a:cubicBezTo>
                <a:cubicBezTo>
                  <a:pt x="142" y="30"/>
                  <a:pt x="149" y="45"/>
                  <a:pt x="149" y="63"/>
                </a:cubicBezTo>
                <a:cubicBezTo>
                  <a:pt x="149" y="72"/>
                  <a:pt x="147" y="80"/>
                  <a:pt x="143" y="89"/>
                </a:cubicBezTo>
                <a:cubicBezTo>
                  <a:pt x="139" y="98"/>
                  <a:pt x="133" y="107"/>
                  <a:pt x="125" y="117"/>
                </a:cubicBezTo>
                <a:cubicBezTo>
                  <a:pt x="116" y="126"/>
                  <a:pt x="102" y="139"/>
                  <a:pt x="82" y="156"/>
                </a:cubicBezTo>
                <a:cubicBezTo>
                  <a:pt x="66" y="170"/>
                  <a:pt x="55" y="179"/>
                  <a:pt x="50" y="184"/>
                </a:cubicBezTo>
                <a:cubicBezTo>
                  <a:pt x="46" y="189"/>
                  <a:pt x="42" y="194"/>
                  <a:pt x="39" y="199"/>
                </a:cubicBezTo>
                <a:lnTo>
                  <a:pt x="149" y="199"/>
                </a:lnTo>
                <a:close/>
                <a:moveTo>
                  <a:pt x="179" y="166"/>
                </a:moveTo>
                <a:lnTo>
                  <a:pt x="206" y="162"/>
                </a:lnTo>
                <a:cubicBezTo>
                  <a:pt x="209" y="178"/>
                  <a:pt x="215" y="189"/>
                  <a:pt x="222" y="196"/>
                </a:cubicBezTo>
                <a:cubicBezTo>
                  <a:pt x="230" y="203"/>
                  <a:pt x="239" y="206"/>
                  <a:pt x="250" y="206"/>
                </a:cubicBezTo>
                <a:cubicBezTo>
                  <a:pt x="263" y="206"/>
                  <a:pt x="274" y="202"/>
                  <a:pt x="283" y="193"/>
                </a:cubicBezTo>
                <a:cubicBezTo>
                  <a:pt x="292" y="184"/>
                  <a:pt x="296" y="173"/>
                  <a:pt x="296" y="160"/>
                </a:cubicBezTo>
                <a:cubicBezTo>
                  <a:pt x="296" y="147"/>
                  <a:pt x="292" y="136"/>
                  <a:pt x="284" y="128"/>
                </a:cubicBezTo>
                <a:cubicBezTo>
                  <a:pt x="276" y="120"/>
                  <a:pt x="265" y="116"/>
                  <a:pt x="252" y="116"/>
                </a:cubicBezTo>
                <a:cubicBezTo>
                  <a:pt x="247" y="116"/>
                  <a:pt x="241" y="117"/>
                  <a:pt x="233" y="119"/>
                </a:cubicBezTo>
                <a:lnTo>
                  <a:pt x="236" y="95"/>
                </a:lnTo>
                <a:cubicBezTo>
                  <a:pt x="238" y="95"/>
                  <a:pt x="239" y="95"/>
                  <a:pt x="241" y="95"/>
                </a:cubicBezTo>
                <a:cubicBezTo>
                  <a:pt x="252" y="95"/>
                  <a:pt x="263" y="92"/>
                  <a:pt x="272" y="86"/>
                </a:cubicBezTo>
                <a:cubicBezTo>
                  <a:pt x="282" y="80"/>
                  <a:pt x="286" y="71"/>
                  <a:pt x="286" y="58"/>
                </a:cubicBezTo>
                <a:cubicBezTo>
                  <a:pt x="286" y="48"/>
                  <a:pt x="283" y="39"/>
                  <a:pt x="276" y="33"/>
                </a:cubicBezTo>
                <a:cubicBezTo>
                  <a:pt x="269" y="26"/>
                  <a:pt x="260" y="23"/>
                  <a:pt x="250" y="23"/>
                </a:cubicBezTo>
                <a:cubicBezTo>
                  <a:pt x="239" y="23"/>
                  <a:pt x="230" y="26"/>
                  <a:pt x="223" y="33"/>
                </a:cubicBezTo>
                <a:cubicBezTo>
                  <a:pt x="216" y="40"/>
                  <a:pt x="211" y="50"/>
                  <a:pt x="209" y="64"/>
                </a:cubicBezTo>
                <a:lnTo>
                  <a:pt x="181" y="59"/>
                </a:lnTo>
                <a:cubicBezTo>
                  <a:pt x="185" y="40"/>
                  <a:pt x="192" y="26"/>
                  <a:pt x="204" y="16"/>
                </a:cubicBezTo>
                <a:cubicBezTo>
                  <a:pt x="216" y="5"/>
                  <a:pt x="231" y="0"/>
                  <a:pt x="249" y="0"/>
                </a:cubicBezTo>
                <a:cubicBezTo>
                  <a:pt x="261" y="0"/>
                  <a:pt x="272" y="3"/>
                  <a:pt x="283" y="8"/>
                </a:cubicBezTo>
                <a:cubicBezTo>
                  <a:pt x="293" y="13"/>
                  <a:pt x="301" y="21"/>
                  <a:pt x="306" y="30"/>
                </a:cubicBezTo>
                <a:cubicBezTo>
                  <a:pt x="312" y="39"/>
                  <a:pt x="315" y="48"/>
                  <a:pt x="315" y="58"/>
                </a:cubicBezTo>
                <a:cubicBezTo>
                  <a:pt x="315" y="68"/>
                  <a:pt x="312" y="77"/>
                  <a:pt x="307" y="85"/>
                </a:cubicBezTo>
                <a:cubicBezTo>
                  <a:pt x="302" y="93"/>
                  <a:pt x="294" y="99"/>
                  <a:pt x="284" y="104"/>
                </a:cubicBezTo>
                <a:cubicBezTo>
                  <a:pt x="297" y="107"/>
                  <a:pt x="307" y="113"/>
                  <a:pt x="315" y="123"/>
                </a:cubicBezTo>
                <a:cubicBezTo>
                  <a:pt x="322" y="132"/>
                  <a:pt x="326" y="145"/>
                  <a:pt x="326" y="159"/>
                </a:cubicBezTo>
                <a:cubicBezTo>
                  <a:pt x="326" y="179"/>
                  <a:pt x="318" y="195"/>
                  <a:pt x="304" y="209"/>
                </a:cubicBezTo>
                <a:cubicBezTo>
                  <a:pt x="290" y="222"/>
                  <a:pt x="272" y="229"/>
                  <a:pt x="250" y="229"/>
                </a:cubicBezTo>
                <a:cubicBezTo>
                  <a:pt x="230" y="229"/>
                  <a:pt x="214" y="223"/>
                  <a:pt x="201" y="212"/>
                </a:cubicBezTo>
                <a:cubicBezTo>
                  <a:pt x="188" y="200"/>
                  <a:pt x="180" y="185"/>
                  <a:pt x="179" y="166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273" name="Freeform 233"/>
          <p:cNvSpPr>
            <a:spLocks noEditPoints="1"/>
          </p:cNvSpPr>
          <p:nvPr/>
        </p:nvSpPr>
        <p:spPr bwMode="auto">
          <a:xfrm>
            <a:off x="5227291" y="640075"/>
            <a:ext cx="31750" cy="39688"/>
          </a:xfrm>
          <a:custGeom>
            <a:avLst/>
            <a:gdLst>
              <a:gd name="T0" fmla="*/ 122 w 122"/>
              <a:gd name="T1" fmla="*/ 102 h 155"/>
              <a:gd name="T2" fmla="*/ 93 w 122"/>
              <a:gd name="T3" fmla="*/ 102 h 155"/>
              <a:gd name="T4" fmla="*/ 93 w 122"/>
              <a:gd name="T5" fmla="*/ 155 h 155"/>
              <a:gd name="T6" fmla="*/ 80 w 122"/>
              <a:gd name="T7" fmla="*/ 155 h 155"/>
              <a:gd name="T8" fmla="*/ 1 w 122"/>
              <a:gd name="T9" fmla="*/ 99 h 155"/>
              <a:gd name="T10" fmla="*/ 1 w 122"/>
              <a:gd name="T11" fmla="*/ 87 h 155"/>
              <a:gd name="T12" fmla="*/ 80 w 122"/>
              <a:gd name="T13" fmla="*/ 87 h 155"/>
              <a:gd name="T14" fmla="*/ 80 w 122"/>
              <a:gd name="T15" fmla="*/ 71 h 155"/>
              <a:gd name="T16" fmla="*/ 93 w 122"/>
              <a:gd name="T17" fmla="*/ 71 h 155"/>
              <a:gd name="T18" fmla="*/ 93 w 122"/>
              <a:gd name="T19" fmla="*/ 87 h 155"/>
              <a:gd name="T20" fmla="*/ 122 w 122"/>
              <a:gd name="T21" fmla="*/ 87 h 155"/>
              <a:gd name="T22" fmla="*/ 122 w 122"/>
              <a:gd name="T23" fmla="*/ 102 h 155"/>
              <a:gd name="T24" fmla="*/ 80 w 122"/>
              <a:gd name="T25" fmla="*/ 102 h 155"/>
              <a:gd name="T26" fmla="*/ 25 w 122"/>
              <a:gd name="T27" fmla="*/ 102 h 155"/>
              <a:gd name="T28" fmla="*/ 80 w 122"/>
              <a:gd name="T29" fmla="*/ 140 h 155"/>
              <a:gd name="T30" fmla="*/ 80 w 122"/>
              <a:gd name="T31" fmla="*/ 102 h 155"/>
              <a:gd name="T32" fmla="*/ 122 w 122"/>
              <a:gd name="T33" fmla="*/ 0 h 155"/>
              <a:gd name="T34" fmla="*/ 122 w 122"/>
              <a:gd name="T35" fmla="*/ 14 h 155"/>
              <a:gd name="T36" fmla="*/ 27 w 122"/>
              <a:gd name="T37" fmla="*/ 14 h 155"/>
              <a:gd name="T38" fmla="*/ 38 w 122"/>
              <a:gd name="T39" fmla="*/ 29 h 155"/>
              <a:gd name="T40" fmla="*/ 45 w 122"/>
              <a:gd name="T41" fmla="*/ 44 h 155"/>
              <a:gd name="T42" fmla="*/ 31 w 122"/>
              <a:gd name="T43" fmla="*/ 44 h 155"/>
              <a:gd name="T44" fmla="*/ 17 w 122"/>
              <a:gd name="T45" fmla="*/ 22 h 155"/>
              <a:gd name="T46" fmla="*/ 0 w 122"/>
              <a:gd name="T47" fmla="*/ 9 h 155"/>
              <a:gd name="T48" fmla="*/ 0 w 122"/>
              <a:gd name="T49" fmla="*/ 0 h 155"/>
              <a:gd name="T50" fmla="*/ 122 w 122"/>
              <a:gd name="T51" fmla="*/ 0 h 15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</a:cxnLst>
            <a:rect l="0" t="0" r="r" b="b"/>
            <a:pathLst>
              <a:path w="122" h="155">
                <a:moveTo>
                  <a:pt x="122" y="102"/>
                </a:moveTo>
                <a:lnTo>
                  <a:pt x="93" y="102"/>
                </a:lnTo>
                <a:lnTo>
                  <a:pt x="93" y="155"/>
                </a:lnTo>
                <a:lnTo>
                  <a:pt x="80" y="155"/>
                </a:lnTo>
                <a:lnTo>
                  <a:pt x="1" y="99"/>
                </a:lnTo>
                <a:lnTo>
                  <a:pt x="1" y="87"/>
                </a:lnTo>
                <a:lnTo>
                  <a:pt x="80" y="87"/>
                </a:lnTo>
                <a:lnTo>
                  <a:pt x="80" y="71"/>
                </a:lnTo>
                <a:lnTo>
                  <a:pt x="93" y="71"/>
                </a:lnTo>
                <a:lnTo>
                  <a:pt x="93" y="87"/>
                </a:lnTo>
                <a:lnTo>
                  <a:pt x="122" y="87"/>
                </a:lnTo>
                <a:lnTo>
                  <a:pt x="122" y="102"/>
                </a:lnTo>
                <a:close/>
                <a:moveTo>
                  <a:pt x="80" y="102"/>
                </a:moveTo>
                <a:lnTo>
                  <a:pt x="25" y="102"/>
                </a:lnTo>
                <a:lnTo>
                  <a:pt x="80" y="140"/>
                </a:lnTo>
                <a:lnTo>
                  <a:pt x="80" y="102"/>
                </a:lnTo>
                <a:close/>
                <a:moveTo>
                  <a:pt x="122" y="0"/>
                </a:moveTo>
                <a:lnTo>
                  <a:pt x="122" y="14"/>
                </a:lnTo>
                <a:lnTo>
                  <a:pt x="27" y="14"/>
                </a:lnTo>
                <a:cubicBezTo>
                  <a:pt x="31" y="18"/>
                  <a:pt x="34" y="23"/>
                  <a:pt x="38" y="29"/>
                </a:cubicBezTo>
                <a:cubicBezTo>
                  <a:pt x="41" y="34"/>
                  <a:pt x="44" y="40"/>
                  <a:pt x="45" y="44"/>
                </a:cubicBezTo>
                <a:lnTo>
                  <a:pt x="31" y="44"/>
                </a:lnTo>
                <a:cubicBezTo>
                  <a:pt x="27" y="36"/>
                  <a:pt x="22" y="29"/>
                  <a:pt x="17" y="22"/>
                </a:cubicBezTo>
                <a:cubicBezTo>
                  <a:pt x="11" y="16"/>
                  <a:pt x="6" y="12"/>
                  <a:pt x="0" y="9"/>
                </a:cubicBezTo>
                <a:lnTo>
                  <a:pt x="0" y="0"/>
                </a:lnTo>
                <a:lnTo>
                  <a:pt x="122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274" name="Freeform 235"/>
          <p:cNvSpPr>
            <a:spLocks noEditPoints="1"/>
          </p:cNvSpPr>
          <p:nvPr/>
        </p:nvSpPr>
        <p:spPr bwMode="auto">
          <a:xfrm>
            <a:off x="5227291" y="471800"/>
            <a:ext cx="31750" cy="68263"/>
          </a:xfrm>
          <a:custGeom>
            <a:avLst/>
            <a:gdLst>
              <a:gd name="T0" fmla="*/ 28 w 124"/>
              <a:gd name="T1" fmla="*/ 263 h 267"/>
              <a:gd name="T2" fmla="*/ 0 w 124"/>
              <a:gd name="T3" fmla="*/ 228 h 267"/>
              <a:gd name="T4" fmla="*/ 16 w 124"/>
              <a:gd name="T5" fmla="*/ 199 h 267"/>
              <a:gd name="T6" fmla="*/ 62 w 124"/>
              <a:gd name="T7" fmla="*/ 188 h 267"/>
              <a:gd name="T8" fmla="*/ 117 w 124"/>
              <a:gd name="T9" fmla="*/ 206 h 267"/>
              <a:gd name="T10" fmla="*/ 112 w 124"/>
              <a:gd name="T11" fmla="*/ 255 h 267"/>
              <a:gd name="T12" fmla="*/ 62 w 124"/>
              <a:gd name="T13" fmla="*/ 252 h 267"/>
              <a:gd name="T14" fmla="*/ 112 w 124"/>
              <a:gd name="T15" fmla="*/ 228 h 267"/>
              <a:gd name="T16" fmla="*/ 62 w 124"/>
              <a:gd name="T17" fmla="*/ 204 h 267"/>
              <a:gd name="T18" fmla="*/ 13 w 124"/>
              <a:gd name="T19" fmla="*/ 228 h 267"/>
              <a:gd name="T20" fmla="*/ 62 w 124"/>
              <a:gd name="T21" fmla="*/ 252 h 267"/>
              <a:gd name="T22" fmla="*/ 28 w 124"/>
              <a:gd name="T23" fmla="*/ 169 h 267"/>
              <a:gd name="T24" fmla="*/ 0 w 124"/>
              <a:gd name="T25" fmla="*/ 134 h 267"/>
              <a:gd name="T26" fmla="*/ 16 w 124"/>
              <a:gd name="T27" fmla="*/ 104 h 267"/>
              <a:gd name="T28" fmla="*/ 62 w 124"/>
              <a:gd name="T29" fmla="*/ 94 h 267"/>
              <a:gd name="T30" fmla="*/ 117 w 124"/>
              <a:gd name="T31" fmla="*/ 112 h 267"/>
              <a:gd name="T32" fmla="*/ 112 w 124"/>
              <a:gd name="T33" fmla="*/ 161 h 267"/>
              <a:gd name="T34" fmla="*/ 62 w 124"/>
              <a:gd name="T35" fmla="*/ 158 h 267"/>
              <a:gd name="T36" fmla="*/ 112 w 124"/>
              <a:gd name="T37" fmla="*/ 134 h 267"/>
              <a:gd name="T38" fmla="*/ 62 w 124"/>
              <a:gd name="T39" fmla="*/ 110 h 267"/>
              <a:gd name="T40" fmla="*/ 13 w 124"/>
              <a:gd name="T41" fmla="*/ 134 h 267"/>
              <a:gd name="T42" fmla="*/ 62 w 124"/>
              <a:gd name="T43" fmla="*/ 158 h 267"/>
              <a:gd name="T44" fmla="*/ 28 w 124"/>
              <a:gd name="T45" fmla="*/ 75 h 267"/>
              <a:gd name="T46" fmla="*/ 0 w 124"/>
              <a:gd name="T47" fmla="*/ 40 h 267"/>
              <a:gd name="T48" fmla="*/ 16 w 124"/>
              <a:gd name="T49" fmla="*/ 10 h 267"/>
              <a:gd name="T50" fmla="*/ 62 w 124"/>
              <a:gd name="T51" fmla="*/ 0 h 267"/>
              <a:gd name="T52" fmla="*/ 117 w 124"/>
              <a:gd name="T53" fmla="*/ 18 h 267"/>
              <a:gd name="T54" fmla="*/ 112 w 124"/>
              <a:gd name="T55" fmla="*/ 67 h 267"/>
              <a:gd name="T56" fmla="*/ 62 w 124"/>
              <a:gd name="T57" fmla="*/ 64 h 267"/>
              <a:gd name="T58" fmla="*/ 112 w 124"/>
              <a:gd name="T59" fmla="*/ 40 h 267"/>
              <a:gd name="T60" fmla="*/ 62 w 124"/>
              <a:gd name="T61" fmla="*/ 15 h 267"/>
              <a:gd name="T62" fmla="*/ 13 w 124"/>
              <a:gd name="T63" fmla="*/ 40 h 267"/>
              <a:gd name="T64" fmla="*/ 62 w 124"/>
              <a:gd name="T65" fmla="*/ 64 h 26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</a:cxnLst>
            <a:rect l="0" t="0" r="r" b="b"/>
            <a:pathLst>
              <a:path w="124" h="267">
                <a:moveTo>
                  <a:pt x="62" y="267"/>
                </a:moveTo>
                <a:cubicBezTo>
                  <a:pt x="48" y="267"/>
                  <a:pt x="36" y="266"/>
                  <a:pt x="28" y="263"/>
                </a:cubicBezTo>
                <a:cubicBezTo>
                  <a:pt x="19" y="260"/>
                  <a:pt x="12" y="256"/>
                  <a:pt x="7" y="250"/>
                </a:cubicBezTo>
                <a:cubicBezTo>
                  <a:pt x="3" y="244"/>
                  <a:pt x="0" y="237"/>
                  <a:pt x="0" y="228"/>
                </a:cubicBezTo>
                <a:cubicBezTo>
                  <a:pt x="0" y="221"/>
                  <a:pt x="2" y="216"/>
                  <a:pt x="4" y="211"/>
                </a:cubicBezTo>
                <a:cubicBezTo>
                  <a:pt x="7" y="206"/>
                  <a:pt x="11" y="202"/>
                  <a:pt x="16" y="199"/>
                </a:cubicBezTo>
                <a:cubicBezTo>
                  <a:pt x="21" y="195"/>
                  <a:pt x="27" y="193"/>
                  <a:pt x="34" y="191"/>
                </a:cubicBezTo>
                <a:cubicBezTo>
                  <a:pt x="41" y="189"/>
                  <a:pt x="50" y="188"/>
                  <a:pt x="62" y="188"/>
                </a:cubicBezTo>
                <a:cubicBezTo>
                  <a:pt x="77" y="188"/>
                  <a:pt x="88" y="190"/>
                  <a:pt x="97" y="193"/>
                </a:cubicBezTo>
                <a:cubicBezTo>
                  <a:pt x="106" y="196"/>
                  <a:pt x="112" y="200"/>
                  <a:pt x="117" y="206"/>
                </a:cubicBezTo>
                <a:cubicBezTo>
                  <a:pt x="122" y="212"/>
                  <a:pt x="124" y="219"/>
                  <a:pt x="124" y="228"/>
                </a:cubicBezTo>
                <a:cubicBezTo>
                  <a:pt x="124" y="240"/>
                  <a:pt x="120" y="249"/>
                  <a:pt x="112" y="255"/>
                </a:cubicBezTo>
                <a:cubicBezTo>
                  <a:pt x="102" y="263"/>
                  <a:pt x="85" y="267"/>
                  <a:pt x="62" y="267"/>
                </a:cubicBezTo>
                <a:close/>
                <a:moveTo>
                  <a:pt x="62" y="252"/>
                </a:moveTo>
                <a:cubicBezTo>
                  <a:pt x="82" y="252"/>
                  <a:pt x="96" y="250"/>
                  <a:pt x="102" y="245"/>
                </a:cubicBezTo>
                <a:cubicBezTo>
                  <a:pt x="109" y="240"/>
                  <a:pt x="112" y="235"/>
                  <a:pt x="112" y="228"/>
                </a:cubicBezTo>
                <a:cubicBezTo>
                  <a:pt x="112" y="221"/>
                  <a:pt x="109" y="215"/>
                  <a:pt x="102" y="211"/>
                </a:cubicBezTo>
                <a:cubicBezTo>
                  <a:pt x="96" y="206"/>
                  <a:pt x="82" y="204"/>
                  <a:pt x="62" y="204"/>
                </a:cubicBezTo>
                <a:cubicBezTo>
                  <a:pt x="42" y="204"/>
                  <a:pt x="29" y="206"/>
                  <a:pt x="23" y="211"/>
                </a:cubicBezTo>
                <a:cubicBezTo>
                  <a:pt x="16" y="215"/>
                  <a:pt x="13" y="221"/>
                  <a:pt x="13" y="228"/>
                </a:cubicBezTo>
                <a:cubicBezTo>
                  <a:pt x="13" y="235"/>
                  <a:pt x="16" y="240"/>
                  <a:pt x="21" y="244"/>
                </a:cubicBezTo>
                <a:cubicBezTo>
                  <a:pt x="29" y="250"/>
                  <a:pt x="43" y="252"/>
                  <a:pt x="62" y="252"/>
                </a:cubicBezTo>
                <a:close/>
                <a:moveTo>
                  <a:pt x="62" y="173"/>
                </a:moveTo>
                <a:cubicBezTo>
                  <a:pt x="48" y="173"/>
                  <a:pt x="36" y="172"/>
                  <a:pt x="28" y="169"/>
                </a:cubicBezTo>
                <a:cubicBezTo>
                  <a:pt x="19" y="166"/>
                  <a:pt x="12" y="161"/>
                  <a:pt x="7" y="156"/>
                </a:cubicBezTo>
                <a:cubicBezTo>
                  <a:pt x="3" y="150"/>
                  <a:pt x="0" y="143"/>
                  <a:pt x="0" y="134"/>
                </a:cubicBezTo>
                <a:cubicBezTo>
                  <a:pt x="0" y="127"/>
                  <a:pt x="2" y="122"/>
                  <a:pt x="4" y="117"/>
                </a:cubicBezTo>
                <a:cubicBezTo>
                  <a:pt x="7" y="112"/>
                  <a:pt x="11" y="108"/>
                  <a:pt x="16" y="104"/>
                </a:cubicBezTo>
                <a:cubicBezTo>
                  <a:pt x="21" y="101"/>
                  <a:pt x="27" y="99"/>
                  <a:pt x="34" y="97"/>
                </a:cubicBezTo>
                <a:cubicBezTo>
                  <a:pt x="41" y="95"/>
                  <a:pt x="50" y="94"/>
                  <a:pt x="62" y="94"/>
                </a:cubicBezTo>
                <a:cubicBezTo>
                  <a:pt x="77" y="94"/>
                  <a:pt x="88" y="96"/>
                  <a:pt x="97" y="99"/>
                </a:cubicBezTo>
                <a:cubicBezTo>
                  <a:pt x="106" y="102"/>
                  <a:pt x="112" y="106"/>
                  <a:pt x="117" y="112"/>
                </a:cubicBezTo>
                <a:cubicBezTo>
                  <a:pt x="122" y="118"/>
                  <a:pt x="124" y="125"/>
                  <a:pt x="124" y="134"/>
                </a:cubicBezTo>
                <a:cubicBezTo>
                  <a:pt x="124" y="145"/>
                  <a:pt x="120" y="155"/>
                  <a:pt x="112" y="161"/>
                </a:cubicBezTo>
                <a:cubicBezTo>
                  <a:pt x="102" y="169"/>
                  <a:pt x="85" y="173"/>
                  <a:pt x="62" y="173"/>
                </a:cubicBezTo>
                <a:close/>
                <a:moveTo>
                  <a:pt x="62" y="158"/>
                </a:moveTo>
                <a:cubicBezTo>
                  <a:pt x="82" y="158"/>
                  <a:pt x="96" y="156"/>
                  <a:pt x="102" y="151"/>
                </a:cubicBezTo>
                <a:cubicBezTo>
                  <a:pt x="109" y="146"/>
                  <a:pt x="112" y="141"/>
                  <a:pt x="112" y="134"/>
                </a:cubicBezTo>
                <a:cubicBezTo>
                  <a:pt x="112" y="127"/>
                  <a:pt x="109" y="121"/>
                  <a:pt x="102" y="117"/>
                </a:cubicBezTo>
                <a:cubicBezTo>
                  <a:pt x="96" y="112"/>
                  <a:pt x="82" y="110"/>
                  <a:pt x="62" y="110"/>
                </a:cubicBezTo>
                <a:cubicBezTo>
                  <a:pt x="42" y="110"/>
                  <a:pt x="29" y="112"/>
                  <a:pt x="23" y="117"/>
                </a:cubicBezTo>
                <a:cubicBezTo>
                  <a:pt x="16" y="121"/>
                  <a:pt x="13" y="127"/>
                  <a:pt x="13" y="134"/>
                </a:cubicBezTo>
                <a:cubicBezTo>
                  <a:pt x="13" y="141"/>
                  <a:pt x="16" y="146"/>
                  <a:pt x="21" y="150"/>
                </a:cubicBezTo>
                <a:cubicBezTo>
                  <a:pt x="29" y="155"/>
                  <a:pt x="43" y="158"/>
                  <a:pt x="62" y="158"/>
                </a:cubicBezTo>
                <a:close/>
                <a:moveTo>
                  <a:pt x="62" y="79"/>
                </a:moveTo>
                <a:cubicBezTo>
                  <a:pt x="48" y="79"/>
                  <a:pt x="36" y="78"/>
                  <a:pt x="28" y="75"/>
                </a:cubicBezTo>
                <a:cubicBezTo>
                  <a:pt x="19" y="72"/>
                  <a:pt x="12" y="67"/>
                  <a:pt x="7" y="61"/>
                </a:cubicBezTo>
                <a:cubicBezTo>
                  <a:pt x="3" y="56"/>
                  <a:pt x="0" y="48"/>
                  <a:pt x="0" y="40"/>
                </a:cubicBezTo>
                <a:cubicBezTo>
                  <a:pt x="0" y="33"/>
                  <a:pt x="2" y="27"/>
                  <a:pt x="4" y="22"/>
                </a:cubicBezTo>
                <a:cubicBezTo>
                  <a:pt x="7" y="18"/>
                  <a:pt x="11" y="13"/>
                  <a:pt x="16" y="10"/>
                </a:cubicBezTo>
                <a:cubicBezTo>
                  <a:pt x="21" y="7"/>
                  <a:pt x="27" y="5"/>
                  <a:pt x="34" y="3"/>
                </a:cubicBezTo>
                <a:cubicBezTo>
                  <a:pt x="41" y="1"/>
                  <a:pt x="50" y="0"/>
                  <a:pt x="62" y="0"/>
                </a:cubicBezTo>
                <a:cubicBezTo>
                  <a:pt x="77" y="0"/>
                  <a:pt x="88" y="2"/>
                  <a:pt x="97" y="4"/>
                </a:cubicBezTo>
                <a:cubicBezTo>
                  <a:pt x="106" y="7"/>
                  <a:pt x="112" y="12"/>
                  <a:pt x="117" y="18"/>
                </a:cubicBezTo>
                <a:cubicBezTo>
                  <a:pt x="122" y="23"/>
                  <a:pt x="124" y="31"/>
                  <a:pt x="124" y="40"/>
                </a:cubicBezTo>
                <a:cubicBezTo>
                  <a:pt x="124" y="51"/>
                  <a:pt x="120" y="60"/>
                  <a:pt x="112" y="67"/>
                </a:cubicBezTo>
                <a:cubicBezTo>
                  <a:pt x="102" y="75"/>
                  <a:pt x="85" y="79"/>
                  <a:pt x="62" y="79"/>
                </a:cubicBezTo>
                <a:close/>
                <a:moveTo>
                  <a:pt x="62" y="64"/>
                </a:moveTo>
                <a:cubicBezTo>
                  <a:pt x="82" y="64"/>
                  <a:pt x="96" y="61"/>
                  <a:pt x="102" y="57"/>
                </a:cubicBezTo>
                <a:cubicBezTo>
                  <a:pt x="109" y="52"/>
                  <a:pt x="112" y="46"/>
                  <a:pt x="112" y="40"/>
                </a:cubicBezTo>
                <a:cubicBezTo>
                  <a:pt x="112" y="33"/>
                  <a:pt x="109" y="27"/>
                  <a:pt x="102" y="22"/>
                </a:cubicBezTo>
                <a:cubicBezTo>
                  <a:pt x="96" y="18"/>
                  <a:pt x="82" y="15"/>
                  <a:pt x="62" y="15"/>
                </a:cubicBezTo>
                <a:cubicBezTo>
                  <a:pt x="42" y="15"/>
                  <a:pt x="29" y="18"/>
                  <a:pt x="23" y="22"/>
                </a:cubicBezTo>
                <a:cubicBezTo>
                  <a:pt x="16" y="27"/>
                  <a:pt x="13" y="33"/>
                  <a:pt x="13" y="40"/>
                </a:cubicBezTo>
                <a:cubicBezTo>
                  <a:pt x="13" y="47"/>
                  <a:pt x="16" y="52"/>
                  <a:pt x="21" y="56"/>
                </a:cubicBezTo>
                <a:cubicBezTo>
                  <a:pt x="29" y="61"/>
                  <a:pt x="43" y="64"/>
                  <a:pt x="62" y="64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275" name="Metin kutusu 274"/>
          <p:cNvSpPr txBox="1"/>
          <p:nvPr/>
        </p:nvSpPr>
        <p:spPr>
          <a:xfrm>
            <a:off x="11412235" y="0"/>
            <a:ext cx="779765" cy="369332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1"/>
            <a:tileRect/>
          </a:gradFill>
        </p:spPr>
        <p:txBody>
          <a:bodyPr wrap="none" rtlCol="0">
            <a:spAutoFit/>
          </a:bodyPr>
          <a:lstStyle/>
          <a:p>
            <a:r>
              <a:rPr lang="tr-TR" dirty="0" smtClean="0"/>
              <a:t>Kitabe</a:t>
            </a:r>
            <a:endParaRPr lang="tr-TR" dirty="0"/>
          </a:p>
        </p:txBody>
      </p:sp>
      <p:sp>
        <p:nvSpPr>
          <p:cNvPr id="276" name="Metin kutusu 275"/>
          <p:cNvSpPr txBox="1"/>
          <p:nvPr/>
        </p:nvSpPr>
        <p:spPr>
          <a:xfrm>
            <a:off x="9921486" y="647293"/>
            <a:ext cx="2359236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400" dirty="0" smtClean="0"/>
              <a:t>Koordinatlar (Derece ve </a:t>
            </a:r>
            <a:r>
              <a:rPr lang="tr-TR" sz="1400" dirty="0" err="1" smtClean="0"/>
              <a:t>Grad</a:t>
            </a:r>
            <a:r>
              <a:rPr lang="tr-TR" sz="1400" dirty="0" smtClean="0"/>
              <a:t>)</a:t>
            </a:r>
          </a:p>
          <a:p>
            <a:r>
              <a:rPr lang="tr-TR" sz="1400" dirty="0" err="1" smtClean="0"/>
              <a:t>Grid</a:t>
            </a:r>
            <a:r>
              <a:rPr lang="tr-TR" sz="1400" dirty="0" smtClean="0"/>
              <a:t> Koordinatları</a:t>
            </a:r>
          </a:p>
          <a:p>
            <a:r>
              <a:rPr lang="tr-TR" sz="1400" dirty="0" smtClean="0"/>
              <a:t>Başlangıç Meridyeni Bilgisi</a:t>
            </a:r>
          </a:p>
          <a:p>
            <a:r>
              <a:rPr lang="tr-TR" sz="1400" dirty="0" smtClean="0"/>
              <a:t>Komşu Pafta Adları</a:t>
            </a:r>
          </a:p>
          <a:p>
            <a:r>
              <a:rPr lang="tr-TR" sz="1400" dirty="0" smtClean="0"/>
              <a:t>Yol Adı</a:t>
            </a:r>
          </a:p>
          <a:p>
            <a:r>
              <a:rPr lang="tr-TR" sz="1400" dirty="0" smtClean="0"/>
              <a:t>P Noktası</a:t>
            </a:r>
            <a:endParaRPr lang="tr-TR" sz="1400" dirty="0"/>
          </a:p>
        </p:txBody>
      </p:sp>
    </p:spTree>
    <p:extLst>
      <p:ext uri="{BB962C8B-B14F-4D97-AF65-F5344CB8AC3E}">
        <p14:creationId xmlns:p14="http://schemas.microsoft.com/office/powerpoint/2010/main" val="33870967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5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8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1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6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9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4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0" fill="hold">
                      <p:stCondLst>
                        <p:cond delay="indefinite"/>
                      </p:stCondLst>
                      <p:childTnLst>
                        <p:par>
                          <p:cTn id="181" fill="hold">
                            <p:stCondLst>
                              <p:cond delay="0"/>
                            </p:stCondLst>
                            <p:childTnLst>
                              <p:par>
                                <p:cTn id="18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4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7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0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3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4" fill="hold">
                      <p:stCondLst>
                        <p:cond delay="indefinite"/>
                      </p:stCondLst>
                      <p:childTnLst>
                        <p:par>
                          <p:cTn id="195" fill="hold">
                            <p:stCondLst>
                              <p:cond delay="0"/>
                            </p:stCondLst>
                            <p:childTnLst>
                              <p:par>
                                <p:cTn id="19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8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1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4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7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0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1" fill="hold">
                      <p:stCondLst>
                        <p:cond delay="indefinite"/>
                      </p:stCondLst>
                      <p:childTnLst>
                        <p:par>
                          <p:cTn id="212" fill="hold">
                            <p:stCondLst>
                              <p:cond delay="0"/>
                            </p:stCondLst>
                            <p:childTnLst>
                              <p:par>
                                <p:cTn id="2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5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8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1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2" fill="hold">
                      <p:stCondLst>
                        <p:cond delay="indefinite"/>
                      </p:stCondLst>
                      <p:childTnLst>
                        <p:par>
                          <p:cTn id="223" fill="hold">
                            <p:stCondLst>
                              <p:cond delay="0"/>
                            </p:stCondLst>
                            <p:childTnLst>
                              <p:par>
                                <p:cTn id="22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6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9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2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3" fill="hold">
                      <p:stCondLst>
                        <p:cond delay="indefinite"/>
                      </p:stCondLst>
                      <p:childTnLst>
                        <p:par>
                          <p:cTn id="234" fill="hold">
                            <p:stCondLst>
                              <p:cond delay="0"/>
                            </p:stCondLst>
                            <p:childTnLst>
                              <p:par>
                                <p:cTn id="2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7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0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3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4" fill="hold">
                      <p:stCondLst>
                        <p:cond delay="indefinite"/>
                      </p:stCondLst>
                      <p:childTnLst>
                        <p:par>
                          <p:cTn id="245" fill="hold">
                            <p:stCondLst>
                              <p:cond delay="0"/>
                            </p:stCondLst>
                            <p:childTnLst>
                              <p:par>
                                <p:cTn id="24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8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1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4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5" fill="hold">
                      <p:stCondLst>
                        <p:cond delay="indefinite"/>
                      </p:stCondLst>
                      <p:childTnLst>
                        <p:par>
                          <p:cTn id="256" fill="hold">
                            <p:stCondLst>
                              <p:cond delay="0"/>
                            </p:stCondLst>
                            <p:childTnLst>
                              <p:par>
                                <p:cTn id="25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9"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2" dur="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5" dur="5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6" fill="hold">
                      <p:stCondLst>
                        <p:cond delay="indefinite"/>
                      </p:stCondLst>
                      <p:childTnLst>
                        <p:par>
                          <p:cTn id="267" fill="hold">
                            <p:stCondLst>
                              <p:cond delay="0"/>
                            </p:stCondLst>
                            <p:childTnLst>
                              <p:par>
                                <p:cTn id="26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0" dur="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3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6" dur="5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7" fill="hold">
                      <p:stCondLst>
                        <p:cond delay="indefinite"/>
                      </p:stCondLst>
                      <p:childTnLst>
                        <p:par>
                          <p:cTn id="278" fill="hold">
                            <p:stCondLst>
                              <p:cond delay="0"/>
                            </p:stCondLst>
                            <p:childTnLst>
                              <p:par>
                                <p:cTn id="27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1" dur="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4"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7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8" fill="hold">
                      <p:stCondLst>
                        <p:cond delay="indefinite"/>
                      </p:stCondLst>
                      <p:childTnLst>
                        <p:par>
                          <p:cTn id="289" fill="hold">
                            <p:stCondLst>
                              <p:cond delay="0"/>
                            </p:stCondLst>
                            <p:childTnLst>
                              <p:par>
                                <p:cTn id="29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2" dur="5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5" dur="5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8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9" fill="hold">
                      <p:stCondLst>
                        <p:cond delay="indefinite"/>
                      </p:stCondLst>
                      <p:childTnLst>
                        <p:par>
                          <p:cTn id="300" fill="hold">
                            <p:stCondLst>
                              <p:cond delay="0"/>
                            </p:stCondLst>
                            <p:childTnLst>
                              <p:par>
                                <p:cTn id="30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3" dur="5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6" dur="5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9" dur="5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0" fill="hold">
                      <p:stCondLst>
                        <p:cond delay="indefinite"/>
                      </p:stCondLst>
                      <p:childTnLst>
                        <p:par>
                          <p:cTn id="311" fill="hold">
                            <p:stCondLst>
                              <p:cond delay="0"/>
                            </p:stCondLst>
                            <p:childTnLst>
                              <p:par>
                                <p:cTn id="3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4" dur="5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7" dur="5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0" dur="5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3" dur="5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6" dur="500"/>
                                        <p:tgtEl>
                                          <p:spTgt spid="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9" dur="500"/>
                                        <p:tgtEl>
                                          <p:spTgt spid="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2" dur="500"/>
                                        <p:tgtEl>
                                          <p:spTgt spid="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5" dur="500"/>
                                        <p:tgtEl>
                                          <p:spTgt spid="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8" dur="500"/>
                                        <p:tgtEl>
                                          <p:spTgt spid="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1" dur="500"/>
                                        <p:tgtEl>
                                          <p:spTgt spid="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4" dur="5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7" dur="5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0" dur="5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3" dur="5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6" dur="5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9" dur="500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2" dur="500"/>
                                        <p:tgtEl>
                                          <p:spTgt spid="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5" dur="500"/>
                                        <p:tgtEl>
                                          <p:spTgt spid="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8" dur="500"/>
                                        <p:tgtEl>
                                          <p:spTgt spid="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1" dur="500"/>
                                        <p:tgtEl>
                                          <p:spTgt spid="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4" dur="500"/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7" dur="500"/>
                                        <p:tgtEl>
                                          <p:spTgt spid="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0" dur="500"/>
                                        <p:tgtEl>
                                          <p:spTgt spid="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3" dur="50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6" dur="5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9" dur="5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2" dur="5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5" dur="5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8" dur="5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1" dur="5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2" fill="hold">
                      <p:stCondLst>
                        <p:cond delay="indefinite"/>
                      </p:stCondLst>
                      <p:childTnLst>
                        <p:par>
                          <p:cTn id="403" fill="hold">
                            <p:stCondLst>
                              <p:cond delay="0"/>
                            </p:stCondLst>
                            <p:childTnLst>
                              <p:par>
                                <p:cTn id="40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6" dur="500"/>
                                        <p:tgtEl>
                                          <p:spTgt spid="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9" dur="500"/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2" dur="500"/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5" dur="500"/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8" dur="500"/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9" fill="hold">
                      <p:stCondLst>
                        <p:cond delay="indefinite"/>
                      </p:stCondLst>
                      <p:childTnLst>
                        <p:par>
                          <p:cTn id="420" fill="hold">
                            <p:stCondLst>
                              <p:cond delay="0"/>
                            </p:stCondLst>
                            <p:childTnLst>
                              <p:par>
                                <p:cTn id="4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3" dur="500"/>
                                        <p:tgtEl>
                                          <p:spTgt spid="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6" dur="500"/>
                                        <p:tgtEl>
                                          <p:spTgt spid="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9" dur="500"/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2" dur="500"/>
                                        <p:tgtEl>
                                          <p:spTgt spid="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3" fill="hold">
                      <p:stCondLst>
                        <p:cond delay="indefinite"/>
                      </p:stCondLst>
                      <p:childTnLst>
                        <p:par>
                          <p:cTn id="434" fill="hold">
                            <p:stCondLst>
                              <p:cond delay="0"/>
                            </p:stCondLst>
                            <p:childTnLst>
                              <p:par>
                                <p:cTn id="4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7" dur="500"/>
                                        <p:tgtEl>
                                          <p:spTgt spid="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0" dur="500"/>
                                        <p:tgtEl>
                                          <p:spTgt spid="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3" dur="500"/>
                                        <p:tgtEl>
                                          <p:spTgt spid="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6" dur="500"/>
                                        <p:tgtEl>
                                          <p:spTgt spid="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7" fill="hold">
                      <p:stCondLst>
                        <p:cond delay="indefinite"/>
                      </p:stCondLst>
                      <p:childTnLst>
                        <p:par>
                          <p:cTn id="448" fill="hold">
                            <p:stCondLst>
                              <p:cond delay="0"/>
                            </p:stCondLst>
                            <p:childTnLst>
                              <p:par>
                                <p:cTn id="44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1" dur="500"/>
                                        <p:tgtEl>
                                          <p:spTgt spid="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4" dur="500"/>
                                        <p:tgtEl>
                                          <p:spTgt spid="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7" dur="500"/>
                                        <p:tgtEl>
                                          <p:spTgt spid="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0" dur="500"/>
                                        <p:tgtEl>
                                          <p:spTgt spid="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3" dur="500"/>
                                        <p:tgtEl>
                                          <p:spTgt spid="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4" fill="hold">
                      <p:stCondLst>
                        <p:cond delay="indefinite"/>
                      </p:stCondLst>
                      <p:childTnLst>
                        <p:par>
                          <p:cTn id="465" fill="hold">
                            <p:stCondLst>
                              <p:cond delay="0"/>
                            </p:stCondLst>
                            <p:childTnLst>
                              <p:par>
                                <p:cTn id="46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8" dur="500"/>
                                        <p:tgtEl>
                                          <p:spTgt spid="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1" dur="500"/>
                                        <p:tgtEl>
                                          <p:spTgt spid="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4" dur="500"/>
                                        <p:tgtEl>
                                          <p:spTgt spid="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5" fill="hold">
                      <p:stCondLst>
                        <p:cond delay="indefinite"/>
                      </p:stCondLst>
                      <p:childTnLst>
                        <p:par>
                          <p:cTn id="476" fill="hold">
                            <p:stCondLst>
                              <p:cond delay="0"/>
                            </p:stCondLst>
                            <p:childTnLst>
                              <p:par>
                                <p:cTn id="47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9" dur="500"/>
                                        <p:tgtEl>
                                          <p:spTgt spid="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2" dur="500"/>
                                        <p:tgtEl>
                                          <p:spTgt spid="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5" dur="500"/>
                                        <p:tgtEl>
                                          <p:spTgt spid="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6" fill="hold">
                      <p:stCondLst>
                        <p:cond delay="indefinite"/>
                      </p:stCondLst>
                      <p:childTnLst>
                        <p:par>
                          <p:cTn id="487" fill="hold">
                            <p:stCondLst>
                              <p:cond delay="0"/>
                            </p:stCondLst>
                            <p:childTnLst>
                              <p:par>
                                <p:cTn id="48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0" dur="500"/>
                                        <p:tgtEl>
                                          <p:spTgt spid="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3" dur="500"/>
                                        <p:tgtEl>
                                          <p:spTgt spid="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6" dur="500"/>
                                        <p:tgtEl>
                                          <p:spTgt spid="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9" dur="500"/>
                                        <p:tgtEl>
                                          <p:spTgt spid="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2" dur="500"/>
                                        <p:tgtEl>
                                          <p:spTgt spid="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3" fill="hold">
                      <p:stCondLst>
                        <p:cond delay="indefinite"/>
                      </p:stCondLst>
                      <p:childTnLst>
                        <p:par>
                          <p:cTn id="504" fill="hold">
                            <p:stCondLst>
                              <p:cond delay="0"/>
                            </p:stCondLst>
                            <p:childTnLst>
                              <p:par>
                                <p:cTn id="50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7" dur="500"/>
                                        <p:tgtEl>
                                          <p:spTgt spid="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0" dur="500"/>
                                        <p:tgtEl>
                                          <p:spTgt spid="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3" dur="500"/>
                                        <p:tgtEl>
                                          <p:spTgt spid="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4" fill="hold">
                      <p:stCondLst>
                        <p:cond delay="indefinite"/>
                      </p:stCondLst>
                      <p:childTnLst>
                        <p:par>
                          <p:cTn id="515" fill="hold">
                            <p:stCondLst>
                              <p:cond delay="0"/>
                            </p:stCondLst>
                            <p:childTnLst>
                              <p:par>
                                <p:cTn id="5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8" dur="500"/>
                                        <p:tgtEl>
                                          <p:spTgt spid="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1" dur="500"/>
                                        <p:tgtEl>
                                          <p:spTgt spid="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4" dur="500"/>
                                        <p:tgtEl>
                                          <p:spTgt spid="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7" dur="500"/>
                                        <p:tgtEl>
                                          <p:spTgt spid="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0" dur="500"/>
                                        <p:tgtEl>
                                          <p:spTgt spid="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3" dur="500"/>
                                        <p:tgtEl>
                                          <p:spTgt spid="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6" dur="500"/>
                                        <p:tgtEl>
                                          <p:spTgt spid="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9" dur="500"/>
                                        <p:tgtEl>
                                          <p:spTgt spid="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2" dur="500"/>
                                        <p:tgtEl>
                                          <p:spTgt spid="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5" dur="500"/>
                                        <p:tgtEl>
                                          <p:spTgt spid="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8" dur="5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1" dur="500"/>
                                        <p:tgtEl>
                                          <p:spTgt spid="2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4" dur="500"/>
                                        <p:tgtEl>
                                          <p:spTgt spid="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7" dur="500"/>
                                        <p:tgtEl>
                                          <p:spTgt spid="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0" dur="500"/>
                                        <p:tgtEl>
                                          <p:spTgt spid="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3" dur="500"/>
                                        <p:tgtEl>
                                          <p:spTgt spid="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6" dur="500"/>
                                        <p:tgtEl>
                                          <p:spTgt spid="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9" dur="500"/>
                                        <p:tgtEl>
                                          <p:spTgt spid="2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2" dur="500"/>
                                        <p:tgtEl>
                                          <p:spTgt spid="2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5" dur="500"/>
                                        <p:tgtEl>
                                          <p:spTgt spid="2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8" dur="500"/>
                                        <p:tgtEl>
                                          <p:spTgt spid="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1" dur="500"/>
                                        <p:tgtEl>
                                          <p:spTgt spid="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4" dur="500"/>
                                        <p:tgtEl>
                                          <p:spTgt spid="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7" dur="500"/>
                                        <p:tgtEl>
                                          <p:spTgt spid="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0" dur="500"/>
                                        <p:tgtEl>
                                          <p:spTgt spid="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3" dur="500"/>
                                        <p:tgtEl>
                                          <p:spTgt spid="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6" dur="500"/>
                                        <p:tgtEl>
                                          <p:spTgt spid="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9" dur="500"/>
                                        <p:tgtEl>
                                          <p:spTgt spid="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2" dur="500"/>
                                        <p:tgtEl>
                                          <p:spTgt spid="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5" dur="500"/>
                                        <p:tgtEl>
                                          <p:spTgt spid="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8" dur="500"/>
                                        <p:tgtEl>
                                          <p:spTgt spid="2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1" dur="500"/>
                                        <p:tgtEl>
                                          <p:spTgt spid="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4" dur="500"/>
                                        <p:tgtEl>
                                          <p:spTgt spid="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7" dur="500"/>
                                        <p:tgtEl>
                                          <p:spTgt spid="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0" dur="500"/>
                                        <p:tgtEl>
                                          <p:spTgt spid="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3" dur="500"/>
                                        <p:tgtEl>
                                          <p:spTgt spid="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6" dur="500"/>
                                        <p:tgtEl>
                                          <p:spTgt spid="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9" dur="500"/>
                                        <p:tgtEl>
                                          <p:spTgt spid="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2" dur="500"/>
                                        <p:tgtEl>
                                          <p:spTgt spid="2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5" dur="500"/>
                                        <p:tgtEl>
                                          <p:spTgt spid="2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8" dur="500"/>
                                        <p:tgtEl>
                                          <p:spTgt spid="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1" dur="500"/>
                                        <p:tgtEl>
                                          <p:spTgt spid="2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4" dur="500"/>
                                        <p:tgtEl>
                                          <p:spTgt spid="2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7" dur="500"/>
                                        <p:tgtEl>
                                          <p:spTgt spid="2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0" dur="500"/>
                                        <p:tgtEl>
                                          <p:spTgt spid="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3" dur="500"/>
                                        <p:tgtEl>
                                          <p:spTgt spid="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6" dur="500"/>
                                        <p:tgtEl>
                                          <p:spTgt spid="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9" dur="500"/>
                                        <p:tgtEl>
                                          <p:spTgt spid="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2" dur="500"/>
                                        <p:tgtEl>
                                          <p:spTgt spid="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5" dur="500"/>
                                        <p:tgtEl>
                                          <p:spTgt spid="2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8" dur="500"/>
                                        <p:tgtEl>
                                          <p:spTgt spid="2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1" dur="500"/>
                                        <p:tgtEl>
                                          <p:spTgt spid="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4" dur="500"/>
                                        <p:tgtEl>
                                          <p:spTgt spid="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7" dur="500"/>
                                        <p:tgtEl>
                                          <p:spTgt spid="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0" dur="500"/>
                                        <p:tgtEl>
                                          <p:spTgt spid="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3" dur="500"/>
                                        <p:tgtEl>
                                          <p:spTgt spid="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6" dur="500"/>
                                        <p:tgtEl>
                                          <p:spTgt spid="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9" dur="500"/>
                                        <p:tgtEl>
                                          <p:spTgt spid="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2" dur="500"/>
                                        <p:tgtEl>
                                          <p:spTgt spid="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5" dur="500"/>
                                        <p:tgtEl>
                                          <p:spTgt spid="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8" dur="500"/>
                                        <p:tgtEl>
                                          <p:spTgt spid="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1" dur="500"/>
                                        <p:tgtEl>
                                          <p:spTgt spid="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4" dur="500"/>
                                        <p:tgtEl>
                                          <p:spTgt spid="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5" fill="hold">
                      <p:stCondLst>
                        <p:cond delay="indefinite"/>
                      </p:stCondLst>
                      <p:childTnLst>
                        <p:par>
                          <p:cTn id="706" fill="hold">
                            <p:stCondLst>
                              <p:cond delay="0"/>
                            </p:stCondLst>
                            <p:childTnLst>
                              <p:par>
                                <p:cTn id="70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9" dur="500"/>
                                        <p:tgtEl>
                                          <p:spTgt spid="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2" dur="500"/>
                                        <p:tgtEl>
                                          <p:spTgt spid="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5" dur="500"/>
                                        <p:tgtEl>
                                          <p:spTgt spid="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8" dur="500"/>
                                        <p:tgtEl>
                                          <p:spTgt spid="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1" dur="500"/>
                                        <p:tgtEl>
                                          <p:spTgt spid="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4" dur="500"/>
                                        <p:tgtEl>
                                          <p:spTgt spid="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7" dur="500"/>
                                        <p:tgtEl>
                                          <p:spTgt spid="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47" grpId="0" animBg="1"/>
      <p:bldP spid="48" grpId="0" animBg="1"/>
      <p:bldP spid="49" grpId="0" animBg="1"/>
      <p:bldP spid="50" grpId="0" animBg="1"/>
      <p:bldP spid="51" grpId="0"/>
      <p:bldP spid="52" grpId="0"/>
      <p:bldP spid="53" grpId="0"/>
      <p:bldP spid="54" grpId="0"/>
      <p:bldP spid="55" grpId="0"/>
      <p:bldP spid="56" grpId="0"/>
      <p:bldP spid="57" grpId="0"/>
      <p:bldP spid="58" grpId="0"/>
      <p:bldP spid="107" grpId="0" animBg="1"/>
      <p:bldP spid="108" grpId="0" animBg="1"/>
      <p:bldP spid="109" grpId="0" animBg="1"/>
      <p:bldP spid="110" grpId="0" animBg="1"/>
      <p:bldP spid="111" grpId="0" animBg="1"/>
      <p:bldP spid="112" grpId="0" animBg="1"/>
      <p:bldP spid="113" grpId="0" animBg="1"/>
      <p:bldP spid="114" grpId="0" animBg="1"/>
      <p:bldP spid="115" grpId="0" animBg="1"/>
      <p:bldP spid="116" grpId="0" animBg="1"/>
      <p:bldP spid="117" grpId="0" animBg="1"/>
      <p:bldP spid="118" grpId="0" animBg="1"/>
      <p:bldP spid="119" grpId="0" animBg="1"/>
      <p:bldP spid="120" grpId="0" animBg="1"/>
      <p:bldP spid="121" grpId="0" animBg="1"/>
      <p:bldP spid="122" grpId="0" animBg="1"/>
      <p:bldP spid="123" grpId="0" animBg="1"/>
      <p:bldP spid="124" grpId="0" animBg="1"/>
      <p:bldP spid="125" grpId="0" animBg="1"/>
      <p:bldP spid="126" grpId="0" animBg="1"/>
      <p:bldP spid="127" grpId="0" animBg="1"/>
      <p:bldP spid="128" grpId="0" animBg="1"/>
      <p:bldP spid="129" grpId="0" animBg="1"/>
      <p:bldP spid="130" grpId="0" animBg="1"/>
      <p:bldP spid="131" grpId="0" animBg="1"/>
      <p:bldP spid="132" grpId="0" animBg="1"/>
      <p:bldP spid="133" grpId="0" animBg="1"/>
      <p:bldP spid="134" grpId="0" animBg="1"/>
      <p:bldP spid="135" grpId="0" animBg="1"/>
      <p:bldP spid="136" grpId="0" animBg="1"/>
      <p:bldP spid="137" grpId="0" animBg="1"/>
      <p:bldP spid="138" grpId="0" animBg="1"/>
      <p:bldP spid="139" grpId="0" animBg="1"/>
      <p:bldP spid="140" grpId="0" animBg="1"/>
      <p:bldP spid="141" grpId="0" animBg="1"/>
      <p:bldP spid="142" grpId="0" animBg="1"/>
      <p:bldP spid="143" grpId="0" animBg="1"/>
      <p:bldP spid="144" grpId="0" animBg="1"/>
      <p:bldP spid="145" grpId="0" animBg="1"/>
      <p:bldP spid="146" grpId="0" animBg="1"/>
      <p:bldP spid="147" grpId="0" animBg="1"/>
      <p:bldP spid="148" grpId="0" animBg="1"/>
      <p:bldP spid="149" grpId="0" animBg="1"/>
      <p:bldP spid="150" grpId="0" animBg="1"/>
      <p:bldP spid="151" grpId="0" animBg="1"/>
      <p:bldP spid="152" grpId="0" animBg="1"/>
      <p:bldP spid="153" grpId="0" animBg="1"/>
      <p:bldP spid="154" grpId="0" animBg="1"/>
      <p:bldP spid="155" grpId="0" animBg="1"/>
      <p:bldP spid="156" grpId="0" animBg="1"/>
      <p:bldP spid="157" grpId="0" animBg="1"/>
      <p:bldP spid="158" grpId="0" animBg="1"/>
      <p:bldP spid="159" grpId="0" animBg="1"/>
      <p:bldP spid="160" grpId="0" animBg="1"/>
      <p:bldP spid="161" grpId="0" animBg="1"/>
      <p:bldP spid="162" grpId="0" animBg="1"/>
      <p:bldP spid="163" grpId="0" animBg="1"/>
      <p:bldP spid="164" grpId="0" animBg="1"/>
      <p:bldP spid="165" grpId="0" animBg="1"/>
      <p:bldP spid="166" grpId="0" animBg="1"/>
      <p:bldP spid="167" grpId="0" animBg="1"/>
      <p:bldP spid="168" grpId="0" animBg="1"/>
      <p:bldP spid="169" grpId="0" animBg="1"/>
      <p:bldP spid="170" grpId="0" animBg="1"/>
      <p:bldP spid="171" grpId="0" animBg="1"/>
      <p:bldP spid="172" grpId="0" animBg="1"/>
      <p:bldP spid="173" grpId="0" animBg="1"/>
      <p:bldP spid="174" grpId="0" animBg="1"/>
      <p:bldP spid="175" grpId="0" animBg="1"/>
      <p:bldP spid="176" grpId="0" animBg="1"/>
      <p:bldP spid="177" grpId="0" animBg="1"/>
      <p:bldP spid="178" grpId="0" animBg="1"/>
      <p:bldP spid="179" grpId="0" animBg="1"/>
      <p:bldP spid="180" grpId="0" animBg="1"/>
      <p:bldP spid="181" grpId="0" animBg="1"/>
      <p:bldP spid="182" grpId="0" animBg="1"/>
      <p:bldP spid="183" grpId="0" animBg="1"/>
      <p:bldP spid="184" grpId="0" animBg="1"/>
      <p:bldP spid="185" grpId="0" animBg="1"/>
      <p:bldP spid="186" grpId="0" animBg="1"/>
      <p:bldP spid="187" grpId="0" animBg="1"/>
      <p:bldP spid="188" grpId="0" animBg="1"/>
      <p:bldP spid="189" grpId="0" animBg="1"/>
      <p:bldP spid="190" grpId="0" animBg="1"/>
      <p:bldP spid="191" grpId="0" animBg="1"/>
      <p:bldP spid="192" grpId="0" animBg="1"/>
      <p:bldP spid="193" grpId="0" animBg="1"/>
      <p:bldP spid="194" grpId="0" animBg="1"/>
      <p:bldP spid="195" grpId="0" animBg="1"/>
      <p:bldP spid="196" grpId="0" animBg="1"/>
      <p:bldP spid="197" grpId="0" animBg="1"/>
      <p:bldP spid="198" grpId="0" animBg="1"/>
      <p:bldP spid="199" grpId="0" animBg="1"/>
      <p:bldP spid="200" grpId="0" animBg="1"/>
      <p:bldP spid="201" grpId="0" animBg="1"/>
      <p:bldP spid="202" grpId="0" animBg="1"/>
      <p:bldP spid="203" grpId="0" animBg="1"/>
      <p:bldP spid="204" grpId="0" animBg="1"/>
      <p:bldP spid="205" grpId="0" animBg="1"/>
      <p:bldP spid="206" grpId="0" animBg="1"/>
      <p:bldP spid="207" grpId="0" animBg="1"/>
      <p:bldP spid="208" grpId="0" animBg="1"/>
      <p:bldP spid="209" grpId="0" animBg="1"/>
      <p:bldP spid="210" grpId="0" animBg="1"/>
      <p:bldP spid="211" grpId="0" animBg="1"/>
      <p:bldP spid="212" grpId="0" animBg="1"/>
      <p:bldP spid="213" grpId="0" animBg="1"/>
      <p:bldP spid="214" grpId="0" animBg="1"/>
      <p:bldP spid="215" grpId="0" animBg="1"/>
      <p:bldP spid="216" grpId="0" animBg="1"/>
      <p:bldP spid="217" grpId="0" animBg="1"/>
      <p:bldP spid="218" grpId="0" animBg="1"/>
      <p:bldP spid="219" grpId="0" animBg="1"/>
      <p:bldP spid="220" grpId="0" animBg="1"/>
      <p:bldP spid="221" grpId="0" animBg="1"/>
      <p:bldP spid="222" grpId="0" animBg="1"/>
      <p:bldP spid="223" grpId="0" animBg="1"/>
      <p:bldP spid="224" grpId="0" animBg="1"/>
      <p:bldP spid="225" grpId="0" animBg="1"/>
      <p:bldP spid="226" grpId="0" animBg="1"/>
      <p:bldP spid="227" grpId="0" animBg="1"/>
      <p:bldP spid="228" grpId="0" animBg="1"/>
      <p:bldP spid="229" grpId="0" animBg="1"/>
      <p:bldP spid="230" grpId="0" animBg="1"/>
      <p:bldP spid="231" grpId="0" animBg="1"/>
      <p:bldP spid="232" grpId="0" animBg="1"/>
      <p:bldP spid="233" grpId="0" animBg="1"/>
      <p:bldP spid="234" grpId="0" animBg="1"/>
      <p:bldP spid="235" grpId="0" animBg="1"/>
      <p:bldP spid="236" grpId="0" animBg="1"/>
      <p:bldP spid="237" grpId="0" animBg="1"/>
      <p:bldP spid="238" grpId="0" animBg="1"/>
      <p:bldP spid="239" grpId="0" animBg="1"/>
      <p:bldP spid="240" grpId="0" animBg="1"/>
      <p:bldP spid="241" grpId="0" animBg="1"/>
      <p:bldP spid="242" grpId="0" animBg="1"/>
      <p:bldP spid="243" grpId="0" animBg="1"/>
      <p:bldP spid="244" grpId="0" animBg="1"/>
      <p:bldP spid="245" grpId="0" animBg="1"/>
      <p:bldP spid="246" grpId="0" animBg="1"/>
      <p:bldP spid="247" grpId="0" animBg="1"/>
      <p:bldP spid="248" grpId="0" animBg="1"/>
      <p:bldP spid="249" grpId="0" animBg="1"/>
      <p:bldP spid="250" grpId="0" animBg="1"/>
      <p:bldP spid="251" grpId="0" animBg="1"/>
      <p:bldP spid="252" grpId="0" animBg="1"/>
      <p:bldP spid="253" grpId="0" animBg="1"/>
      <p:bldP spid="254" grpId="0" animBg="1"/>
      <p:bldP spid="255" grpId="0" animBg="1"/>
      <p:bldP spid="256" grpId="0" animBg="1"/>
      <p:bldP spid="257" grpId="0" animBg="1"/>
      <p:bldP spid="258" grpId="0" animBg="1"/>
      <p:bldP spid="259" grpId="0" animBg="1"/>
      <p:bldP spid="260" grpId="0" animBg="1"/>
      <p:bldP spid="261" grpId="0" animBg="1"/>
      <p:bldP spid="262" grpId="0" animBg="1"/>
      <p:bldP spid="263" grpId="0" animBg="1"/>
      <p:bldP spid="264" grpId="0" animBg="1"/>
      <p:bldP spid="265" grpId="0" animBg="1"/>
      <p:bldP spid="266" grpId="0" animBg="1"/>
      <p:bldP spid="267" grpId="0" animBg="1"/>
      <p:bldP spid="268" grpId="0" animBg="1"/>
      <p:bldP spid="269" grpId="0" animBg="1"/>
      <p:bldP spid="270" grpId="0" animBg="1"/>
      <p:bldP spid="271" grpId="0" animBg="1"/>
      <p:bldP spid="272" grpId="0" animBg="1"/>
      <p:bldP spid="273" grpId="0" animBg="1"/>
      <p:bldP spid="274" grpId="0" animBg="1"/>
    </p:bld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757</TotalTime>
  <Words>113</Words>
  <Application>Microsoft Office PowerPoint</Application>
  <PresentationFormat>Geniş ekran</PresentationFormat>
  <Paragraphs>78</Paragraphs>
  <Slides>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Teması</vt:lpstr>
      <vt:lpstr>Kartografya Yrd. Doç. Dr. Erkan Yılmaz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Kartografya Yrd. Doç. Dr. Erkan Yılmaz</dc:title>
  <dc:creator>Makale Değer</dc:creator>
  <cp:lastModifiedBy>Makale Değer</cp:lastModifiedBy>
  <cp:revision>59</cp:revision>
  <dcterms:created xsi:type="dcterms:W3CDTF">2015-03-27T10:40:46Z</dcterms:created>
  <dcterms:modified xsi:type="dcterms:W3CDTF">2015-04-06T10:21:00Z</dcterms:modified>
</cp:coreProperties>
</file>