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ISP 22</a:t>
            </a:r>
            <a:r>
              <a:rPr lang="pt-PT" b="1" dirty="0" smtClean="0"/>
              <a:t>2</a:t>
            </a:r>
            <a:r>
              <a:rPr lang="tr-TR" b="1" dirty="0" smtClean="0"/>
              <a:t> </a:t>
            </a:r>
            <a:r>
              <a:rPr lang="pt-PT" b="1" dirty="0" smtClean="0"/>
              <a:t>TEMEL </a:t>
            </a:r>
            <a:r>
              <a:rPr lang="tr-TR" b="1" dirty="0" smtClean="0"/>
              <a:t>DÜZEY PORTEKIZCE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pt-PT" b="1" dirty="0"/>
              <a:t/>
            </a:r>
            <a:br>
              <a:rPr lang="pt-PT" b="1" dirty="0"/>
            </a:br>
            <a:r>
              <a:rPr lang="pt-PT" b="1" dirty="0"/>
              <a:t>ISP 222 Português Nível Básico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01363" y="4988460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6319319" cy="1113576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Fazer e responder a inquéritos de rua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47" y="467605"/>
            <a:ext cx="8146665" cy="6390395"/>
          </a:xfrm>
        </p:spPr>
      </p:pic>
    </p:spTree>
    <p:extLst>
      <p:ext uri="{BB962C8B-B14F-4D97-AF65-F5344CB8AC3E}">
        <p14:creationId xmlns:p14="http://schemas.microsoft.com/office/powerpoint/2010/main" val="41227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45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25" y="1210559"/>
            <a:ext cx="8167131" cy="5199293"/>
          </a:xfrm>
        </p:spPr>
      </p:pic>
    </p:spTree>
    <p:extLst>
      <p:ext uri="{BB962C8B-B14F-4D97-AF65-F5344CB8AC3E}">
        <p14:creationId xmlns:p14="http://schemas.microsoft.com/office/powerpoint/2010/main" val="95293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0916" y="1"/>
            <a:ext cx="10922251" cy="57942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43" y="764758"/>
            <a:ext cx="6303699" cy="5930280"/>
          </a:xfrm>
        </p:spPr>
      </p:pic>
    </p:spTree>
    <p:extLst>
      <p:ext uri="{BB962C8B-B14F-4D97-AF65-F5344CB8AC3E}">
        <p14:creationId xmlns:p14="http://schemas.microsoft.com/office/powerpoint/2010/main" val="217976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526" y="316872"/>
            <a:ext cx="10922251" cy="57942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49" y="1135507"/>
            <a:ext cx="7669879" cy="5057063"/>
          </a:xfrm>
        </p:spPr>
      </p:pic>
    </p:spTree>
    <p:extLst>
      <p:ext uri="{BB962C8B-B14F-4D97-AF65-F5344CB8AC3E}">
        <p14:creationId xmlns:p14="http://schemas.microsoft.com/office/powerpoint/2010/main" val="256125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526" y="316872"/>
            <a:ext cx="10922251" cy="57942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000" b="1" dirty="0"/>
              <a:t>Considerações Gramaticais</a:t>
            </a:r>
            <a:endParaRPr lang="en-GB" sz="40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07" y="963491"/>
            <a:ext cx="6455181" cy="5663673"/>
          </a:xfrm>
        </p:spPr>
      </p:pic>
    </p:spTree>
    <p:extLst>
      <p:ext uri="{BB962C8B-B14F-4D97-AF65-F5344CB8AC3E}">
        <p14:creationId xmlns:p14="http://schemas.microsoft.com/office/powerpoint/2010/main" val="361712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DO ALUNO</a:t>
            </a:r>
            <a:r>
              <a:rPr lang="pt-PT" sz="2200" dirty="0"/>
              <a:t>; </a:t>
            </a:r>
            <a:r>
              <a:rPr lang="tr-TR" sz="2200" dirty="0"/>
              <a:t> PORTUGUÊS XXI NÍVEL </a:t>
            </a:r>
            <a:r>
              <a:rPr lang="tr-TR" sz="2200" dirty="0" smtClean="0"/>
              <a:t>A1</a:t>
            </a:r>
            <a:r>
              <a:rPr lang="pt-PT" sz="2200" dirty="0" smtClean="0"/>
              <a:t> e A2</a:t>
            </a:r>
            <a:r>
              <a:rPr lang="tr-TR" sz="2200" dirty="0" smtClean="0"/>
              <a:t> </a:t>
            </a:r>
            <a:r>
              <a:rPr lang="tr-TR" sz="2200" dirty="0"/>
              <a:t>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2,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 smtClean="0"/>
              <a:t>Unidade 11 </a:t>
            </a:r>
          </a:p>
          <a:p>
            <a:pPr marL="0" lvl="0" indent="0">
              <a:buNone/>
            </a:pPr>
            <a:r>
              <a:rPr lang="pt-PT" b="1" dirty="0" smtClean="0"/>
              <a:t>'Jornalista </a:t>
            </a:r>
            <a:r>
              <a:rPr lang="pt-PT" b="1" dirty="0"/>
              <a:t>precisa-se…'; </a:t>
            </a:r>
            <a:endParaRPr lang="pt-PT" b="1" dirty="0" smtClean="0"/>
          </a:p>
          <a:p>
            <a:pPr marL="0" lvl="0" indent="0">
              <a:buNone/>
            </a:pPr>
            <a:r>
              <a:rPr lang="pt-PT" b="1" dirty="0"/>
              <a:t> </a:t>
            </a:r>
            <a:r>
              <a:rPr lang="pt-PT" b="1" dirty="0" smtClean="0"/>
              <a:t>   Conteúdos</a:t>
            </a:r>
            <a:r>
              <a:rPr lang="pt-PT" b="1" dirty="0"/>
              <a:t>: </a:t>
            </a:r>
            <a:endParaRPr lang="en-GB" dirty="0"/>
          </a:p>
          <a:p>
            <a:pPr lvl="0"/>
            <a:r>
              <a:rPr lang="pt-PT" b="1" dirty="0"/>
              <a:t>Apresentar características profissionais; </a:t>
            </a:r>
            <a:endParaRPr lang="en-GB" dirty="0"/>
          </a:p>
          <a:p>
            <a:pPr lvl="0"/>
            <a:r>
              <a:rPr lang="pt-PT" b="1" dirty="0"/>
              <a:t>Falar dos objectivos e interesses profissionais; </a:t>
            </a:r>
            <a:endParaRPr lang="en-GB" dirty="0"/>
          </a:p>
          <a:p>
            <a:pPr lvl="0"/>
            <a:r>
              <a:rPr lang="pt-PT" b="1" dirty="0"/>
              <a:t>Falar da experiência profissional; </a:t>
            </a:r>
            <a:endParaRPr lang="en-GB" dirty="0"/>
          </a:p>
          <a:p>
            <a:pPr lvl="0"/>
            <a:r>
              <a:rPr lang="pt-PT" b="1" dirty="0"/>
              <a:t>Definir perfis profissionais e enfrentar uma entrevista; </a:t>
            </a:r>
            <a:endParaRPr lang="en-GB" dirty="0"/>
          </a:p>
          <a:p>
            <a:pPr lvl="0"/>
            <a:r>
              <a:rPr lang="pt-PT" b="1" dirty="0"/>
              <a:t>Fazer e responder a inquéritos de rua.</a:t>
            </a:r>
            <a:endParaRPr lang="en-GB" dirty="0"/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15" y="1020393"/>
            <a:ext cx="7877770" cy="5837607"/>
          </a:xfrm>
        </p:spPr>
      </p:pic>
    </p:spTree>
    <p:extLst>
      <p:ext uri="{BB962C8B-B14F-4D97-AF65-F5344CB8AC3E}">
        <p14:creationId xmlns:p14="http://schemas.microsoft.com/office/powerpoint/2010/main" val="330669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4" y="739737"/>
            <a:ext cx="7085084" cy="5995072"/>
          </a:xfrm>
        </p:spPr>
      </p:pic>
    </p:spTree>
    <p:extLst>
      <p:ext uri="{BB962C8B-B14F-4D97-AF65-F5344CB8AC3E}">
        <p14:creationId xmlns:p14="http://schemas.microsoft.com/office/powerpoint/2010/main" val="33768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58" y="739737"/>
            <a:ext cx="6208876" cy="5995072"/>
          </a:xfrm>
        </p:spPr>
      </p:pic>
    </p:spTree>
    <p:extLst>
      <p:ext uri="{BB962C8B-B14F-4D97-AF65-F5344CB8AC3E}">
        <p14:creationId xmlns:p14="http://schemas.microsoft.com/office/powerpoint/2010/main" val="3806400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 lvl="0" algn="ctr"/>
            <a:r>
              <a:rPr lang="pt-PT" b="1" dirty="0"/>
              <a:t>'Jornalista precisa-se</a:t>
            </a:r>
            <a:r>
              <a:rPr lang="pt-PT" b="1" dirty="0" smtClean="0"/>
              <a:t>…'</a:t>
            </a:r>
            <a:r>
              <a:rPr lang="pt-PT" b="1" dirty="0"/>
              <a:t/>
            </a:r>
            <a:br>
              <a:rPr lang="pt-PT" b="1" dirty="0"/>
            </a:br>
            <a:endParaRPr lang="en-GB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473" y="748789"/>
            <a:ext cx="7792450" cy="6109211"/>
          </a:xfrm>
        </p:spPr>
      </p:pic>
    </p:spTree>
    <p:extLst>
      <p:ext uri="{BB962C8B-B14F-4D97-AF65-F5344CB8AC3E}">
        <p14:creationId xmlns:p14="http://schemas.microsoft.com/office/powerpoint/2010/main" val="148796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Apresentar características profissionais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1" y="1690688"/>
            <a:ext cx="8392095" cy="4773486"/>
          </a:xfrm>
        </p:spPr>
      </p:pic>
    </p:spTree>
    <p:extLst>
      <p:ext uri="{BB962C8B-B14F-4D97-AF65-F5344CB8AC3E}">
        <p14:creationId xmlns:p14="http://schemas.microsoft.com/office/powerpoint/2010/main" val="184534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Apresentar características profissionais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51" y="1690688"/>
            <a:ext cx="8392095" cy="4773486"/>
          </a:xfrm>
        </p:spPr>
      </p:pic>
    </p:spTree>
    <p:extLst>
      <p:ext uri="{BB962C8B-B14F-4D97-AF65-F5344CB8AC3E}">
        <p14:creationId xmlns:p14="http://schemas.microsoft.com/office/powerpoint/2010/main" val="61907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Apresentar características profissionais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1" y="1690688"/>
            <a:ext cx="8246637" cy="4773486"/>
          </a:xfrm>
        </p:spPr>
      </p:pic>
    </p:spTree>
    <p:extLst>
      <p:ext uri="{BB962C8B-B14F-4D97-AF65-F5344CB8AC3E}">
        <p14:creationId xmlns:p14="http://schemas.microsoft.com/office/powerpoint/2010/main" val="3635268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150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ISP 222 TEMEL DÜZEY PORTEKIZCE  ISP 222 Português Nível Básico </vt:lpstr>
      <vt:lpstr>Apresentação do PowerPoint</vt:lpstr>
      <vt:lpstr>'Jornalista precisa-se…' </vt:lpstr>
      <vt:lpstr>'Jornalista precisa-se…' </vt:lpstr>
      <vt:lpstr>'Jornalista precisa-se…' </vt:lpstr>
      <vt:lpstr>'Jornalista precisa-se…' </vt:lpstr>
      <vt:lpstr>Apresentar características profissionais</vt:lpstr>
      <vt:lpstr>Apresentar características profissionais</vt:lpstr>
      <vt:lpstr>Apresentar características profissionais</vt:lpstr>
      <vt:lpstr>Fazer e responder a inquéritos de rua</vt:lpstr>
      <vt:lpstr>Considerações Gramaticais</vt:lpstr>
      <vt:lpstr>Considerações Gramaticais</vt:lpstr>
      <vt:lpstr>Considerações Gramaticais</vt:lpstr>
      <vt:lpstr>Considerações Gramaticais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jdmr33@gmail.com</cp:lastModifiedBy>
  <cp:revision>29</cp:revision>
  <dcterms:created xsi:type="dcterms:W3CDTF">2018-11-18T11:57:52Z</dcterms:created>
  <dcterms:modified xsi:type="dcterms:W3CDTF">2018-11-23T08:11:49Z</dcterms:modified>
</cp:coreProperties>
</file>