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7" r:id="rId13"/>
    <p:sldId id="269" r:id="rId14"/>
    <p:sldId id="27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0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2388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3345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8095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676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3481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7987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5164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713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1254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4576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7546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2308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70852" y="4417772"/>
            <a:ext cx="8249217" cy="1783533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ISP 22</a:t>
            </a:r>
            <a:r>
              <a:rPr lang="pt-PT" b="1" dirty="0" smtClean="0"/>
              <a:t>2</a:t>
            </a:r>
            <a:r>
              <a:rPr lang="tr-TR" b="1" dirty="0" smtClean="0"/>
              <a:t> </a:t>
            </a:r>
            <a:r>
              <a:rPr lang="pt-PT" b="1" dirty="0" smtClean="0"/>
              <a:t>TEMEL </a:t>
            </a:r>
            <a:r>
              <a:rPr lang="tr-TR" b="1" dirty="0" smtClean="0"/>
              <a:t>DÜZEY PORTEKIZCE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pt-PT" b="1" dirty="0"/>
              <a:t/>
            </a:r>
            <a:br>
              <a:rPr lang="pt-PT" b="1" dirty="0"/>
            </a:br>
            <a:r>
              <a:rPr lang="pt-PT" b="1" dirty="0"/>
              <a:t>ISP 222 Português Nível Básico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601363" y="4988460"/>
            <a:ext cx="9144000" cy="1655762"/>
          </a:xfrm>
        </p:spPr>
        <p:txBody>
          <a:bodyPr>
            <a:normAutofit lnSpcReduction="10000"/>
          </a:bodyPr>
          <a:lstStyle/>
          <a:p>
            <a:endParaRPr lang="pt-PT" dirty="0" smtClean="0"/>
          </a:p>
          <a:p>
            <a:endParaRPr lang="pt-PT" dirty="0"/>
          </a:p>
          <a:p>
            <a:pPr algn="r"/>
            <a:r>
              <a:rPr lang="pt-PT" dirty="0" smtClean="0"/>
              <a:t>José Ribeiro</a:t>
            </a:r>
          </a:p>
          <a:p>
            <a:pPr algn="r"/>
            <a:r>
              <a:rPr lang="pt-PT" dirty="0" smtClean="0"/>
              <a:t>jribeiro@ankara.edu.tr</a:t>
            </a:r>
            <a:endParaRPr lang="en-GB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14" y="113592"/>
            <a:ext cx="2190750" cy="2085975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2008359" y="-357293"/>
            <a:ext cx="8453131" cy="219956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2100" b="1" dirty="0" smtClean="0"/>
              <a:t>Sub-departamento de Língua Portuguesa | Faculdade de Línguas, História e Geografia | Universidade de Ankara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981610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"/>
            <a:ext cx="6319319" cy="1113576"/>
          </a:xfrm>
        </p:spPr>
        <p:txBody>
          <a:bodyPr>
            <a:normAutofit fontScale="90000"/>
          </a:bodyPr>
          <a:lstStyle/>
          <a:p>
            <a:r>
              <a:rPr lang="pt-PT" b="1" dirty="0"/>
              <a:t>Fazer e responder a inquéritos de rua</a:t>
            </a:r>
            <a:endParaRPr lang="en-GB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7747" y="467605"/>
            <a:ext cx="8146665" cy="6390395"/>
          </a:xfrm>
        </p:spPr>
      </p:pic>
    </p:spTree>
    <p:extLst>
      <p:ext uri="{BB962C8B-B14F-4D97-AF65-F5344CB8AC3E}">
        <p14:creationId xmlns:p14="http://schemas.microsoft.com/office/powerpoint/2010/main" val="4122740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11451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t-PT" sz="4000" b="1" dirty="0"/>
              <a:t>Considerações Gramaticais</a:t>
            </a:r>
            <a:endParaRPr lang="en-GB" sz="4000" b="1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725" y="1210559"/>
            <a:ext cx="8167131" cy="5199293"/>
          </a:xfrm>
        </p:spPr>
      </p:pic>
    </p:spTree>
    <p:extLst>
      <p:ext uri="{BB962C8B-B14F-4D97-AF65-F5344CB8AC3E}">
        <p14:creationId xmlns:p14="http://schemas.microsoft.com/office/powerpoint/2010/main" val="9529339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0916" y="1"/>
            <a:ext cx="10922251" cy="579422"/>
          </a:xfrm>
        </p:spPr>
        <p:txBody>
          <a:bodyPr>
            <a:normAutofit fontScale="90000"/>
          </a:bodyPr>
          <a:lstStyle/>
          <a:p>
            <a:pPr algn="ctr"/>
            <a:r>
              <a:rPr lang="pt-PT" sz="4000" b="1" dirty="0"/>
              <a:t>Considerações Gramaticais</a:t>
            </a:r>
            <a:endParaRPr lang="en-GB" sz="4000" b="1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6943" y="764758"/>
            <a:ext cx="6303699" cy="5930280"/>
          </a:xfrm>
        </p:spPr>
      </p:pic>
    </p:spTree>
    <p:extLst>
      <p:ext uri="{BB962C8B-B14F-4D97-AF65-F5344CB8AC3E}">
        <p14:creationId xmlns:p14="http://schemas.microsoft.com/office/powerpoint/2010/main" val="21797666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5526" y="316872"/>
            <a:ext cx="10922251" cy="579422"/>
          </a:xfrm>
        </p:spPr>
        <p:txBody>
          <a:bodyPr>
            <a:normAutofit fontScale="90000"/>
          </a:bodyPr>
          <a:lstStyle/>
          <a:p>
            <a:pPr algn="ctr"/>
            <a:r>
              <a:rPr lang="pt-PT" sz="4000" b="1" dirty="0"/>
              <a:t>Considerações Gramaticais</a:t>
            </a:r>
            <a:endParaRPr lang="en-GB" sz="4000" b="1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3849" y="1135507"/>
            <a:ext cx="7669879" cy="5057063"/>
          </a:xfrm>
        </p:spPr>
      </p:pic>
    </p:spTree>
    <p:extLst>
      <p:ext uri="{BB962C8B-B14F-4D97-AF65-F5344CB8AC3E}">
        <p14:creationId xmlns:p14="http://schemas.microsoft.com/office/powerpoint/2010/main" val="25612515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5526" y="316872"/>
            <a:ext cx="10922251" cy="579422"/>
          </a:xfrm>
        </p:spPr>
        <p:txBody>
          <a:bodyPr>
            <a:normAutofit fontScale="90000"/>
          </a:bodyPr>
          <a:lstStyle/>
          <a:p>
            <a:pPr algn="ctr"/>
            <a:r>
              <a:rPr lang="pt-PT" sz="4000" b="1" dirty="0"/>
              <a:t>Considerações Gramaticais</a:t>
            </a:r>
            <a:endParaRPr lang="en-GB" sz="4000" b="1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1307" y="963491"/>
            <a:ext cx="6455181" cy="5663673"/>
          </a:xfrm>
        </p:spPr>
      </p:pic>
    </p:spTree>
    <p:extLst>
      <p:ext uri="{BB962C8B-B14F-4D97-AF65-F5344CB8AC3E}">
        <p14:creationId xmlns:p14="http://schemas.microsoft.com/office/powerpoint/2010/main" val="3617127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11661569" cy="6056416"/>
          </a:xfrm>
        </p:spPr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pt-PT" b="1" dirty="0" smtClean="0"/>
              <a:t>Bibliografia: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pt-PT" sz="2200" dirty="0"/>
              <a:t>TAVARES, ANA, </a:t>
            </a:r>
            <a:r>
              <a:rPr lang="tr-TR" sz="2200" dirty="0"/>
              <a:t>PORTUGUÊS XXI NÍVEL </a:t>
            </a:r>
            <a:r>
              <a:rPr lang="tr-TR" sz="2200" dirty="0" smtClean="0"/>
              <a:t>A1</a:t>
            </a:r>
            <a:r>
              <a:rPr lang="pt-PT" sz="2200" dirty="0" smtClean="0"/>
              <a:t> e A2</a:t>
            </a:r>
            <a:r>
              <a:rPr lang="tr-TR" sz="2200" dirty="0" smtClean="0"/>
              <a:t> </a:t>
            </a:r>
            <a:r>
              <a:rPr lang="tr-TR" sz="2200" dirty="0"/>
              <a:t>LIVRO DO ALUNO</a:t>
            </a:r>
            <a:r>
              <a:rPr lang="pt-PT" sz="2200" dirty="0"/>
              <a:t>; </a:t>
            </a:r>
            <a:r>
              <a:rPr lang="tr-TR" sz="2200" dirty="0"/>
              <a:t> PORTUGUÊS XXI NÍVEL </a:t>
            </a:r>
            <a:r>
              <a:rPr lang="tr-TR" sz="2200" dirty="0" smtClean="0"/>
              <a:t>A1</a:t>
            </a:r>
            <a:r>
              <a:rPr lang="pt-PT" sz="2200" dirty="0" smtClean="0"/>
              <a:t> e A2</a:t>
            </a:r>
            <a:r>
              <a:rPr lang="tr-TR" sz="2200" dirty="0" smtClean="0"/>
              <a:t> </a:t>
            </a:r>
            <a:r>
              <a:rPr lang="tr-TR" sz="2200" dirty="0"/>
              <a:t>LIVRO DE EXERCÍCIOS</a:t>
            </a:r>
            <a:r>
              <a:rPr lang="pt-PT" sz="2200" dirty="0"/>
              <a:t>, LIDEL, </a:t>
            </a:r>
            <a:r>
              <a:rPr lang="pt-PT" sz="2200" dirty="0" smtClean="0"/>
              <a:t>2003.</a:t>
            </a:r>
            <a:endParaRPr lang="pt-PT" sz="2200" dirty="0"/>
          </a:p>
          <a:p>
            <a:pPr marL="457200" indent="-457200">
              <a:buAutoNum type="arabicPeriod"/>
            </a:pPr>
            <a:r>
              <a:rPr lang="pt-PT" sz="2200" dirty="0" smtClean="0"/>
              <a:t>COIMBRA, ISABEL; OLGA, MATA COIMBRA, GRAMÁTICA ATIVA 2, LIDEL, 2011.</a:t>
            </a:r>
          </a:p>
          <a:p>
            <a:pPr marL="457200" indent="-457200">
              <a:buAutoNum type="arabicPeriod"/>
            </a:pPr>
            <a:endParaRPr lang="pt-PT" sz="2200" dirty="0"/>
          </a:p>
          <a:p>
            <a:pPr marL="0" indent="0">
              <a:buNone/>
            </a:pPr>
            <a:r>
              <a:rPr lang="pt-PT" b="1" dirty="0"/>
              <a:t>SUMÁRIO: </a:t>
            </a:r>
            <a:endParaRPr lang="pt-PT" b="1" dirty="0" smtClean="0"/>
          </a:p>
          <a:p>
            <a:pPr marL="0" lvl="0" indent="0">
              <a:buNone/>
            </a:pPr>
            <a:r>
              <a:rPr lang="pt-PT" b="1" dirty="0" smtClean="0"/>
              <a:t>Unidade 11 </a:t>
            </a:r>
          </a:p>
          <a:p>
            <a:pPr marL="0" lvl="0" indent="0">
              <a:buNone/>
            </a:pPr>
            <a:r>
              <a:rPr lang="pt-PT" b="1" dirty="0" smtClean="0"/>
              <a:t>'Jornalista </a:t>
            </a:r>
            <a:r>
              <a:rPr lang="pt-PT" b="1" dirty="0"/>
              <a:t>precisa-se…'; </a:t>
            </a:r>
            <a:endParaRPr lang="pt-PT" b="1" dirty="0" smtClean="0"/>
          </a:p>
          <a:p>
            <a:pPr marL="0" lvl="0" indent="0">
              <a:buNone/>
            </a:pPr>
            <a:r>
              <a:rPr lang="pt-PT" b="1" dirty="0"/>
              <a:t> </a:t>
            </a:r>
            <a:r>
              <a:rPr lang="pt-PT" b="1" dirty="0" smtClean="0"/>
              <a:t>   Conteúdos</a:t>
            </a:r>
            <a:r>
              <a:rPr lang="pt-PT" b="1" dirty="0"/>
              <a:t>: </a:t>
            </a:r>
            <a:endParaRPr lang="en-GB" dirty="0"/>
          </a:p>
          <a:p>
            <a:pPr lvl="0"/>
            <a:r>
              <a:rPr lang="pt-PT" b="1" dirty="0"/>
              <a:t>Apresentar características profissionais; </a:t>
            </a:r>
            <a:endParaRPr lang="en-GB" dirty="0"/>
          </a:p>
          <a:p>
            <a:pPr lvl="0"/>
            <a:r>
              <a:rPr lang="pt-PT" b="1" dirty="0"/>
              <a:t>Falar dos objectivos e interesses profissionais; </a:t>
            </a:r>
            <a:endParaRPr lang="en-GB" dirty="0"/>
          </a:p>
          <a:p>
            <a:pPr lvl="0"/>
            <a:r>
              <a:rPr lang="pt-PT" b="1" dirty="0"/>
              <a:t>Falar da experiência profissional; </a:t>
            </a:r>
            <a:endParaRPr lang="en-GB" dirty="0"/>
          </a:p>
          <a:p>
            <a:pPr lvl="0"/>
            <a:r>
              <a:rPr lang="pt-PT" b="1" dirty="0"/>
              <a:t>Definir perfis profissionais e enfrentar uma entrevista; </a:t>
            </a:r>
            <a:endParaRPr lang="en-GB" dirty="0"/>
          </a:p>
          <a:p>
            <a:pPr lvl="0"/>
            <a:r>
              <a:rPr lang="pt-PT" b="1" dirty="0"/>
              <a:t>Fazer e responder a inquéritos de rua.</a:t>
            </a:r>
            <a:endParaRPr lang="en-GB" dirty="0"/>
          </a:p>
          <a:p>
            <a:pPr lvl="0"/>
            <a:endParaRPr lang="en-GB" dirty="0"/>
          </a:p>
          <a:p>
            <a:pPr marL="0" lv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442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pPr lvl="0" algn="ctr"/>
            <a:r>
              <a:rPr lang="pt-PT" b="1" dirty="0"/>
              <a:t>'Jornalista precisa-se</a:t>
            </a:r>
            <a:r>
              <a:rPr lang="pt-PT" b="1" dirty="0" smtClean="0"/>
              <a:t>…'</a:t>
            </a:r>
            <a:r>
              <a:rPr lang="pt-PT" b="1" dirty="0"/>
              <a:t/>
            </a:r>
            <a:br>
              <a:rPr lang="pt-PT" b="1" dirty="0"/>
            </a:br>
            <a:endParaRPr lang="en-GB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515" y="1020393"/>
            <a:ext cx="7877770" cy="5837607"/>
          </a:xfrm>
        </p:spPr>
      </p:pic>
    </p:spTree>
    <p:extLst>
      <p:ext uri="{BB962C8B-B14F-4D97-AF65-F5344CB8AC3E}">
        <p14:creationId xmlns:p14="http://schemas.microsoft.com/office/powerpoint/2010/main" val="33066996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pPr lvl="0" algn="ctr"/>
            <a:r>
              <a:rPr lang="pt-PT" b="1" dirty="0"/>
              <a:t>'Jornalista precisa-se</a:t>
            </a:r>
            <a:r>
              <a:rPr lang="pt-PT" b="1" dirty="0" smtClean="0"/>
              <a:t>…'</a:t>
            </a:r>
            <a:r>
              <a:rPr lang="pt-PT" b="1" dirty="0"/>
              <a:t/>
            </a:r>
            <a:br>
              <a:rPr lang="pt-PT" b="1" dirty="0"/>
            </a:br>
            <a:endParaRPr lang="en-GB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7854" y="739737"/>
            <a:ext cx="7085084" cy="5995072"/>
          </a:xfrm>
        </p:spPr>
      </p:pic>
    </p:spTree>
    <p:extLst>
      <p:ext uri="{BB962C8B-B14F-4D97-AF65-F5344CB8AC3E}">
        <p14:creationId xmlns:p14="http://schemas.microsoft.com/office/powerpoint/2010/main" val="337684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pPr lvl="0" algn="ctr"/>
            <a:r>
              <a:rPr lang="pt-PT" b="1" dirty="0"/>
              <a:t>'Jornalista precisa-se</a:t>
            </a:r>
            <a:r>
              <a:rPr lang="pt-PT" b="1" dirty="0" smtClean="0"/>
              <a:t>…'</a:t>
            </a:r>
            <a:r>
              <a:rPr lang="pt-PT" b="1" dirty="0"/>
              <a:t/>
            </a:r>
            <a:br>
              <a:rPr lang="pt-PT" b="1" dirty="0"/>
            </a:br>
            <a:endParaRPr lang="en-GB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958" y="739737"/>
            <a:ext cx="6208876" cy="5995072"/>
          </a:xfrm>
        </p:spPr>
      </p:pic>
    </p:spTree>
    <p:extLst>
      <p:ext uri="{BB962C8B-B14F-4D97-AF65-F5344CB8AC3E}">
        <p14:creationId xmlns:p14="http://schemas.microsoft.com/office/powerpoint/2010/main" val="38064006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pPr lvl="0" algn="ctr"/>
            <a:r>
              <a:rPr lang="pt-PT" b="1" dirty="0"/>
              <a:t>'Jornalista precisa-se</a:t>
            </a:r>
            <a:r>
              <a:rPr lang="pt-PT" b="1" dirty="0" smtClean="0"/>
              <a:t>…'</a:t>
            </a:r>
            <a:r>
              <a:rPr lang="pt-PT" b="1" dirty="0"/>
              <a:t/>
            </a:r>
            <a:br>
              <a:rPr lang="pt-PT" b="1" dirty="0"/>
            </a:br>
            <a:endParaRPr lang="en-GB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473" y="748789"/>
            <a:ext cx="7792450" cy="6109211"/>
          </a:xfrm>
        </p:spPr>
      </p:pic>
    </p:spTree>
    <p:extLst>
      <p:ext uri="{BB962C8B-B14F-4D97-AF65-F5344CB8AC3E}">
        <p14:creationId xmlns:p14="http://schemas.microsoft.com/office/powerpoint/2010/main" val="14879685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PT" b="1" dirty="0"/>
              <a:t>Apresentar características profissionais</a:t>
            </a:r>
            <a:endParaRPr lang="en-GB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9651" y="1690688"/>
            <a:ext cx="8392095" cy="4773486"/>
          </a:xfrm>
        </p:spPr>
      </p:pic>
    </p:spTree>
    <p:extLst>
      <p:ext uri="{BB962C8B-B14F-4D97-AF65-F5344CB8AC3E}">
        <p14:creationId xmlns:p14="http://schemas.microsoft.com/office/powerpoint/2010/main" val="18453479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PT" b="1" dirty="0"/>
              <a:t>Apresentar características profissionais</a:t>
            </a:r>
            <a:endParaRPr lang="en-GB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9651" y="1690688"/>
            <a:ext cx="8392095" cy="4773486"/>
          </a:xfrm>
        </p:spPr>
      </p:pic>
    </p:spTree>
    <p:extLst>
      <p:ext uri="{BB962C8B-B14F-4D97-AF65-F5344CB8AC3E}">
        <p14:creationId xmlns:p14="http://schemas.microsoft.com/office/powerpoint/2010/main" val="6190759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PT" b="1" dirty="0"/>
              <a:t>Apresentar características profissionais</a:t>
            </a:r>
            <a:endParaRPr lang="en-GB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9541" y="1690688"/>
            <a:ext cx="8246637" cy="4773486"/>
          </a:xfrm>
        </p:spPr>
      </p:pic>
    </p:spTree>
    <p:extLst>
      <p:ext uri="{BB962C8B-B14F-4D97-AF65-F5344CB8AC3E}">
        <p14:creationId xmlns:p14="http://schemas.microsoft.com/office/powerpoint/2010/main" val="363526812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150</Words>
  <Application>Microsoft Office PowerPoint</Application>
  <PresentationFormat>Widescreen</PresentationFormat>
  <Paragraphs>32</Paragraphs>
  <Slides>14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Tema do Office</vt:lpstr>
      <vt:lpstr>ISP 222 TEMEL DÜZEY PORTEKIZCE  ISP 222 Português Nível Básico </vt:lpstr>
      <vt:lpstr>Apresentação do PowerPoint</vt:lpstr>
      <vt:lpstr>'Jornalista precisa-se…' </vt:lpstr>
      <vt:lpstr>'Jornalista precisa-se…' </vt:lpstr>
      <vt:lpstr>'Jornalista precisa-se…' </vt:lpstr>
      <vt:lpstr>'Jornalista precisa-se…' </vt:lpstr>
      <vt:lpstr>Apresentar características profissionais</vt:lpstr>
      <vt:lpstr>Apresentar características profissionais</vt:lpstr>
      <vt:lpstr>Apresentar características profissionais</vt:lpstr>
      <vt:lpstr>Fazer e responder a inquéritos de rua</vt:lpstr>
      <vt:lpstr>Considerações Gramaticais</vt:lpstr>
      <vt:lpstr>Considerações Gramaticais</vt:lpstr>
      <vt:lpstr>Considerações Gramaticais</vt:lpstr>
      <vt:lpstr>Considerações Gramaticais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ISP 419 PORTEKIZ TARIHI  HISTÓRIA DE PORTUGAL</dc:title>
  <dc:creator>jdmr33@gmail.com</dc:creator>
  <cp:lastModifiedBy>jdmr33@gmail.com</cp:lastModifiedBy>
  <cp:revision>29</cp:revision>
  <dcterms:created xsi:type="dcterms:W3CDTF">2018-11-18T11:57:52Z</dcterms:created>
  <dcterms:modified xsi:type="dcterms:W3CDTF">2018-11-23T08:11:49Z</dcterms:modified>
</cp:coreProperties>
</file>