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YÖNETİMİ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045" y="4078556"/>
            <a:ext cx="12167955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Kongrede Kullanılan İletişim Araçları</a:t>
            </a:r>
          </a:p>
        </p:txBody>
      </p:sp>
    </p:spTree>
    <p:extLst>
      <p:ext uri="{BB962C8B-B14F-4D97-AF65-F5344CB8AC3E}">
        <p14:creationId xmlns:p14="http://schemas.microsoft.com/office/powerpoint/2010/main" val="256978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4.3.1. Kongre Öncesinde Kullanılan İletişim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Araçları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Birlik: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Kongreden sorumlu olan şirket, kurum veya acentedir. Diğer şirketlerle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işbirliğine giriş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promosyonu organize etmek, seyahat endüstrisiyle bir aile gibi çalışmak.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İşlemler: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olayının gününe, saatine, yerine, amacına (hoş geldiniz partisi,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kahvaltı vs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göre listelemesi ve bunlara dikkat edilmesi.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Oda Bilgileri: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Rezervasyonların raporlanması ve toplam kişi sayısına dikkat etmek vs.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Kat Planları: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Balo salonları ve toplantı salonlarının planlarının incelenmesi. Planlarda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gün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 gösterme ve fonksiyonlarına göre salonları ayırma.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Konuşmacılar: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Şirketlerine, isimlerine ve konuşma sıralarına göre listeleme.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Kongrenin Takvimi: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toplantının kaçta, nerede yapılacağı ve saatlerdeki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 personellerin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listesi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45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Oda Fiyatları: Manzarasına, konforuna, bulunduğu kata göre oda fiyatlarının belirlenmesi.</a:t>
            </a: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Otelin İş Tanımı: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 servisi, yiyecek içecek servisi, faturalama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vs.’den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başdanışman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onun kadrosunu (toplantıdan, konaklamadan, teknik ekipten vs. sorumlu)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gözden geçirme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Basın: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Kongreden sorumlu şirketlerin (otel, seyahat acentesi, restoran vs.) isim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adreslerinin kayıtlarının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Konferans Sorumluları: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 ve restoran müdürleri ile iletişimi sağlama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8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785" y="2096063"/>
            <a:ext cx="11781692" cy="405855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tr-TR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Konferans Sorumluları: 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Oteller ve restoran müdürleri ile iletişimi sağlama.</a:t>
            </a:r>
          </a:p>
          <a:p>
            <a:pPr marL="0" lvl="0" indent="0" algn="just">
              <a:buNone/>
            </a:pPr>
            <a:r>
              <a:rPr lang="tr-TR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VIP’ler: 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Kongreye katılacak olan VIP listesine dikkat etmek.</a:t>
            </a:r>
          </a:p>
          <a:p>
            <a:pPr marL="0" lvl="0" indent="0" algn="just">
              <a:buNone/>
            </a:pPr>
            <a:r>
              <a:rPr lang="tr-TR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Otelin İç İletişimi: 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Otelin tüm departmanlarının birbirleriyle iletişimi (pazarlama, kongre servisleri ofisi, yönetsel departmanlar, ön büro, kat hizmetleri, yiyecek içecek, teknik ekip, güvenlik vs.).</a:t>
            </a:r>
          </a:p>
          <a:p>
            <a:pPr marL="0" lvl="0" indent="0" algn="just">
              <a:buNone/>
            </a:pPr>
            <a:r>
              <a:rPr lang="tr-TR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Otel Anlaşmaları: 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Kaç odaya karşılık kaç tane ücretsiz oda verileceği, otelden ayrılış sırasında hız garantisi, aktivite alanlarından bir diğerine geçişte olması gereken güvenlik ve hız. Dinlenme bölümlerinin dağıtımı.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86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Satış Sorumlulukları: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Grubun hangi gün saat kaçta geleceği, oda anahtar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ayarlamaların yapılması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Özel Projeler: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Otelin kendi içinde hazırladığı özel projelerin ön hazırlık kontrolleri 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Örneğin: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catering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personelinin mavi masa örtülerine uygun olarak mavi kıyafet giyinmesi)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Seyahat Acentesi Grubu: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ayarlamaların ve özel taleplerin ayrıntılı bilgileri, otel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rezervasyonlardan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ise varış ayrılış saatleri, hava ve yer transferleri, turlar.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 ödeme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iptal durumları konusunda anlaşmaya varmak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29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tr-TR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Bagaj Taşıma İşlemleri: 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 listeleri verilip, </a:t>
            </a:r>
            <a:r>
              <a:rPr lang="tr-TR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bellboy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personel organize edilir.</a:t>
            </a:r>
          </a:p>
          <a:p>
            <a:pPr marL="0" lvl="0" indent="0" algn="just">
              <a:buNone/>
            </a:pPr>
            <a:r>
              <a:rPr lang="tr-TR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Ön Kayıt: 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Kongreye katılacak olan delegelerin oturma düzenlerinin oluşturulması.</a:t>
            </a:r>
          </a:p>
          <a:p>
            <a:pPr marL="0" lvl="0" indent="0" algn="just">
              <a:buNone/>
            </a:pPr>
            <a:r>
              <a:rPr lang="tr-TR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Özel Bilgiler: 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Kongrenin yaklaştığı tarihte ön büro müdürüyle iletişime geçip, ücretsiz odaların, muhasebe işlemlerinin, bağlantılı odaların, süitlerin, oda listelerinin ve odalar için özel taleplerin kontrol edilmesi.</a:t>
            </a:r>
          </a:p>
          <a:p>
            <a:pPr marL="0" lvl="0" indent="0" algn="just">
              <a:buNone/>
            </a:pPr>
            <a:r>
              <a:rPr lang="tr-TR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Rezervasyon Metodu: 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Seyahat acentesi </a:t>
            </a:r>
            <a:r>
              <a:rPr lang="tr-TR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voucher’larının</a:t>
            </a:r>
            <a:r>
              <a:rPr lang="tr-TR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konfirme edilmesi ve oda durumları isme varış ayrılış tarihlerine, konaklama türlerine göre teslimi.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88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686"/>
            <a:ext cx="12192000" cy="68483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4.3.2. Kongre Sırasında Kullanılan İletişim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Araçları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Muhasebe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Fatura işlemleri ve hesap tutma bilgileri.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Konferans Ücret Listesi: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Mikrofon, kayıt cihazları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aydınlatma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aletleri, işçilik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giderleri belirleme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Acil Durum: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Güvenlik durumu, hastalık veya kaza durumu nedeniyle otelden acil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ayrılış durumunda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yapılacakları belirleme.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Mühendislik: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Işıklandırma, havalandırma, seslendirme sisteminden sorumlu 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teknik ekiple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iletişim halinde olmak.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Audio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-Visual: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Otelin anlaştığı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audio-visual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şirketinin sorumlusuyla iletişim halinde olmak.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5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Oda Servisi: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 servisine dahil olan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catering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telefon, kat hizmetleri) hizmetlerin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koordinatörüyle iletişim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halinde olmak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Kapsamlı Bir Şema Bulundurmak: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toplantıları gösteren ve tarih, gün, zaman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açından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kongrede sırasında dikkat edilecek unsurlar (oturma düzeni, yemek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organizasyonu, eğlence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organizasyonu, mikrofonların sayısı, türü, ışıklandırma,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audi-visual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6654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609600"/>
            <a:ext cx="11267556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1999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</a:t>
            </a:r>
            <a:r>
              <a:rPr lang="tr-T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Fasikül.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93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11</TotalTime>
  <Words>655</Words>
  <Application>Microsoft Office PowerPoint</Application>
  <PresentationFormat>Özel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Damask</vt:lpstr>
      <vt:lpstr>KONGRE VE FUAR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kemal</dc:creator>
  <cp:lastModifiedBy>kumsaal</cp:lastModifiedBy>
  <cp:revision>3</cp:revision>
  <dcterms:created xsi:type="dcterms:W3CDTF">2018-09-20T15:11:11Z</dcterms:created>
  <dcterms:modified xsi:type="dcterms:W3CDTF">2019-11-22T20:00:54Z</dcterms:modified>
</cp:coreProperties>
</file>