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2E156C2-DA4E-4689-8721-49EA5BB8335E}" type="slidenum">
              <a:rPr lang="tr-TR" smtClean="0"/>
              <a:t>‹#›</a:t>
            </a:fld>
            <a:endParaRPr lang="tr-TR"/>
          </a:p>
        </p:txBody>
      </p:sp>
    </p:spTree>
    <p:extLst>
      <p:ext uri="{BB962C8B-B14F-4D97-AF65-F5344CB8AC3E}">
        <p14:creationId xmlns:p14="http://schemas.microsoft.com/office/powerpoint/2010/main" val="300888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69611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165886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13686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A6C9E01D-3ED1-44FF-B1A9-FEEAC60929A4}" type="datetimeFigureOut">
              <a:rPr lang="tr-TR" smtClean="0"/>
              <a:t>9.05.2020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2E156C2-DA4E-4689-8721-49EA5BB8335E}" type="slidenum">
              <a:rPr lang="tr-TR" smtClean="0"/>
              <a:t>‹#›</a:t>
            </a:fld>
            <a:endParaRPr lang="tr-TR"/>
          </a:p>
        </p:txBody>
      </p:sp>
    </p:spTree>
    <p:extLst>
      <p:ext uri="{BB962C8B-B14F-4D97-AF65-F5344CB8AC3E}">
        <p14:creationId xmlns:p14="http://schemas.microsoft.com/office/powerpoint/2010/main" val="2488453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1492903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6C9E01D-3ED1-44FF-B1A9-FEEAC60929A4}"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221180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6C9E01D-3ED1-44FF-B1A9-FEEAC60929A4}"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39663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9E01D-3ED1-44FF-B1A9-FEEAC60929A4}"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182952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2634514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6C9E01D-3ED1-44FF-B1A9-FEEAC60929A4}" type="datetimeFigureOut">
              <a:rPr lang="tr-TR" smtClean="0"/>
              <a:t>9.05.2020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2E156C2-DA4E-4689-8721-49EA5BB8335E}" type="slidenum">
              <a:rPr lang="tr-TR" smtClean="0"/>
              <a:t>‹#›</a:t>
            </a:fld>
            <a:endParaRPr lang="tr-TR"/>
          </a:p>
        </p:txBody>
      </p:sp>
    </p:spTree>
    <p:extLst>
      <p:ext uri="{BB962C8B-B14F-4D97-AF65-F5344CB8AC3E}">
        <p14:creationId xmlns:p14="http://schemas.microsoft.com/office/powerpoint/2010/main" val="3786864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6C9E01D-3ED1-44FF-B1A9-FEEAC60929A4}" type="datetimeFigureOut">
              <a:rPr lang="tr-TR" smtClean="0"/>
              <a:t>9.05.2020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2E156C2-DA4E-4689-8721-49EA5BB8335E}" type="slidenum">
              <a:rPr lang="tr-TR" smtClean="0"/>
              <a:t>‹#›</a:t>
            </a:fld>
            <a:endParaRPr lang="tr-TR"/>
          </a:p>
        </p:txBody>
      </p:sp>
    </p:spTree>
    <p:extLst>
      <p:ext uri="{BB962C8B-B14F-4D97-AF65-F5344CB8AC3E}">
        <p14:creationId xmlns:p14="http://schemas.microsoft.com/office/powerpoint/2010/main" val="1098537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A0DBB4-5D59-4474-A477-ED74ACC1CE9A}"/>
              </a:ext>
            </a:extLst>
          </p:cNvPr>
          <p:cNvSpPr>
            <a:spLocks noGrp="1"/>
          </p:cNvSpPr>
          <p:nvPr>
            <p:ph type="ctrTitle"/>
          </p:nvPr>
        </p:nvSpPr>
        <p:spPr/>
        <p:txBody>
          <a:bodyPr/>
          <a:lstStyle/>
          <a:p>
            <a:r>
              <a:rPr lang="tr-TR" sz="6000" dirty="0"/>
              <a:t>SİSTEMDEN KAYIT NASIL SİLİNİR?</a:t>
            </a:r>
            <a:br>
              <a:rPr lang="tr-TR" dirty="0"/>
            </a:br>
            <a:endParaRPr lang="tr-TR" dirty="0"/>
          </a:p>
        </p:txBody>
      </p:sp>
      <p:sp>
        <p:nvSpPr>
          <p:cNvPr id="3" name="Alt Başlık 2">
            <a:extLst>
              <a:ext uri="{FF2B5EF4-FFF2-40B4-BE49-F238E27FC236}">
                <a16:creationId xmlns:a16="http://schemas.microsoft.com/office/drawing/2014/main" id="{AD260819-D492-4F89-BC2A-34C5AD92D4AF}"/>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06244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2F9C361-944A-4A09-AC91-3ED51E13915C}"/>
              </a:ext>
            </a:extLst>
          </p:cNvPr>
          <p:cNvSpPr>
            <a:spLocks noGrp="1"/>
          </p:cNvSpPr>
          <p:nvPr>
            <p:ph idx="1"/>
          </p:nvPr>
        </p:nvSpPr>
        <p:spPr>
          <a:xfrm>
            <a:off x="1069848" y="1491175"/>
            <a:ext cx="10058400" cy="4681025"/>
          </a:xfrm>
        </p:spPr>
        <p:txBody>
          <a:bodyPr/>
          <a:lstStyle/>
          <a:p>
            <a:pPr algn="just"/>
            <a:r>
              <a:rPr lang="tr-TR" sz="2400" dirty="0"/>
              <a:t>Luca programında alt hesaptan başlayarak silme işlemi yapılır. Silinecek hesabın bakiyesinin olmaması gerekmektedir. Eğer bakiyesi var ise Fiş Listesi’nden ilgili fiş silinir. Daha sonra silme işlemi gerçekleşir. Silme işlemi için; </a:t>
            </a:r>
          </a:p>
          <a:p>
            <a:pPr algn="just"/>
            <a:r>
              <a:rPr lang="tr-TR" sz="2400" b="1" dirty="0"/>
              <a:t>Muhasebe --- &gt; Hesap Planı İşlemleri --- &gt; Hesap Planı Listesi tıklanır. </a:t>
            </a:r>
          </a:p>
          <a:p>
            <a:pPr algn="just"/>
            <a:r>
              <a:rPr lang="tr-TR" sz="2400" dirty="0"/>
              <a:t>Silinecek hesap üzerine bir kez tıklanır. Sağ alt kısımda bulunan sil sekmesine tıklanarak işlem gerçekleştirilir. </a:t>
            </a:r>
          </a:p>
          <a:p>
            <a:pPr algn="just"/>
            <a:r>
              <a:rPr lang="tr-TR" sz="2400" b="1" dirty="0"/>
              <a:t>NOT: </a:t>
            </a:r>
            <a:r>
              <a:rPr lang="tr-TR" sz="2400" i="1" dirty="0"/>
              <a:t>Bakiyesi sıfır olmayan hesap kodlarını silmek için önce Fiş Listesi’nden ilgili fişler silinir. Sonra ilgili hesap silinir.</a:t>
            </a:r>
          </a:p>
          <a:p>
            <a:endParaRPr lang="tr-TR" dirty="0"/>
          </a:p>
        </p:txBody>
      </p:sp>
    </p:spTree>
    <p:extLst>
      <p:ext uri="{BB962C8B-B14F-4D97-AF65-F5344CB8AC3E}">
        <p14:creationId xmlns:p14="http://schemas.microsoft.com/office/powerpoint/2010/main" val="4082890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D8BE88-6188-40C0-8044-A0C0506B0FCC}"/>
              </a:ext>
            </a:extLst>
          </p:cNvPr>
          <p:cNvSpPr>
            <a:spLocks noGrp="1"/>
          </p:cNvSpPr>
          <p:nvPr>
            <p:ph type="title"/>
          </p:nvPr>
        </p:nvSpPr>
        <p:spPr>
          <a:xfrm>
            <a:off x="1069848" y="685800"/>
            <a:ext cx="10058400" cy="1072662"/>
          </a:xfrm>
        </p:spPr>
        <p:txBody>
          <a:bodyPr>
            <a:normAutofit fontScale="90000"/>
          </a:bodyPr>
          <a:lstStyle/>
          <a:p>
            <a:r>
              <a:rPr lang="tr-TR" sz="3100" dirty="0"/>
              <a:t>Kaydettiğimiz Hesap Kodu ve Hesap Adı Üzerinde Değişiklik Yapmak</a:t>
            </a:r>
            <a:br>
              <a:rPr lang="tr-TR" dirty="0"/>
            </a:br>
            <a:endParaRPr lang="tr-TR" dirty="0"/>
          </a:p>
        </p:txBody>
      </p:sp>
      <p:sp>
        <p:nvSpPr>
          <p:cNvPr id="3" name="İçerik Yer Tutucusu 2">
            <a:extLst>
              <a:ext uri="{FF2B5EF4-FFF2-40B4-BE49-F238E27FC236}">
                <a16:creationId xmlns:a16="http://schemas.microsoft.com/office/drawing/2014/main" id="{19A99E5E-B127-4792-AF99-C628EBADF36E}"/>
              </a:ext>
            </a:extLst>
          </p:cNvPr>
          <p:cNvSpPr>
            <a:spLocks noGrp="1"/>
          </p:cNvSpPr>
          <p:nvPr>
            <p:ph idx="1"/>
          </p:nvPr>
        </p:nvSpPr>
        <p:spPr>
          <a:xfrm>
            <a:off x="1069848" y="1575582"/>
            <a:ext cx="10058400" cy="4596618"/>
          </a:xfrm>
        </p:spPr>
        <p:txBody>
          <a:bodyPr/>
          <a:lstStyle/>
          <a:p>
            <a:pPr algn="just"/>
            <a:r>
              <a:rPr lang="tr-TR" sz="2400" dirty="0"/>
              <a:t>Hesap Kodu ve Hesap Adı </a:t>
            </a:r>
            <a:r>
              <a:rPr lang="tr-TR" sz="2400" b="1" u="sng" dirty="0"/>
              <a:t>yanlış yazılmışsa </a:t>
            </a:r>
            <a:r>
              <a:rPr lang="tr-TR" sz="2400" dirty="0"/>
              <a:t>Değişiklik işlemi için; </a:t>
            </a:r>
          </a:p>
          <a:p>
            <a:pPr algn="just"/>
            <a:endParaRPr lang="tr-TR" sz="2400" dirty="0"/>
          </a:p>
          <a:p>
            <a:pPr algn="just"/>
            <a:r>
              <a:rPr lang="tr-TR" sz="2400" b="1" dirty="0"/>
              <a:t>Muhasebe --- &gt; Hesap Planı İşlemleri --- &gt; Hesap Planı Listesi tıklanır</a:t>
            </a:r>
            <a:r>
              <a:rPr lang="tr-TR" sz="2400" dirty="0"/>
              <a:t>. </a:t>
            </a:r>
          </a:p>
          <a:p>
            <a:pPr algn="just"/>
            <a:endParaRPr lang="tr-TR" sz="2400" dirty="0"/>
          </a:p>
          <a:p>
            <a:pPr algn="just"/>
            <a:r>
              <a:rPr lang="tr-TR" sz="2400" dirty="0"/>
              <a:t>Değişiklik yapılacak hesap üzerine bir kez tıklanır. Hesap Kodu ve ya Hesap Adı kısmında istenilen değişiklik yapıldıktan sonra kaydet sekmesine tıklanır.</a:t>
            </a:r>
          </a:p>
          <a:p>
            <a:endParaRPr lang="tr-TR" dirty="0"/>
          </a:p>
        </p:txBody>
      </p:sp>
    </p:spTree>
    <p:extLst>
      <p:ext uri="{BB962C8B-B14F-4D97-AF65-F5344CB8AC3E}">
        <p14:creationId xmlns:p14="http://schemas.microsoft.com/office/powerpoint/2010/main" val="3961174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F6A23B-3983-442C-83C8-11C5902167E4}"/>
              </a:ext>
            </a:extLst>
          </p:cNvPr>
          <p:cNvSpPr>
            <a:spLocks noGrp="1"/>
          </p:cNvSpPr>
          <p:nvPr>
            <p:ph type="title"/>
          </p:nvPr>
        </p:nvSpPr>
        <p:spPr>
          <a:xfrm>
            <a:off x="1069848" y="942535"/>
            <a:ext cx="10058400" cy="576776"/>
          </a:xfrm>
        </p:spPr>
        <p:txBody>
          <a:bodyPr>
            <a:normAutofit fontScale="90000"/>
          </a:bodyPr>
          <a:lstStyle/>
          <a:p>
            <a:r>
              <a:rPr lang="tr-TR" sz="4400" dirty="0"/>
              <a:t>Hesap Planı XML Oluşturma (Toplu Hesap Ekleme)</a:t>
            </a:r>
            <a:br>
              <a:rPr lang="tr-TR" dirty="0"/>
            </a:br>
            <a:endParaRPr lang="tr-TR" dirty="0"/>
          </a:p>
        </p:txBody>
      </p:sp>
      <p:sp>
        <p:nvSpPr>
          <p:cNvPr id="3" name="İçerik Yer Tutucusu 2">
            <a:extLst>
              <a:ext uri="{FF2B5EF4-FFF2-40B4-BE49-F238E27FC236}">
                <a16:creationId xmlns:a16="http://schemas.microsoft.com/office/drawing/2014/main" id="{1CD08A9F-BFAE-4999-88F5-38660D212919}"/>
              </a:ext>
            </a:extLst>
          </p:cNvPr>
          <p:cNvSpPr>
            <a:spLocks noGrp="1"/>
          </p:cNvSpPr>
          <p:nvPr>
            <p:ph idx="1"/>
          </p:nvPr>
        </p:nvSpPr>
        <p:spPr>
          <a:xfrm>
            <a:off x="1069848" y="1645920"/>
            <a:ext cx="10058400" cy="4526280"/>
          </a:xfrm>
        </p:spPr>
        <p:txBody>
          <a:bodyPr/>
          <a:lstStyle/>
          <a:p>
            <a:pPr algn="just"/>
            <a:r>
              <a:rPr lang="tr-TR" dirty="0"/>
              <a:t>Excel tablosu halinde hazırlamış olduğunuz bir hesap planını Luca Muhasebe sistemi içerisindeki firmanıza doğrudan aktarım yapabilirsiniz. Ayrıca, mevcut bir muhasebe programı kullanıyorsanız ve Luca programına geçiş yapıyorsanız, programınızdan Excel ortamında aldığınız hesap planını Luca programında oluşturmuş olduğunuz firmalarınıza bir Excel ara yüzü ile aktarabilirsiniz. Bu Excel ara yüzünü Luca programı bize sunuyor. </a:t>
            </a:r>
          </a:p>
          <a:p>
            <a:pPr algn="just"/>
            <a:r>
              <a:rPr lang="tr-TR" b="1" dirty="0"/>
              <a:t>Kişisel Modülü --- &gt;  Yardımcı Programlar alanına gidiyoruz.</a:t>
            </a:r>
          </a:p>
          <a:p>
            <a:pPr algn="just"/>
            <a:r>
              <a:rPr lang="tr-TR" dirty="0"/>
              <a:t>Ve buradan Hesap planı aktarımı için Excel programını buradan indirebilirsiniz butonuna tıklıyoruz. Karşımıza gelen pencerede Aç ve Kaydet seçeneklerini seçebiliriz. Aç denilir. Mevcut hâlihazırdaki hesap planımızı açalım. Buradaki Hesap Kodu ve Hesap Adı sütunlarını kopyalayalım. Hesap kodu alanına tıklayıp yapıştır diyoruz. Böylelikle hesap kodu ve hesap adı sütunları otomatik olarak yerleşmiş oldu. XML oluştur butonuna tıklamamız yeterli olacaktır.</a:t>
            </a:r>
          </a:p>
          <a:p>
            <a:endParaRPr lang="tr-TR" dirty="0"/>
          </a:p>
        </p:txBody>
      </p:sp>
    </p:spTree>
    <p:extLst>
      <p:ext uri="{BB962C8B-B14F-4D97-AF65-F5344CB8AC3E}">
        <p14:creationId xmlns:p14="http://schemas.microsoft.com/office/powerpoint/2010/main" val="274118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F6A23B-3983-442C-83C8-11C5902167E4}"/>
              </a:ext>
            </a:extLst>
          </p:cNvPr>
          <p:cNvSpPr>
            <a:spLocks noGrp="1"/>
          </p:cNvSpPr>
          <p:nvPr>
            <p:ph type="title"/>
          </p:nvPr>
        </p:nvSpPr>
        <p:spPr>
          <a:xfrm>
            <a:off x="1069848" y="942535"/>
            <a:ext cx="10058400" cy="576776"/>
          </a:xfrm>
        </p:spPr>
        <p:txBody>
          <a:bodyPr>
            <a:normAutofit fontScale="90000"/>
          </a:bodyPr>
          <a:lstStyle/>
          <a:p>
            <a:r>
              <a:rPr lang="tr-TR" sz="4400" dirty="0"/>
              <a:t>Hesap Planı XML Oluşturma (Toplu Hesap Ekleme)</a:t>
            </a:r>
            <a:br>
              <a:rPr lang="tr-TR" dirty="0"/>
            </a:br>
            <a:endParaRPr lang="tr-TR" dirty="0"/>
          </a:p>
        </p:txBody>
      </p:sp>
      <p:sp>
        <p:nvSpPr>
          <p:cNvPr id="3" name="İçerik Yer Tutucusu 2">
            <a:extLst>
              <a:ext uri="{FF2B5EF4-FFF2-40B4-BE49-F238E27FC236}">
                <a16:creationId xmlns:a16="http://schemas.microsoft.com/office/drawing/2014/main" id="{1CD08A9F-BFAE-4999-88F5-38660D212919}"/>
              </a:ext>
            </a:extLst>
          </p:cNvPr>
          <p:cNvSpPr>
            <a:spLocks noGrp="1"/>
          </p:cNvSpPr>
          <p:nvPr>
            <p:ph idx="1"/>
          </p:nvPr>
        </p:nvSpPr>
        <p:spPr>
          <a:xfrm>
            <a:off x="1069848" y="1645920"/>
            <a:ext cx="10058400" cy="4526280"/>
          </a:xfrm>
        </p:spPr>
        <p:txBody>
          <a:bodyPr/>
          <a:lstStyle/>
          <a:p>
            <a:pPr lvl="0" algn="just"/>
            <a:r>
              <a:rPr lang="tr-TR" sz="2400" dirty="0"/>
              <a:t>Klasör Adı Giriniz OK</a:t>
            </a:r>
          </a:p>
          <a:p>
            <a:pPr lvl="0" algn="just"/>
            <a:r>
              <a:rPr lang="tr-TR" sz="2400" dirty="0"/>
              <a:t>C altında dosya oluşur </a:t>
            </a:r>
          </a:p>
          <a:p>
            <a:pPr lvl="0" algn="just"/>
            <a:r>
              <a:rPr lang="tr-TR" sz="2400" dirty="0"/>
              <a:t>Açılan ikinci kutuya </a:t>
            </a:r>
            <a:r>
              <a:rPr lang="tr-TR" sz="2400" b="1" dirty="0" err="1"/>
              <a:t>Cancel</a:t>
            </a:r>
            <a:r>
              <a:rPr lang="tr-TR" sz="2400" b="1" dirty="0"/>
              <a:t> </a:t>
            </a:r>
            <a:r>
              <a:rPr lang="tr-TR" sz="2400" dirty="0"/>
              <a:t>deyip, açılan kutuya </a:t>
            </a:r>
            <a:r>
              <a:rPr lang="tr-TR" sz="2400" b="1" dirty="0"/>
              <a:t>TAMAM</a:t>
            </a:r>
            <a:r>
              <a:rPr lang="tr-TR" sz="2400" dirty="0"/>
              <a:t> deyiniz. </a:t>
            </a:r>
          </a:p>
          <a:p>
            <a:pPr lvl="0" algn="just"/>
            <a:r>
              <a:rPr lang="tr-TR" sz="2400" dirty="0"/>
              <a:t>Excel otomatik olarak Luca programına aktarılacak olan Hesap Planını hazırlıyor.</a:t>
            </a:r>
          </a:p>
          <a:p>
            <a:pPr lvl="0" algn="just"/>
            <a:r>
              <a:rPr lang="tr-TR" sz="2400" b="1" dirty="0"/>
              <a:t>NOT: </a:t>
            </a:r>
            <a:r>
              <a:rPr lang="tr-TR" sz="2400" b="1" u="sng" dirty="0"/>
              <a:t>Eğer bu işlem sırasında bir hata olursa, kırmızı olarak bize bir not düşecektir. Biz de bu uyarı yardımıyla, işlemlerimizi kolaylıkla devam ettirebiliriz. </a:t>
            </a:r>
          </a:p>
          <a:p>
            <a:endParaRPr lang="tr-TR" dirty="0"/>
          </a:p>
        </p:txBody>
      </p:sp>
    </p:spTree>
    <p:extLst>
      <p:ext uri="{BB962C8B-B14F-4D97-AF65-F5344CB8AC3E}">
        <p14:creationId xmlns:p14="http://schemas.microsoft.com/office/powerpoint/2010/main" val="2239208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6156409-8C1B-4A2A-A3CB-5428E0087B93}"/>
              </a:ext>
            </a:extLst>
          </p:cNvPr>
          <p:cNvSpPr>
            <a:spLocks noGrp="1"/>
          </p:cNvSpPr>
          <p:nvPr>
            <p:ph idx="1"/>
          </p:nvPr>
        </p:nvSpPr>
        <p:spPr>
          <a:xfrm>
            <a:off x="1069848" y="1195754"/>
            <a:ext cx="10058400" cy="4976446"/>
          </a:xfrm>
        </p:spPr>
        <p:txBody>
          <a:bodyPr>
            <a:normAutofit/>
          </a:bodyPr>
          <a:lstStyle/>
          <a:p>
            <a:pPr algn="just"/>
            <a:r>
              <a:rPr lang="tr-TR" sz="2400" dirty="0"/>
              <a:t>Luca programına aktarabilmek için oluşturmuş olduğumuz hesap planı XML dosyalarını, </a:t>
            </a:r>
          </a:p>
          <a:p>
            <a:pPr algn="just"/>
            <a:r>
              <a:rPr lang="tr-TR" sz="2400" b="1" dirty="0"/>
              <a:t>Muhasebe Modülü --- &gt; Hesap Planı İşlemleri --- &gt; Hesap Planı XML Aktar alanından gerçekleştirebiliyoruz</a:t>
            </a:r>
            <a:r>
              <a:rPr lang="tr-TR" sz="2400" dirty="0"/>
              <a:t>. </a:t>
            </a:r>
          </a:p>
          <a:p>
            <a:pPr algn="just"/>
            <a:r>
              <a:rPr lang="tr-TR" sz="2400" dirty="0"/>
              <a:t>Bu ekranda yapmamız gereken, </a:t>
            </a:r>
            <a:r>
              <a:rPr lang="tr-TR" sz="2400" b="1" dirty="0" err="1"/>
              <a:t>Gözat</a:t>
            </a:r>
            <a:r>
              <a:rPr lang="tr-TR" sz="2400" dirty="0"/>
              <a:t> butonuna tıklayarak oluşturmuş olduğumuz firmamızın hesap planını seçmektir. Aç butonuna tıklıyorum. Ve ekranın sağ alt köşesindeki Kaydet butonuna tıkladığım zaman, program, XML dosyasındaki hesap planını alıyor ve ilgili firmaya aktarıyor. </a:t>
            </a:r>
          </a:p>
          <a:p>
            <a:pPr algn="just"/>
            <a:r>
              <a:rPr lang="tr-TR" sz="2400" dirty="0"/>
              <a:t>• Kontrol açısından </a:t>
            </a:r>
            <a:r>
              <a:rPr lang="tr-TR" sz="2400" b="1" dirty="0"/>
              <a:t>Muhasebe Modülü --- &gt; Hesap Planı İşlemleri --- &gt; Hesap Planı Listesi</a:t>
            </a:r>
            <a:r>
              <a:rPr lang="tr-TR" sz="2400" dirty="0"/>
              <a:t> alanına giderek oluşturmuş olduğumuz hesap planını görebiliriz. Hesap planı listesine gittiğimiz zaman, açılmış olan tüm hesapları görebiliriz.</a:t>
            </a:r>
          </a:p>
          <a:p>
            <a:endParaRPr lang="tr-TR" dirty="0"/>
          </a:p>
        </p:txBody>
      </p:sp>
    </p:spTree>
    <p:extLst>
      <p:ext uri="{BB962C8B-B14F-4D97-AF65-F5344CB8AC3E}">
        <p14:creationId xmlns:p14="http://schemas.microsoft.com/office/powerpoint/2010/main" val="2342024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9C4C6C-0AB1-4312-B7F0-23DED19D40A1}"/>
              </a:ext>
            </a:extLst>
          </p:cNvPr>
          <p:cNvSpPr>
            <a:spLocks noGrp="1"/>
          </p:cNvSpPr>
          <p:nvPr>
            <p:ph type="title"/>
          </p:nvPr>
        </p:nvSpPr>
        <p:spPr>
          <a:xfrm>
            <a:off x="1069848" y="484632"/>
            <a:ext cx="10058400" cy="1636776"/>
          </a:xfrm>
        </p:spPr>
        <p:txBody>
          <a:bodyPr/>
          <a:lstStyle/>
          <a:p>
            <a:r>
              <a:rPr lang="tr-TR" sz="4800" dirty="0"/>
              <a:t>Toplu Hesap Kodu Silme</a:t>
            </a:r>
            <a:br>
              <a:rPr lang="tr-TR" dirty="0"/>
            </a:br>
            <a:endParaRPr lang="tr-TR" dirty="0"/>
          </a:p>
        </p:txBody>
      </p:sp>
      <p:sp>
        <p:nvSpPr>
          <p:cNvPr id="3" name="İçerik Yer Tutucusu 2">
            <a:extLst>
              <a:ext uri="{FF2B5EF4-FFF2-40B4-BE49-F238E27FC236}">
                <a16:creationId xmlns:a16="http://schemas.microsoft.com/office/drawing/2014/main" id="{B6EE1195-6266-46F4-81D9-A62315DF7DD7}"/>
              </a:ext>
            </a:extLst>
          </p:cNvPr>
          <p:cNvSpPr>
            <a:spLocks noGrp="1"/>
          </p:cNvSpPr>
          <p:nvPr>
            <p:ph idx="1"/>
          </p:nvPr>
        </p:nvSpPr>
        <p:spPr>
          <a:xfrm>
            <a:off x="1069848" y="1603717"/>
            <a:ext cx="10058400" cy="4568483"/>
          </a:xfrm>
        </p:spPr>
        <p:txBody>
          <a:bodyPr/>
          <a:lstStyle/>
          <a:p>
            <a:pPr algn="just"/>
            <a:r>
              <a:rPr lang="tr-TR" sz="2400" dirty="0"/>
              <a:t>Bakiyesi sıfır olan hesap kodları karşımıza geliyor. Luca programı bakiyesi olan hesap kodlarını silmeye izin vermiyor. Bir hesap kodunu silebilmek için mutlaka bakiyesini sıfırlamamız gerekiyor. Bu ekrana geldiğimizde yukarıda gruplandırma olarak hesap planı karşımızdadır. Şu anda herhangi bir veri girişi yapmadığımız için bütün hesap kodlarımız gelmiş durumdadır. Burada toplu olarak silmek istiyorsak eğer silmek istediğimiz hesap kodlarını işaretliyoruz. </a:t>
            </a:r>
          </a:p>
          <a:p>
            <a:pPr algn="just"/>
            <a:r>
              <a:rPr lang="tr-TR" sz="2400" b="1" dirty="0"/>
              <a:t>NOT: Bakiyesi sıfır olmayan hesap kodlarını silmek için önce Fiş Listesi’nden ilgili fişler silinir. Sonra ilgili hesaplar silinir.</a:t>
            </a:r>
          </a:p>
          <a:p>
            <a:endParaRPr lang="tr-TR" dirty="0"/>
          </a:p>
        </p:txBody>
      </p:sp>
    </p:spTree>
    <p:extLst>
      <p:ext uri="{BB962C8B-B14F-4D97-AF65-F5344CB8AC3E}">
        <p14:creationId xmlns:p14="http://schemas.microsoft.com/office/powerpoint/2010/main" val="42238317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TM03090434[[fn=Tahta Yazı]]</Template>
  <TotalTime>9</TotalTime>
  <Words>547</Words>
  <Application>Microsoft Office PowerPoint</Application>
  <PresentationFormat>Geniş ekran</PresentationFormat>
  <Paragraphs>28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Rockwell</vt:lpstr>
      <vt:lpstr>Rockwell Condensed</vt:lpstr>
      <vt:lpstr>Wingdings</vt:lpstr>
      <vt:lpstr>Tahta Yazı</vt:lpstr>
      <vt:lpstr>SİSTEMDEN KAYIT NASIL SİLİNİR? </vt:lpstr>
      <vt:lpstr>PowerPoint Sunusu</vt:lpstr>
      <vt:lpstr>Kaydettiğimiz Hesap Kodu ve Hesap Adı Üzerinde Değişiklik Yapmak </vt:lpstr>
      <vt:lpstr>Hesap Planı XML Oluşturma (Toplu Hesap Ekleme) </vt:lpstr>
      <vt:lpstr>Hesap Planı XML Oluşturma (Toplu Hesap Ekleme) </vt:lpstr>
      <vt:lpstr>PowerPoint Sunusu</vt:lpstr>
      <vt:lpstr>Toplu Hesap Kodu Silme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4</cp:revision>
  <dcterms:created xsi:type="dcterms:W3CDTF">2020-05-09T12:50:17Z</dcterms:created>
  <dcterms:modified xsi:type="dcterms:W3CDTF">2020-05-09T14:53:17Z</dcterms:modified>
</cp:coreProperties>
</file>