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13EBB81-7625-4BC2-9B42-EE516AB8768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4027889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EBB81-7625-4BC2-9B42-EE516AB8768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2014472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EBB81-7625-4BC2-9B42-EE516AB8768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429131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3EBB81-7625-4BC2-9B42-EE516AB8768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196567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13EBB81-7625-4BC2-9B42-EE516AB8768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1491083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13EBB81-7625-4BC2-9B42-EE516AB8768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145052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3EBB81-7625-4BC2-9B42-EE516AB8768E}"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2998168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13EBB81-7625-4BC2-9B42-EE516AB8768E}"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3947655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3EBB81-7625-4BC2-9B42-EE516AB8768E}"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400793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3EBB81-7625-4BC2-9B42-EE516AB8768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2829599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3EBB81-7625-4BC2-9B42-EE516AB8768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F7CE54-4E05-49F0-A01A-1EF90C33781E}" type="slidenum">
              <a:rPr lang="tr-TR" smtClean="0"/>
              <a:t>‹#›</a:t>
            </a:fld>
            <a:endParaRPr lang="tr-TR"/>
          </a:p>
        </p:txBody>
      </p:sp>
    </p:spTree>
    <p:extLst>
      <p:ext uri="{BB962C8B-B14F-4D97-AF65-F5344CB8AC3E}">
        <p14:creationId xmlns:p14="http://schemas.microsoft.com/office/powerpoint/2010/main" val="2694313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EBB81-7625-4BC2-9B42-EE516AB8768E}"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7CE54-4E05-49F0-A01A-1EF90C33781E}" type="slidenum">
              <a:rPr lang="tr-TR" smtClean="0"/>
              <a:t>‹#›</a:t>
            </a:fld>
            <a:endParaRPr lang="tr-TR"/>
          </a:p>
        </p:txBody>
      </p:sp>
    </p:spTree>
    <p:extLst>
      <p:ext uri="{BB962C8B-B14F-4D97-AF65-F5344CB8AC3E}">
        <p14:creationId xmlns:p14="http://schemas.microsoft.com/office/powerpoint/2010/main" val="209438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 Hafta</a:t>
            </a:r>
            <a:endParaRPr lang="tr-TR" dirty="0"/>
          </a:p>
        </p:txBody>
      </p:sp>
      <p:sp>
        <p:nvSpPr>
          <p:cNvPr id="3" name="Alt Başlık 2"/>
          <p:cNvSpPr>
            <a:spLocks noGrp="1"/>
          </p:cNvSpPr>
          <p:nvPr>
            <p:ph type="subTitle" idx="1"/>
          </p:nvPr>
        </p:nvSpPr>
        <p:spPr/>
        <p:txBody>
          <a:bodyPr/>
          <a:lstStyle/>
          <a:p>
            <a:r>
              <a:rPr lang="tr-TR" dirty="0" err="1" smtClean="0"/>
              <a:t>Raşid</a:t>
            </a:r>
            <a:r>
              <a:rPr lang="tr-TR" dirty="0" smtClean="0"/>
              <a:t> </a:t>
            </a:r>
            <a:r>
              <a:rPr lang="tr-TR" dirty="0" err="1" smtClean="0"/>
              <a:t>ul</a:t>
            </a:r>
            <a:r>
              <a:rPr lang="tr-TR" dirty="0" smtClean="0"/>
              <a:t> Hayri</a:t>
            </a:r>
            <a:endParaRPr lang="tr-TR" dirty="0"/>
          </a:p>
        </p:txBody>
      </p:sp>
    </p:spTree>
    <p:extLst>
      <p:ext uri="{BB962C8B-B14F-4D97-AF65-F5344CB8AC3E}">
        <p14:creationId xmlns:p14="http://schemas.microsoft.com/office/powerpoint/2010/main" val="127247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Urdu Dilinin ilk öykü yazarı kabul edilen </a:t>
            </a:r>
            <a:r>
              <a:rPr lang="tr-TR" dirty="0" err="1" smtClean="0"/>
              <a:t>Raşid</a:t>
            </a:r>
            <a:r>
              <a:rPr lang="tr-TR" dirty="0" smtClean="0"/>
              <a:t> </a:t>
            </a:r>
            <a:r>
              <a:rPr lang="tr-TR" dirty="0" err="1" smtClean="0"/>
              <a:t>ul</a:t>
            </a:r>
            <a:r>
              <a:rPr lang="tr-TR" dirty="0" smtClean="0"/>
              <a:t> Hayri 1868’de Delhi’de dünyaya geldi.</a:t>
            </a:r>
          </a:p>
          <a:p>
            <a:r>
              <a:rPr lang="tr-TR" dirty="0" smtClean="0"/>
              <a:t>Yazarın sülalesi Moğol sultanlarına hocalık etmiş kimselerdi.</a:t>
            </a:r>
          </a:p>
          <a:p>
            <a:r>
              <a:rPr lang="tr-TR" dirty="0" smtClean="0"/>
              <a:t>Ünlü yazar Nezir </a:t>
            </a:r>
            <a:r>
              <a:rPr lang="tr-TR" dirty="0" err="1" smtClean="0"/>
              <a:t>Ahmed</a:t>
            </a:r>
            <a:r>
              <a:rPr lang="tr-TR" dirty="0" smtClean="0"/>
              <a:t>, </a:t>
            </a:r>
            <a:r>
              <a:rPr lang="tr-TR" dirty="0" err="1" smtClean="0"/>
              <a:t>Raşid’ul</a:t>
            </a:r>
            <a:r>
              <a:rPr lang="tr-TR" dirty="0" smtClean="0"/>
              <a:t> Hayri’nin eniştesiydi. Babasının ölümünden sonra ona dedesi ve amcası baktı.</a:t>
            </a:r>
          </a:p>
          <a:p>
            <a:r>
              <a:rPr lang="tr-TR" dirty="0" smtClean="0"/>
              <a:t>Arapça, Farsça ve Urdu dili eğitimini evde, İngilizce </a:t>
            </a:r>
            <a:r>
              <a:rPr lang="tr-TR" dirty="0" err="1" smtClean="0"/>
              <a:t>eğitiminiyse</a:t>
            </a:r>
            <a:r>
              <a:rPr lang="tr-TR" dirty="0" smtClean="0"/>
              <a:t> okulda aldı.</a:t>
            </a:r>
          </a:p>
          <a:p>
            <a:r>
              <a:rPr lang="tr-TR" dirty="0" smtClean="0"/>
              <a:t>Çeşitli denetim dairelerinde memurluk yaptı, ancak yazar olmak istediği dolayısıyla memuriyetten bir süre sonra istifa etti.</a:t>
            </a:r>
            <a:endParaRPr lang="tr-TR" dirty="0"/>
          </a:p>
        </p:txBody>
      </p:sp>
    </p:spTree>
    <p:extLst>
      <p:ext uri="{BB962C8B-B14F-4D97-AF65-F5344CB8AC3E}">
        <p14:creationId xmlns:p14="http://schemas.microsoft.com/office/powerpoint/2010/main" val="2805750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1936 yılında hastalığa yenik düşerek vefat etti.</a:t>
            </a:r>
          </a:p>
          <a:p>
            <a:endParaRPr lang="tr-TR" dirty="0"/>
          </a:p>
          <a:p>
            <a:r>
              <a:rPr lang="tr-TR" dirty="0" err="1" smtClean="0"/>
              <a:t>Raşid</a:t>
            </a:r>
            <a:r>
              <a:rPr lang="tr-TR" dirty="0" smtClean="0"/>
              <a:t> </a:t>
            </a:r>
            <a:r>
              <a:rPr lang="tr-TR" dirty="0" err="1" smtClean="0"/>
              <a:t>ul</a:t>
            </a:r>
            <a:r>
              <a:rPr lang="tr-TR" dirty="0" smtClean="0"/>
              <a:t> Hayri Hindistan’ın bu siyasi ve sosyal durumuna dair eserler yazarken üstünde durduğu konuların başında kadınların durumu geliyordu.</a:t>
            </a:r>
          </a:p>
          <a:p>
            <a:r>
              <a:rPr lang="tr-TR" dirty="0" smtClean="0"/>
              <a:t>Onların gelişmesi ve bilinçlenmesi için eserler üretti.</a:t>
            </a:r>
          </a:p>
          <a:p>
            <a:r>
              <a:rPr lang="tr-TR" dirty="0" smtClean="0"/>
              <a:t>Kadınların acılı ve sancılı yaşamlarını eserlerine yansıttı.</a:t>
            </a:r>
          </a:p>
          <a:p>
            <a:r>
              <a:rPr lang="tr-TR" dirty="0" smtClean="0"/>
              <a:t>Eserlerinde doğu ve batı edebiyatlarını karşılaştırmalı olarak analiz etti.</a:t>
            </a:r>
            <a:endParaRPr lang="tr-TR" dirty="0"/>
          </a:p>
        </p:txBody>
      </p:sp>
    </p:spTree>
    <p:extLst>
      <p:ext uri="{BB962C8B-B14F-4D97-AF65-F5344CB8AC3E}">
        <p14:creationId xmlns:p14="http://schemas.microsoft.com/office/powerpoint/2010/main" val="3147478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Yazarın dili </a:t>
            </a:r>
            <a:r>
              <a:rPr lang="tr-TR" dirty="0" err="1" smtClean="0"/>
              <a:t>eğreltilemeler</a:t>
            </a:r>
            <a:r>
              <a:rPr lang="tr-TR" dirty="0" smtClean="0"/>
              <a:t> ve teşbihler kullanmasına rağmen olabildiğince akıcıdır.</a:t>
            </a:r>
          </a:p>
          <a:p>
            <a:r>
              <a:rPr lang="tr-TR" dirty="0" smtClean="0"/>
              <a:t>Orta sınıf </a:t>
            </a:r>
            <a:r>
              <a:rPr lang="tr-TR" dirty="0" err="1" smtClean="0"/>
              <a:t>Delhili</a:t>
            </a:r>
            <a:r>
              <a:rPr lang="tr-TR" dirty="0" smtClean="0"/>
              <a:t> kadınların dillerini eserlerinde bu akıcılıkla kullanmıştır.</a:t>
            </a:r>
          </a:p>
          <a:p>
            <a:r>
              <a:rPr lang="tr-TR" dirty="0" smtClean="0"/>
              <a:t>Eserlerinde kullanmış olduğu mekânlar hayali değil, gerçektir.</a:t>
            </a:r>
          </a:p>
          <a:p>
            <a:r>
              <a:rPr lang="tr-TR" dirty="0" smtClean="0"/>
              <a:t>Olaylar, kahramanlar, doğa onun eserlerinde canlı birer varlık halini alırlar.</a:t>
            </a:r>
          </a:p>
          <a:p>
            <a:r>
              <a:rPr lang="tr-TR" dirty="0" err="1" smtClean="0"/>
              <a:t>Raşid</a:t>
            </a:r>
            <a:r>
              <a:rPr lang="tr-TR" dirty="0" smtClean="0"/>
              <a:t> </a:t>
            </a:r>
            <a:r>
              <a:rPr lang="tr-TR" dirty="0" err="1" smtClean="0"/>
              <a:t>ul</a:t>
            </a:r>
            <a:r>
              <a:rPr lang="tr-TR" dirty="0" smtClean="0"/>
              <a:t> Hayri’nin romanlarında uzun uzun yer alan diyaloglar ve doğal olmayan konular eserlerinin olumsuz yanı olarak gösterilir.</a:t>
            </a:r>
            <a:endParaRPr lang="tr-TR" dirty="0"/>
          </a:p>
        </p:txBody>
      </p:sp>
    </p:spTree>
    <p:extLst>
      <p:ext uri="{BB962C8B-B14F-4D97-AF65-F5344CB8AC3E}">
        <p14:creationId xmlns:p14="http://schemas.microsoft.com/office/powerpoint/2010/main" val="710481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Edebiyat eleştirmeni Ali </a:t>
            </a:r>
            <a:r>
              <a:rPr lang="tr-TR" dirty="0" err="1" smtClean="0"/>
              <a:t>abbas</a:t>
            </a:r>
            <a:r>
              <a:rPr lang="tr-TR" dirty="0" smtClean="0"/>
              <a:t> Hüseyni, </a:t>
            </a:r>
            <a:r>
              <a:rPr lang="tr-TR" dirty="0" err="1" smtClean="0"/>
              <a:t>Raşid</a:t>
            </a:r>
            <a:r>
              <a:rPr lang="tr-TR" dirty="0" smtClean="0"/>
              <a:t> </a:t>
            </a:r>
            <a:r>
              <a:rPr lang="tr-TR" dirty="0" err="1" smtClean="0"/>
              <a:t>ul</a:t>
            </a:r>
            <a:r>
              <a:rPr lang="tr-TR" dirty="0" smtClean="0"/>
              <a:t> Hayri hakkında şu </a:t>
            </a:r>
            <a:r>
              <a:rPr lang="tr-TR" dirty="0" err="1" smtClean="0"/>
              <a:t>ifadelleri</a:t>
            </a:r>
            <a:r>
              <a:rPr lang="tr-TR" dirty="0" smtClean="0"/>
              <a:t> kullanmıştır:</a:t>
            </a:r>
          </a:p>
          <a:p>
            <a:pPr marL="0" indent="0">
              <a:buNone/>
            </a:pPr>
            <a:r>
              <a:rPr lang="tr-TR" dirty="0" smtClean="0"/>
              <a:t>«Mevlana iyi bir edebiyatçı ve yazardır. Onun anlatım biçimi son derece dramatik ve etkilidir. Bu yüzden </a:t>
            </a:r>
            <a:r>
              <a:rPr lang="tr-TR" dirty="0" err="1" smtClean="0"/>
              <a:t>musavvir</a:t>
            </a:r>
            <a:r>
              <a:rPr lang="tr-TR" dirty="0" smtClean="0"/>
              <a:t>-i gam lakabıyla ünlüdür. Yazdıklarında Mevlana Nezir </a:t>
            </a:r>
            <a:r>
              <a:rPr lang="tr-TR" dirty="0" err="1" smtClean="0"/>
              <a:t>Ahmed’in</a:t>
            </a:r>
            <a:r>
              <a:rPr lang="tr-TR" dirty="0" smtClean="0"/>
              <a:t> sade tarzı da, Muhammed Hüseyin Azad’ın zor stili de mevcuttur. Olayları ve ayrıntılarını anlatmada tanrı vergisi bir yetkinlik taşır. Anlatımı hoş ve keyiflendiricidir, bıkkınlık veren yanları bile onun sihriyle öyle güzelleşir ki okuyucu bunları istek ve ilgiyle okur. Onun eserlerinde hemen hemen bütün anlatım özellikleri bulunur»(Özcan, 2012)</a:t>
            </a:r>
            <a:endParaRPr lang="tr-TR" dirty="0"/>
          </a:p>
        </p:txBody>
      </p:sp>
    </p:spTree>
    <p:extLst>
      <p:ext uri="{BB962C8B-B14F-4D97-AF65-F5344CB8AC3E}">
        <p14:creationId xmlns:p14="http://schemas.microsoft.com/office/powerpoint/2010/main" val="218222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Raşid</a:t>
            </a:r>
            <a:r>
              <a:rPr lang="tr-TR" dirty="0" smtClean="0"/>
              <a:t> </a:t>
            </a:r>
            <a:r>
              <a:rPr lang="tr-TR" dirty="0" err="1" smtClean="0"/>
              <a:t>ul</a:t>
            </a:r>
            <a:r>
              <a:rPr lang="tr-TR" dirty="0" smtClean="0"/>
              <a:t> Hayri’nin eserlerinden bazıları şunlardır:</a:t>
            </a:r>
          </a:p>
          <a:p>
            <a:r>
              <a:rPr lang="tr-TR" dirty="0" err="1" smtClean="0"/>
              <a:t>Nisvan</a:t>
            </a:r>
            <a:r>
              <a:rPr lang="tr-TR" dirty="0" smtClean="0"/>
              <a:t>-ı </a:t>
            </a:r>
            <a:r>
              <a:rPr lang="tr-TR" dirty="0" err="1" smtClean="0"/>
              <a:t>Zındigi</a:t>
            </a:r>
            <a:endParaRPr lang="tr-TR" dirty="0" smtClean="0"/>
          </a:p>
          <a:p>
            <a:r>
              <a:rPr lang="tr-TR" dirty="0" err="1" smtClean="0"/>
              <a:t>Urus</a:t>
            </a:r>
            <a:r>
              <a:rPr lang="tr-TR" dirty="0" smtClean="0"/>
              <a:t>-i </a:t>
            </a:r>
            <a:r>
              <a:rPr lang="tr-TR" dirty="0" err="1" smtClean="0"/>
              <a:t>Kerbela</a:t>
            </a:r>
            <a:endParaRPr lang="tr-TR" dirty="0" smtClean="0"/>
          </a:p>
          <a:p>
            <a:r>
              <a:rPr lang="tr-TR" dirty="0" smtClean="0"/>
              <a:t>Tufan-i Hayat</a:t>
            </a:r>
          </a:p>
          <a:p>
            <a:r>
              <a:rPr lang="tr-TR" dirty="0" err="1" smtClean="0"/>
              <a:t>Mah</a:t>
            </a:r>
            <a:r>
              <a:rPr lang="tr-TR" dirty="0" smtClean="0"/>
              <a:t>-i Acem</a:t>
            </a:r>
          </a:p>
          <a:p>
            <a:r>
              <a:rPr lang="tr-TR" dirty="0" err="1" smtClean="0"/>
              <a:t>Anguthi</a:t>
            </a:r>
            <a:r>
              <a:rPr lang="tr-TR" dirty="0" smtClean="0"/>
              <a:t> </a:t>
            </a:r>
            <a:r>
              <a:rPr lang="tr-TR" dirty="0" err="1" smtClean="0"/>
              <a:t>ka</a:t>
            </a:r>
            <a:r>
              <a:rPr lang="tr-TR" dirty="0" smtClean="0"/>
              <a:t> </a:t>
            </a:r>
            <a:r>
              <a:rPr lang="tr-TR" dirty="0" err="1" smtClean="0"/>
              <a:t>Raz</a:t>
            </a:r>
            <a:endParaRPr lang="tr-TR" dirty="0" smtClean="0"/>
          </a:p>
          <a:p>
            <a:r>
              <a:rPr lang="tr-TR" dirty="0" smtClean="0"/>
              <a:t>Hayat-i Saliha</a:t>
            </a:r>
          </a:p>
          <a:p>
            <a:r>
              <a:rPr lang="tr-TR" dirty="0" err="1" smtClean="0"/>
              <a:t>Binet-ul</a:t>
            </a:r>
            <a:r>
              <a:rPr lang="tr-TR" dirty="0" smtClean="0"/>
              <a:t> </a:t>
            </a:r>
            <a:r>
              <a:rPr lang="tr-TR" dirty="0" err="1" smtClean="0"/>
              <a:t>Vakt</a:t>
            </a:r>
            <a:endParaRPr lang="tr-TR" dirty="0"/>
          </a:p>
        </p:txBody>
      </p:sp>
    </p:spTree>
    <p:extLst>
      <p:ext uri="{BB962C8B-B14F-4D97-AF65-F5344CB8AC3E}">
        <p14:creationId xmlns:p14="http://schemas.microsoft.com/office/powerpoint/2010/main" val="1851497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Cevher-i İsmet</a:t>
            </a:r>
          </a:p>
          <a:p>
            <a:r>
              <a:rPr lang="tr-TR" dirty="0" err="1" smtClean="0"/>
              <a:t>Tamga</a:t>
            </a:r>
            <a:r>
              <a:rPr lang="tr-TR" dirty="0" smtClean="0"/>
              <a:t>-i Şeytan</a:t>
            </a:r>
          </a:p>
          <a:p>
            <a:r>
              <a:rPr lang="tr-TR" dirty="0" err="1" smtClean="0"/>
              <a:t>Serab</a:t>
            </a:r>
            <a:r>
              <a:rPr lang="tr-TR" dirty="0" smtClean="0"/>
              <a:t>-i </a:t>
            </a:r>
            <a:r>
              <a:rPr lang="tr-TR" dirty="0" err="1" smtClean="0"/>
              <a:t>Mağrib</a:t>
            </a:r>
            <a:endParaRPr lang="tr-TR" dirty="0" smtClean="0"/>
          </a:p>
          <a:p>
            <a:r>
              <a:rPr lang="tr-TR" dirty="0" smtClean="0"/>
              <a:t>Şam-i </a:t>
            </a:r>
            <a:r>
              <a:rPr lang="tr-TR" smtClean="0"/>
              <a:t>Zindig</a:t>
            </a:r>
            <a:endParaRPr lang="tr-TR" dirty="0"/>
          </a:p>
        </p:txBody>
      </p:sp>
    </p:spTree>
    <p:extLst>
      <p:ext uri="{BB962C8B-B14F-4D97-AF65-F5344CB8AC3E}">
        <p14:creationId xmlns:p14="http://schemas.microsoft.com/office/powerpoint/2010/main" val="7862506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322</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USER</dc:creator>
  <cp:lastModifiedBy>USER</cp:lastModifiedBy>
  <cp:revision>3</cp:revision>
  <dcterms:created xsi:type="dcterms:W3CDTF">2020-04-06T09:23:16Z</dcterms:created>
  <dcterms:modified xsi:type="dcterms:W3CDTF">2020-04-06T13:17:36Z</dcterms:modified>
</cp:coreProperties>
</file>