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2BE08E0-B644-D74B-BE21-627A1A339FA3}"/>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7. HAFTA</a:t>
            </a:r>
          </a:p>
        </p:txBody>
      </p:sp>
      <p:sp>
        <p:nvSpPr>
          <p:cNvPr id="3" name="İçerik Yer Tutucusu 2">
            <a:extLst>
              <a:ext uri="{FF2B5EF4-FFF2-40B4-BE49-F238E27FC236}">
                <a16:creationId xmlns="" xmlns:a16="http://schemas.microsoft.com/office/drawing/2014/main" id="{015A0473-C537-7141-8478-315E8805F615}"/>
              </a:ext>
            </a:extLst>
          </p:cNvPr>
          <p:cNvSpPr>
            <a:spLocks noGrp="1"/>
          </p:cNvSpPr>
          <p:nvPr>
            <p:ph idx="1"/>
          </p:nvPr>
        </p:nvSpPr>
        <p:spPr/>
        <p:txBody>
          <a:bodyPr/>
          <a:lstStyle/>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Ticaret şirketlerinde sermaye koyma borcu</a:t>
            </a:r>
          </a:p>
          <a:p>
            <a:pPr marL="0" indent="0" algn="just">
              <a:buNone/>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713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b="1" dirty="0">
                <a:solidFill>
                  <a:srgbClr val="7030A0"/>
                </a:solidFill>
                <a:latin typeface="Arial" panose="020B0604020202020204" pitchFamily="34" charset="0"/>
                <a:cs typeface="Arial" panose="020B0604020202020204" pitchFamily="34" charset="0"/>
              </a:rPr>
              <a:t>Ticaret Şirketlerinde </a:t>
            </a:r>
            <a:br>
              <a:rPr lang="tr-TR" b="1" dirty="0">
                <a:solidFill>
                  <a:srgbClr val="7030A0"/>
                </a:solidFill>
                <a:latin typeface="Arial" panose="020B0604020202020204" pitchFamily="34" charset="0"/>
                <a:cs typeface="Arial" panose="020B0604020202020204" pitchFamily="34" charset="0"/>
              </a:rPr>
            </a:br>
            <a:r>
              <a:rPr lang="tr-TR" b="1" dirty="0">
                <a:solidFill>
                  <a:srgbClr val="7030A0"/>
                </a:solidFill>
                <a:latin typeface="Arial" panose="020B0604020202020204" pitchFamily="34" charset="0"/>
                <a:cs typeface="Arial" panose="020B0604020202020204" pitchFamily="34" charset="0"/>
              </a:rPr>
              <a:t>Sermaye Koyma Borcu</a:t>
            </a:r>
          </a:p>
        </p:txBody>
      </p:sp>
      <p:sp>
        <p:nvSpPr>
          <p:cNvPr id="3" name="2 İçerik Yer Tutucusu"/>
          <p:cNvSpPr>
            <a:spLocks noGrp="1"/>
          </p:cNvSpPr>
          <p:nvPr>
            <p:ph idx="1"/>
          </p:nvPr>
        </p:nvSpPr>
        <p:spPr>
          <a:xfrm>
            <a:off x="628650" y="1337945"/>
            <a:ext cx="7886700" cy="4351338"/>
          </a:xfrm>
        </p:spPr>
        <p:txBody>
          <a:bodyPr>
            <a:noAutofit/>
          </a:bodyPr>
          <a:lstStyle/>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Türk Ticaret Kanunu’nun 127/2. fıkrasında; </a:t>
            </a:r>
          </a:p>
          <a:p>
            <a:pPr marL="457200" lvl="1" indent="0" algn="just">
              <a:buNone/>
            </a:pPr>
            <a:r>
              <a:rPr lang="tr-TR" sz="2800" dirty="0">
                <a:latin typeface="Arial" panose="020B0604020202020204" pitchFamily="34" charset="0"/>
                <a:cs typeface="Arial" panose="020B0604020202020204" pitchFamily="34" charset="0"/>
              </a:rPr>
              <a:t>- Komandit şirketler için TTK m. 307/2. fıkrası, </a:t>
            </a:r>
          </a:p>
          <a:p>
            <a:pPr marL="457200" lvl="1" indent="0" algn="just">
              <a:buNone/>
            </a:pPr>
            <a:r>
              <a:rPr lang="tr-TR" sz="2800" dirty="0">
                <a:latin typeface="Arial" panose="020B0604020202020204" pitchFamily="34" charset="0"/>
                <a:cs typeface="Arial" panose="020B0604020202020204" pitchFamily="34" charset="0"/>
              </a:rPr>
              <a:t>- Anonim şirketler için TTK m. 342/1. fıkrası ve</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326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1" algn="just">
              <a:buFontTx/>
              <a:buChar char="-"/>
            </a:pPr>
            <a:r>
              <a:rPr lang="tr-TR" dirty="0">
                <a:latin typeface="Arial" panose="020B0604020202020204" pitchFamily="34" charset="0"/>
                <a:cs typeface="Arial" panose="020B0604020202020204" pitchFamily="34" charset="0"/>
              </a:rPr>
              <a:t>Limited şirketler için TTK m. 581/1. fıkrası </a:t>
            </a:r>
          </a:p>
          <a:p>
            <a:pPr algn="just">
              <a:buNone/>
            </a:pPr>
            <a:r>
              <a:rPr lang="tr-TR" dirty="0">
                <a:latin typeface="Arial" panose="020B0604020202020204" pitchFamily="34" charset="0"/>
                <a:cs typeface="Arial" panose="020B0604020202020204" pitchFamily="34" charset="0"/>
              </a:rPr>
              <a:t>	hükümleri saklı tutularak bu şirket türlerine ilişkin olarak özel hüküm niteliğini haiz olan anılan hükümlerin öncelikle uygulanacağı ve TTK m. 127’nin ancak anılan özel hükümlere aykırı olmayan hükümlerinin ilgili şirket türlerine uygulanabileceği düzenlenmiş olunmaktadır.</a:t>
            </a:r>
          </a:p>
          <a:p>
            <a:endParaRPr lang="tr-TR" dirty="0"/>
          </a:p>
        </p:txBody>
      </p:sp>
    </p:spTree>
    <p:extLst>
      <p:ext uri="{BB962C8B-B14F-4D97-AF65-F5344CB8AC3E}">
        <p14:creationId xmlns:p14="http://schemas.microsoft.com/office/powerpoint/2010/main" val="387607520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Words>
  <Application>Microsoft Office PowerPoint</Application>
  <PresentationFormat>Ekran Gösterisi (4:3)</PresentationFormat>
  <Paragraphs>10</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7. HAFTA</vt:lpstr>
      <vt:lpstr>Ticaret Şirketlerinde  Sermaye Koyma Borcu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KORKUT OZKORKUT</dc:creator>
  <cp:lastModifiedBy>KORKUT OZKORKUT</cp:lastModifiedBy>
  <cp:revision>1</cp:revision>
  <dcterms:created xsi:type="dcterms:W3CDTF">2019-12-20T10:06:23Z</dcterms:created>
  <dcterms:modified xsi:type="dcterms:W3CDTF">2019-12-20T10:19:31Z</dcterms:modified>
</cp:coreProperties>
</file>