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9" r:id="rId4"/>
    <p:sldId id="260" r:id="rId5"/>
    <p:sldId id="261" r:id="rId6"/>
    <p:sldId id="262" r:id="rId7"/>
    <p:sldId id="263" r:id="rId8"/>
    <p:sldId id="25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3.02.2020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3.02.2020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3.02.2020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w3schools.com/php/php_mysql_prepared_statements.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3schools.com/php/php_mysql_insert_lastid.asp" TargetMode="External"/><Relationship Id="rId2" Type="http://schemas.openxmlformats.org/officeDocument/2006/relationships/hyperlink" Target="https://www.w3schools.com/php/php_mysql_insert.asp" TargetMode="External"/><Relationship Id="rId1" Type="http://schemas.openxmlformats.org/officeDocument/2006/relationships/slideLayout" Target="../slideLayouts/slideLayout2.xml"/><Relationship Id="rId5" Type="http://schemas.openxmlformats.org/officeDocument/2006/relationships/hyperlink" Target="https://www.w3schools.com/php/php_mysql_prepared_statements.asp" TargetMode="External"/><Relationship Id="rId4" Type="http://schemas.openxmlformats.org/officeDocument/2006/relationships/hyperlink" Target="https://www.w3schools.com/php/php_mysql_insert_multiple.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a:t>
            </a:r>
            <a:r>
              <a:rPr lang="tr-TR" sz="3600" dirty="0" err="1"/>
              <a:t>MySQL</a:t>
            </a:r>
            <a:r>
              <a:rPr lang="tr-TR" sz="3600"/>
              <a:t> veritabanı </a:t>
            </a:r>
            <a:r>
              <a:rPr lang="tr-TR" sz="3600"/>
              <a:t>ile </a:t>
            </a:r>
            <a:r>
              <a:rPr lang="tr-TR" sz="3600" smtClean="0"/>
              <a:t>işlemler</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NBP238 İleri Web Programlama</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err="1"/>
              <a:t>MySQL</a:t>
            </a:r>
            <a:r>
              <a:rPr lang="tr-TR" dirty="0"/>
              <a:t> Veri Ekleme</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r>
              <a:rPr lang="tr-TR" dirty="0" smtClean="0">
                <a:latin typeface="Times New Roman" panose="02020603050405020304" pitchFamily="18" charset="0"/>
                <a:cs typeface="Times New Roman" panose="02020603050405020304" pitchFamily="18" charset="0"/>
              </a:rPr>
              <a:t>&lt;?</a:t>
            </a:r>
            <a:r>
              <a:rPr lang="tr-TR" dirty="0" err="1" smtClean="0">
                <a:latin typeface="Times New Roman" panose="02020603050405020304" pitchFamily="18" charset="0"/>
                <a:cs typeface="Times New Roman" panose="02020603050405020304" pitchFamily="18" charset="0"/>
              </a:rPr>
              <a:t>php</a:t>
            </a:r>
            <a:endParaRPr lang="tr-TR" dirty="0" smtClean="0">
              <a:latin typeface="Times New Roman" panose="02020603050405020304" pitchFamily="18" charset="0"/>
              <a:cs typeface="Times New Roman" panose="02020603050405020304" pitchFamily="18" charset="0"/>
            </a:endParaRPr>
          </a:p>
          <a:p>
            <a:r>
              <a:rPr lang="tr-TR" dirty="0"/>
              <a:t>$</a:t>
            </a:r>
            <a:r>
              <a:rPr lang="tr-TR" dirty="0" err="1"/>
              <a:t>sql</a:t>
            </a:r>
            <a:r>
              <a:rPr lang="tr-TR" dirty="0"/>
              <a:t> = "INSERT INTO </a:t>
            </a:r>
            <a:r>
              <a:rPr lang="tr-TR" dirty="0" smtClean="0"/>
              <a:t>Personel (ad, </a:t>
            </a:r>
            <a:r>
              <a:rPr lang="tr-TR" dirty="0" err="1" smtClean="0"/>
              <a:t>soyad</a:t>
            </a:r>
            <a:r>
              <a:rPr lang="tr-TR" dirty="0" smtClean="0"/>
              <a:t>, </a:t>
            </a:r>
            <a:r>
              <a:rPr lang="tr-TR" dirty="0"/>
              <a:t>e</a:t>
            </a:r>
            <a:r>
              <a:rPr lang="tr-TR" dirty="0" smtClean="0"/>
              <a:t>posta)</a:t>
            </a:r>
            <a:endParaRPr lang="tr-TR" dirty="0"/>
          </a:p>
          <a:p>
            <a:r>
              <a:rPr lang="tr-TR" dirty="0"/>
              <a:t>VALUES </a:t>
            </a:r>
            <a:r>
              <a:rPr lang="tr-TR" dirty="0" smtClean="0"/>
              <a:t>(</a:t>
            </a:r>
            <a:r>
              <a:rPr lang="tr-TR" dirty="0"/>
              <a:t>'</a:t>
            </a:r>
            <a:r>
              <a:rPr lang="tr-TR" dirty="0" smtClean="0"/>
              <a:t>Taner', 'Dindar</a:t>
            </a:r>
            <a:r>
              <a:rPr lang="tr-TR" dirty="0"/>
              <a:t>', 'tdindar@ankara.edu.tr</a:t>
            </a:r>
            <a:r>
              <a:rPr lang="tr-TR" dirty="0" smtClean="0"/>
              <a:t>')";</a:t>
            </a:r>
          </a:p>
          <a:p>
            <a:endParaRPr lang="tr-TR" dirty="0"/>
          </a:p>
          <a:p>
            <a:r>
              <a:rPr lang="tr-TR" dirty="0" err="1" smtClean="0"/>
              <a:t>if</a:t>
            </a:r>
            <a:r>
              <a:rPr lang="tr-TR" dirty="0" smtClean="0"/>
              <a:t> </a:t>
            </a:r>
            <a:r>
              <a:rPr lang="tr-TR" dirty="0"/>
              <a:t>(</a:t>
            </a:r>
            <a:r>
              <a:rPr lang="tr-TR" dirty="0" err="1"/>
              <a:t>mysqli_query</a:t>
            </a:r>
            <a:r>
              <a:rPr lang="tr-TR" dirty="0"/>
              <a:t>($</a:t>
            </a:r>
            <a:r>
              <a:rPr lang="tr-TR" dirty="0" err="1"/>
              <a:t>conn</a:t>
            </a:r>
            <a:r>
              <a:rPr lang="tr-TR" dirty="0"/>
              <a:t>, $</a:t>
            </a:r>
            <a:r>
              <a:rPr lang="tr-TR" dirty="0" err="1"/>
              <a:t>sql</a:t>
            </a:r>
            <a:r>
              <a:rPr lang="tr-TR" dirty="0"/>
              <a:t>)) {</a:t>
            </a:r>
          </a:p>
          <a:p>
            <a:r>
              <a:rPr lang="tr-TR" dirty="0"/>
              <a:t>    </a:t>
            </a:r>
            <a:r>
              <a:rPr lang="tr-TR" dirty="0" err="1"/>
              <a:t>echo</a:t>
            </a:r>
            <a:r>
              <a:rPr lang="tr-TR" dirty="0"/>
              <a:t> </a:t>
            </a:r>
            <a:r>
              <a:rPr lang="tr-TR" dirty="0" smtClean="0"/>
              <a:t>"Yeni kayıt başarılı bir şekilde eklendi";</a:t>
            </a:r>
            <a:endParaRPr lang="tr-TR" dirty="0"/>
          </a:p>
          <a:p>
            <a:r>
              <a:rPr lang="tr-TR" dirty="0"/>
              <a:t>} else {</a:t>
            </a:r>
          </a:p>
          <a:p>
            <a:r>
              <a:rPr lang="tr-TR" dirty="0"/>
              <a:t>    </a:t>
            </a:r>
            <a:r>
              <a:rPr lang="tr-TR" dirty="0" err="1"/>
              <a:t>echo</a:t>
            </a:r>
            <a:r>
              <a:rPr lang="tr-TR" dirty="0"/>
              <a:t> </a:t>
            </a:r>
            <a:r>
              <a:rPr lang="tr-TR" dirty="0" smtClean="0"/>
              <a:t>"Hata: </a:t>
            </a:r>
            <a:r>
              <a:rPr lang="tr-TR" dirty="0"/>
              <a:t>" . $</a:t>
            </a:r>
            <a:r>
              <a:rPr lang="tr-TR" dirty="0" err="1"/>
              <a:t>sql</a:t>
            </a:r>
            <a:r>
              <a:rPr lang="tr-TR" dirty="0"/>
              <a:t> . "&lt;</a:t>
            </a:r>
            <a:r>
              <a:rPr lang="tr-TR" dirty="0" err="1"/>
              <a:t>br</a:t>
            </a:r>
            <a:r>
              <a:rPr lang="tr-TR" dirty="0"/>
              <a:t>&gt;" . </a:t>
            </a:r>
            <a:r>
              <a:rPr lang="tr-TR" dirty="0" err="1"/>
              <a:t>mysqli_error</a:t>
            </a:r>
            <a:r>
              <a:rPr lang="tr-TR" dirty="0"/>
              <a:t>($</a:t>
            </a:r>
            <a:r>
              <a:rPr lang="tr-TR" dirty="0" err="1"/>
              <a:t>conn</a:t>
            </a:r>
            <a:r>
              <a:rPr lang="tr-TR" dirty="0"/>
              <a:t>);</a:t>
            </a:r>
          </a:p>
          <a:p>
            <a:r>
              <a:rPr lang="tr-TR" dirty="0"/>
              <a:t>}</a:t>
            </a:r>
            <a:endParaRPr lang="tr-TR" dirty="0" smtClean="0">
              <a:latin typeface="Times New Roman" panose="02020603050405020304" pitchFamily="18" charset="0"/>
              <a:cs typeface="Times New Roman" panose="02020603050405020304" pitchFamily="18" charset="0"/>
            </a:endParaRPr>
          </a:p>
          <a:p>
            <a:r>
              <a:rPr lang="tr-TR" dirty="0" smtClean="0"/>
              <a:t>?&gt;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err="1"/>
              <a:t>MySQL</a:t>
            </a:r>
            <a:r>
              <a:rPr lang="tr-TR" dirty="0"/>
              <a:t> Son Eklenen Kimliği </a:t>
            </a:r>
            <a:r>
              <a:rPr lang="tr-TR" dirty="0" smtClean="0"/>
              <a:t>Alma İşlemi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&lt;?</a:t>
            </a:r>
            <a:r>
              <a:rPr lang="tr-TR" dirty="0" err="1" smtClean="0"/>
              <a:t>php</a:t>
            </a:r>
            <a:endParaRPr lang="tr-TR" dirty="0" smtClean="0"/>
          </a:p>
          <a:p>
            <a:r>
              <a:rPr lang="tr-TR" dirty="0"/>
              <a:t>$</a:t>
            </a:r>
            <a:r>
              <a:rPr lang="tr-TR" dirty="0" err="1"/>
              <a:t>sql</a:t>
            </a:r>
            <a:r>
              <a:rPr lang="tr-TR" dirty="0"/>
              <a:t> = "INSERT INTO </a:t>
            </a:r>
            <a:r>
              <a:rPr lang="tr-TR" dirty="0" smtClean="0"/>
              <a:t>Personel (ad, </a:t>
            </a:r>
            <a:r>
              <a:rPr lang="tr-TR" dirty="0" err="1" smtClean="0"/>
              <a:t>soyad</a:t>
            </a:r>
            <a:r>
              <a:rPr lang="tr-TR" dirty="0" smtClean="0"/>
              <a:t>, eposta)</a:t>
            </a:r>
            <a:endParaRPr lang="tr-TR" dirty="0"/>
          </a:p>
          <a:p>
            <a:r>
              <a:rPr lang="tr-TR" dirty="0"/>
              <a:t>VALUES </a:t>
            </a:r>
            <a:r>
              <a:rPr lang="tr-TR" dirty="0" smtClean="0"/>
              <a:t>(</a:t>
            </a:r>
            <a:r>
              <a:rPr lang="tr-TR" dirty="0"/>
              <a:t>'</a:t>
            </a:r>
            <a:r>
              <a:rPr lang="tr-TR" dirty="0" smtClean="0"/>
              <a:t>Furkan', ‘Koçak</a:t>
            </a:r>
            <a:r>
              <a:rPr lang="tr-TR" dirty="0"/>
              <a:t>', 'nfkocak@ankara.edu.tr')";</a:t>
            </a:r>
          </a:p>
          <a:p>
            <a:endParaRPr lang="tr-TR" dirty="0"/>
          </a:p>
          <a:p>
            <a:r>
              <a:rPr lang="tr-TR" dirty="0" err="1"/>
              <a:t>if</a:t>
            </a:r>
            <a:r>
              <a:rPr lang="tr-TR" dirty="0"/>
              <a:t> (</a:t>
            </a:r>
            <a:r>
              <a:rPr lang="tr-TR" dirty="0" err="1"/>
              <a:t>mysqli_query</a:t>
            </a:r>
            <a:r>
              <a:rPr lang="tr-TR" dirty="0"/>
              <a:t>($</a:t>
            </a:r>
            <a:r>
              <a:rPr lang="tr-TR" dirty="0" err="1"/>
              <a:t>conn</a:t>
            </a:r>
            <a:r>
              <a:rPr lang="tr-TR" dirty="0"/>
              <a:t>, $</a:t>
            </a:r>
            <a:r>
              <a:rPr lang="tr-TR" dirty="0" err="1"/>
              <a:t>sql</a:t>
            </a:r>
            <a:r>
              <a:rPr lang="tr-TR" dirty="0"/>
              <a:t>)) {</a:t>
            </a:r>
          </a:p>
          <a:p>
            <a:r>
              <a:rPr lang="tr-TR" dirty="0"/>
              <a:t>    $</a:t>
            </a:r>
            <a:r>
              <a:rPr lang="tr-TR" dirty="0" err="1"/>
              <a:t>last_id</a:t>
            </a:r>
            <a:r>
              <a:rPr lang="tr-TR" dirty="0"/>
              <a:t> = </a:t>
            </a:r>
            <a:r>
              <a:rPr lang="tr-TR" dirty="0" err="1"/>
              <a:t>mysqli_insert_id</a:t>
            </a:r>
            <a:r>
              <a:rPr lang="tr-TR" dirty="0"/>
              <a:t>($</a:t>
            </a:r>
            <a:r>
              <a:rPr lang="tr-TR" dirty="0" err="1"/>
              <a:t>conn</a:t>
            </a:r>
            <a:r>
              <a:rPr lang="tr-TR" dirty="0"/>
              <a:t>);</a:t>
            </a:r>
          </a:p>
          <a:p>
            <a:r>
              <a:rPr lang="tr-TR" dirty="0"/>
              <a:t>    </a:t>
            </a:r>
            <a:r>
              <a:rPr lang="tr-TR" dirty="0" err="1"/>
              <a:t>echo</a:t>
            </a:r>
            <a:r>
              <a:rPr lang="tr-TR" dirty="0"/>
              <a:t> "Yeni kayıt başarıyla oluşturuldu. Son eklenen kimlik:" . $</a:t>
            </a:r>
            <a:r>
              <a:rPr lang="tr-TR" dirty="0" err="1"/>
              <a:t>last_id</a:t>
            </a:r>
            <a:r>
              <a:rPr lang="tr-TR" dirty="0"/>
              <a:t>;</a:t>
            </a:r>
          </a:p>
          <a:p>
            <a:r>
              <a:rPr lang="tr-TR" dirty="0"/>
              <a:t>} else {</a:t>
            </a:r>
          </a:p>
          <a:p>
            <a:r>
              <a:rPr lang="tr-TR" dirty="0"/>
              <a:t>    </a:t>
            </a:r>
            <a:r>
              <a:rPr lang="tr-TR" dirty="0" err="1"/>
              <a:t>echo</a:t>
            </a:r>
            <a:r>
              <a:rPr lang="tr-TR" dirty="0"/>
              <a:t> </a:t>
            </a:r>
            <a:r>
              <a:rPr lang="tr-TR" dirty="0" smtClean="0"/>
              <a:t>"Hata: </a:t>
            </a:r>
            <a:r>
              <a:rPr lang="tr-TR" dirty="0"/>
              <a:t>" . $</a:t>
            </a:r>
            <a:r>
              <a:rPr lang="tr-TR" dirty="0" err="1"/>
              <a:t>sql</a:t>
            </a:r>
            <a:r>
              <a:rPr lang="tr-TR" dirty="0"/>
              <a:t> . "&lt;</a:t>
            </a:r>
            <a:r>
              <a:rPr lang="tr-TR" dirty="0" err="1"/>
              <a:t>br</a:t>
            </a:r>
            <a:r>
              <a:rPr lang="tr-TR" dirty="0"/>
              <a:t>&gt;" . </a:t>
            </a:r>
            <a:r>
              <a:rPr lang="tr-TR" dirty="0" err="1"/>
              <a:t>mysqli_error</a:t>
            </a:r>
            <a:r>
              <a:rPr lang="tr-TR" dirty="0"/>
              <a:t>($</a:t>
            </a:r>
            <a:r>
              <a:rPr lang="tr-TR" dirty="0" err="1"/>
              <a:t>conn</a:t>
            </a:r>
            <a:r>
              <a:rPr lang="tr-TR" dirty="0"/>
              <a:t>);</a:t>
            </a:r>
          </a:p>
          <a:p>
            <a:r>
              <a:rPr lang="tr-TR" dirty="0"/>
              <a:t>}</a:t>
            </a:r>
            <a:endParaRPr lang="tr-TR" dirty="0" smtClean="0"/>
          </a:p>
          <a:p>
            <a:r>
              <a:rPr lang="tr-TR" dirty="0" smtClean="0"/>
              <a:t>?&gt;</a:t>
            </a:r>
            <a:endParaRPr lang="tr-TR" dirty="0"/>
          </a:p>
        </p:txBody>
      </p:sp>
    </p:spTree>
    <p:extLst>
      <p:ext uri="{BB962C8B-B14F-4D97-AF65-F5344CB8AC3E}">
        <p14:creationId xmlns:p14="http://schemas.microsoft.com/office/powerpoint/2010/main" val="2402351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err="1"/>
              <a:t>MySQL</a:t>
            </a:r>
            <a:r>
              <a:rPr lang="tr-TR" dirty="0"/>
              <a:t> Birden Çok Kayıt Ekleme</a:t>
            </a:r>
          </a:p>
        </p:txBody>
      </p:sp>
      <p:sp>
        <p:nvSpPr>
          <p:cNvPr id="3" name="İçerik Yer Tutucusu 2"/>
          <p:cNvSpPr>
            <a:spLocks noGrp="1"/>
          </p:cNvSpPr>
          <p:nvPr>
            <p:ph idx="1"/>
          </p:nvPr>
        </p:nvSpPr>
        <p:spPr/>
        <p:txBody>
          <a:bodyPr>
            <a:normAutofit fontScale="92500" lnSpcReduction="10000"/>
          </a:bodyPr>
          <a:lstStyle/>
          <a:p>
            <a:r>
              <a:rPr lang="tr-TR" dirty="0" smtClean="0"/>
              <a:t>&lt;?</a:t>
            </a:r>
            <a:r>
              <a:rPr lang="tr-TR" dirty="0" err="1" smtClean="0"/>
              <a:t>php</a:t>
            </a:r>
            <a:endParaRPr lang="tr-TR" dirty="0" smtClean="0"/>
          </a:p>
          <a:p>
            <a:r>
              <a:rPr lang="tr-TR" dirty="0"/>
              <a:t>$</a:t>
            </a:r>
            <a:r>
              <a:rPr lang="tr-TR" dirty="0" err="1"/>
              <a:t>sql</a:t>
            </a:r>
            <a:r>
              <a:rPr lang="tr-TR" dirty="0"/>
              <a:t> = "INSERT INTO </a:t>
            </a:r>
            <a:r>
              <a:rPr lang="tr-TR" dirty="0" smtClean="0"/>
              <a:t>Personel (ad, </a:t>
            </a:r>
            <a:r>
              <a:rPr lang="tr-TR" dirty="0" err="1" smtClean="0"/>
              <a:t>soyad</a:t>
            </a:r>
            <a:r>
              <a:rPr lang="tr-TR" dirty="0" smtClean="0"/>
              <a:t>, eposta)</a:t>
            </a:r>
            <a:endParaRPr lang="tr-TR" dirty="0"/>
          </a:p>
          <a:p>
            <a:r>
              <a:rPr lang="tr-TR" dirty="0"/>
              <a:t>VALUES </a:t>
            </a:r>
            <a:r>
              <a:rPr lang="tr-TR" dirty="0" smtClean="0"/>
              <a:t>(</a:t>
            </a:r>
            <a:r>
              <a:rPr lang="tr-TR" dirty="0"/>
              <a:t>'</a:t>
            </a:r>
            <a:r>
              <a:rPr lang="tr-TR" dirty="0" smtClean="0"/>
              <a:t>Bahadır', </a:t>
            </a:r>
            <a:r>
              <a:rPr lang="tr-TR" dirty="0"/>
              <a:t>'</a:t>
            </a:r>
            <a:r>
              <a:rPr lang="tr-TR" dirty="0" smtClean="0"/>
              <a:t>Gönenç</a:t>
            </a:r>
            <a:r>
              <a:rPr lang="tr-TR" dirty="0"/>
              <a:t>', 'bgonenc@ankara.edu.tr');";</a:t>
            </a:r>
          </a:p>
          <a:p>
            <a:r>
              <a:rPr lang="tr-TR" dirty="0"/>
              <a:t>$</a:t>
            </a:r>
            <a:r>
              <a:rPr lang="tr-TR" dirty="0" err="1"/>
              <a:t>sql</a:t>
            </a:r>
            <a:r>
              <a:rPr lang="tr-TR" dirty="0"/>
              <a:t> .= "INSERT INTO </a:t>
            </a:r>
            <a:r>
              <a:rPr lang="tr-TR" dirty="0" smtClean="0"/>
              <a:t>Personel (ad, </a:t>
            </a:r>
            <a:r>
              <a:rPr lang="tr-TR" dirty="0" err="1" smtClean="0"/>
              <a:t>soyad</a:t>
            </a:r>
            <a:r>
              <a:rPr lang="tr-TR" dirty="0" smtClean="0"/>
              <a:t>, eposta)</a:t>
            </a:r>
            <a:endParaRPr lang="tr-TR" dirty="0"/>
          </a:p>
          <a:p>
            <a:r>
              <a:rPr lang="tr-TR" dirty="0"/>
              <a:t>VALUES </a:t>
            </a:r>
            <a:r>
              <a:rPr lang="tr-TR" dirty="0" smtClean="0"/>
              <a:t>(</a:t>
            </a:r>
            <a:r>
              <a:rPr lang="tr-TR" dirty="0"/>
              <a:t>'</a:t>
            </a:r>
            <a:r>
              <a:rPr lang="tr-TR" dirty="0" smtClean="0"/>
              <a:t>Mahmut', </a:t>
            </a:r>
            <a:r>
              <a:rPr lang="tr-TR" dirty="0"/>
              <a:t>'</a:t>
            </a:r>
            <a:r>
              <a:rPr lang="tr-TR" dirty="0" smtClean="0"/>
              <a:t>Kılıçaslan</a:t>
            </a:r>
            <a:r>
              <a:rPr lang="tr-TR" dirty="0"/>
              <a:t>', 'm.kilicaslan@ankara.edu.tr');";</a:t>
            </a:r>
          </a:p>
          <a:p>
            <a:r>
              <a:rPr lang="tr-TR" dirty="0"/>
              <a:t>$</a:t>
            </a:r>
            <a:r>
              <a:rPr lang="tr-TR" dirty="0" err="1"/>
              <a:t>sql</a:t>
            </a:r>
            <a:r>
              <a:rPr lang="tr-TR" dirty="0"/>
              <a:t> .= "INSERT INTO </a:t>
            </a:r>
            <a:r>
              <a:rPr lang="tr-TR" dirty="0" smtClean="0"/>
              <a:t>Personel (ad, </a:t>
            </a:r>
            <a:r>
              <a:rPr lang="tr-TR" dirty="0" err="1" smtClean="0"/>
              <a:t>soyad</a:t>
            </a:r>
            <a:r>
              <a:rPr lang="tr-TR" dirty="0" smtClean="0"/>
              <a:t>, eposta)</a:t>
            </a:r>
            <a:endParaRPr lang="tr-TR" dirty="0"/>
          </a:p>
          <a:p>
            <a:r>
              <a:rPr lang="tr-TR" dirty="0"/>
              <a:t>VALUES </a:t>
            </a:r>
            <a:r>
              <a:rPr lang="tr-TR" dirty="0" smtClean="0"/>
              <a:t>(</a:t>
            </a:r>
            <a:r>
              <a:rPr lang="tr-TR" dirty="0"/>
              <a:t>'</a:t>
            </a:r>
            <a:r>
              <a:rPr lang="tr-TR" dirty="0" smtClean="0"/>
              <a:t>Salih', </a:t>
            </a:r>
            <a:r>
              <a:rPr lang="tr-TR" dirty="0"/>
              <a:t>'</a:t>
            </a:r>
            <a:r>
              <a:rPr lang="tr-TR" dirty="0" err="1" smtClean="0"/>
              <a:t>Erdurucan</a:t>
            </a:r>
            <a:r>
              <a:rPr lang="tr-TR" dirty="0" smtClean="0"/>
              <a:t>', </a:t>
            </a:r>
            <a:r>
              <a:rPr lang="tr-TR" dirty="0"/>
              <a:t>'salih.erdurucan@ankara.edu.tr')";</a:t>
            </a:r>
          </a:p>
          <a:p>
            <a:r>
              <a:rPr lang="tr-TR" dirty="0" err="1" smtClean="0"/>
              <a:t>if</a:t>
            </a:r>
            <a:r>
              <a:rPr lang="tr-TR" dirty="0" smtClean="0"/>
              <a:t> </a:t>
            </a:r>
            <a:r>
              <a:rPr lang="tr-TR" dirty="0"/>
              <a:t>(</a:t>
            </a:r>
            <a:r>
              <a:rPr lang="tr-TR" dirty="0" err="1"/>
              <a:t>mysqli_multi_query</a:t>
            </a:r>
            <a:r>
              <a:rPr lang="tr-TR" dirty="0"/>
              <a:t>($</a:t>
            </a:r>
            <a:r>
              <a:rPr lang="tr-TR" dirty="0" err="1"/>
              <a:t>conn</a:t>
            </a:r>
            <a:r>
              <a:rPr lang="tr-TR" dirty="0"/>
              <a:t>, $</a:t>
            </a:r>
            <a:r>
              <a:rPr lang="tr-TR" dirty="0" err="1"/>
              <a:t>sql</a:t>
            </a:r>
            <a:r>
              <a:rPr lang="tr-TR" dirty="0"/>
              <a:t>)) </a:t>
            </a:r>
            <a:r>
              <a:rPr lang="tr-TR" dirty="0" smtClean="0"/>
              <a:t>{    </a:t>
            </a:r>
            <a:r>
              <a:rPr lang="tr-TR" dirty="0" err="1"/>
              <a:t>echo</a:t>
            </a:r>
            <a:r>
              <a:rPr lang="tr-TR" dirty="0"/>
              <a:t> "Yeni kayıtlar başarıyla oluşturuldu"; </a:t>
            </a:r>
            <a:r>
              <a:rPr lang="tr-TR" dirty="0" smtClean="0"/>
              <a:t>} </a:t>
            </a:r>
          </a:p>
          <a:p>
            <a:r>
              <a:rPr lang="tr-TR" dirty="0" smtClean="0"/>
              <a:t>else {    </a:t>
            </a:r>
            <a:r>
              <a:rPr lang="tr-TR" dirty="0" err="1"/>
              <a:t>echo</a:t>
            </a:r>
            <a:r>
              <a:rPr lang="tr-TR" dirty="0"/>
              <a:t> </a:t>
            </a:r>
            <a:r>
              <a:rPr lang="tr-TR" dirty="0" smtClean="0"/>
              <a:t>"Hata: </a:t>
            </a:r>
            <a:r>
              <a:rPr lang="tr-TR" dirty="0"/>
              <a:t>" . $</a:t>
            </a:r>
            <a:r>
              <a:rPr lang="tr-TR" dirty="0" err="1"/>
              <a:t>sql</a:t>
            </a:r>
            <a:r>
              <a:rPr lang="tr-TR" dirty="0"/>
              <a:t> . "&lt;</a:t>
            </a:r>
            <a:r>
              <a:rPr lang="tr-TR" dirty="0" err="1"/>
              <a:t>br</a:t>
            </a:r>
            <a:r>
              <a:rPr lang="tr-TR" dirty="0"/>
              <a:t>&gt;" . </a:t>
            </a:r>
            <a:r>
              <a:rPr lang="tr-TR" dirty="0" err="1"/>
              <a:t>mysqli_error</a:t>
            </a:r>
            <a:r>
              <a:rPr lang="tr-TR" dirty="0"/>
              <a:t>($</a:t>
            </a:r>
            <a:r>
              <a:rPr lang="tr-TR" dirty="0" err="1"/>
              <a:t>conn</a:t>
            </a:r>
            <a:r>
              <a:rPr lang="tr-TR" dirty="0" smtClean="0"/>
              <a:t>); }</a:t>
            </a:r>
          </a:p>
          <a:p>
            <a:r>
              <a:rPr lang="tr-TR" dirty="0" smtClean="0"/>
              <a:t>?&gt;</a:t>
            </a:r>
            <a:endParaRPr lang="tr-TR" dirty="0"/>
          </a:p>
        </p:txBody>
      </p:sp>
    </p:spTree>
    <p:extLst>
      <p:ext uri="{BB962C8B-B14F-4D97-AF65-F5344CB8AC3E}">
        <p14:creationId xmlns:p14="http://schemas.microsoft.com/office/powerpoint/2010/main" val="3184235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err="1"/>
              <a:t>MySQL</a:t>
            </a:r>
            <a:r>
              <a:rPr lang="tr-TR" dirty="0"/>
              <a:t> </a:t>
            </a:r>
            <a:r>
              <a:rPr lang="tr-TR" dirty="0" smtClean="0"/>
              <a:t>Hazır İfadeler</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Hazır </a:t>
            </a:r>
            <a:r>
              <a:rPr lang="tr-TR" dirty="0"/>
              <a:t>ifadeler SQL enjeksiyonlarına karşı çok faydalıdır</a:t>
            </a:r>
            <a:r>
              <a:rPr lang="tr-TR" dirty="0" smtClean="0"/>
              <a:t>.</a:t>
            </a:r>
          </a:p>
          <a:p>
            <a:r>
              <a:rPr lang="tr-TR" dirty="0" smtClean="0"/>
              <a:t>Hazır </a:t>
            </a:r>
            <a:r>
              <a:rPr lang="tr-TR" dirty="0"/>
              <a:t>İfadeler ve Bağlı Parametreler</a:t>
            </a:r>
          </a:p>
          <a:p>
            <a:r>
              <a:rPr lang="tr-TR" dirty="0" smtClean="0"/>
              <a:t>Hazır </a:t>
            </a:r>
            <a:r>
              <a:rPr lang="tr-TR" dirty="0"/>
              <a:t>bir ifade, aynı (veya benzer) SQL deyimlerini yüksek verimlilikle tekrar tekrar yürütmek için kullanılan bir özelliktir.</a:t>
            </a:r>
          </a:p>
          <a:p>
            <a:r>
              <a:rPr lang="tr-TR" dirty="0" smtClean="0"/>
              <a:t>Hazır </a:t>
            </a:r>
            <a:r>
              <a:rPr lang="tr-TR" dirty="0"/>
              <a:t>ifadeler temel olarak şu şekilde çalışır:</a:t>
            </a:r>
          </a:p>
          <a:p>
            <a:r>
              <a:rPr lang="tr-TR" dirty="0" smtClean="0"/>
              <a:t>- Hazırla</a:t>
            </a:r>
            <a:r>
              <a:rPr lang="tr-TR" dirty="0"/>
              <a:t>: Bir SQL deyimi şablonu oluşturulur ve </a:t>
            </a:r>
            <a:r>
              <a:rPr lang="tr-TR" dirty="0" err="1"/>
              <a:t>veritabanına</a:t>
            </a:r>
            <a:r>
              <a:rPr lang="tr-TR" dirty="0"/>
              <a:t> gönderilir. Parametreler ("?" Etiketli) olarak adlandırılan belirli değerler belirtilmemiş olarak bırakılır. Örnek: INSERT INTO </a:t>
            </a:r>
            <a:r>
              <a:rPr lang="tr-TR" dirty="0" smtClean="0"/>
              <a:t>Personel </a:t>
            </a:r>
            <a:r>
              <a:rPr lang="tr-TR" dirty="0"/>
              <a:t>VALUES(?, ?, </a:t>
            </a:r>
            <a:r>
              <a:rPr lang="tr-TR" dirty="0" smtClean="0"/>
              <a:t>?)</a:t>
            </a:r>
          </a:p>
          <a:p>
            <a:r>
              <a:rPr lang="tr-TR" dirty="0" smtClean="0"/>
              <a:t>- Veritabanı</a:t>
            </a:r>
            <a:r>
              <a:rPr lang="tr-TR" dirty="0"/>
              <a:t>, SQL deyimi şablonunda sorgu optimizasyonunu ayrıştırır, derler ve gerçekleştirir ve sonucu yürütmeden saklar</a:t>
            </a:r>
          </a:p>
          <a:p>
            <a:r>
              <a:rPr lang="tr-TR" dirty="0" smtClean="0"/>
              <a:t>- Yürüt</a:t>
            </a:r>
            <a:r>
              <a:rPr lang="tr-TR" dirty="0"/>
              <a:t>: Daha sonra uygulama değerleri parametrelere bağlar ve veritabanı ifadeyi yürütür. Uygulama, ifadeyi farklı değerlerle istediği kadar yürütebilir</a:t>
            </a:r>
            <a:endParaRPr lang="tr-TR" dirty="0" smtClean="0"/>
          </a:p>
          <a:p>
            <a:endParaRPr lang="tr-TR" dirty="0"/>
          </a:p>
        </p:txBody>
      </p:sp>
    </p:spTree>
    <p:extLst>
      <p:ext uri="{BB962C8B-B14F-4D97-AF65-F5344CB8AC3E}">
        <p14:creationId xmlns:p14="http://schemas.microsoft.com/office/powerpoint/2010/main" val="1026706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err="1"/>
              <a:t>MySQL</a:t>
            </a:r>
            <a:r>
              <a:rPr lang="tr-TR" dirty="0"/>
              <a:t> </a:t>
            </a:r>
            <a:r>
              <a:rPr lang="tr-TR" dirty="0" smtClean="0"/>
              <a:t>Hazır İfadeler</a:t>
            </a:r>
            <a:endParaRPr lang="tr-TR" dirty="0"/>
          </a:p>
        </p:txBody>
      </p:sp>
      <p:sp>
        <p:nvSpPr>
          <p:cNvPr id="3" name="İçerik Yer Tutucusu 2"/>
          <p:cNvSpPr>
            <a:spLocks noGrp="1"/>
          </p:cNvSpPr>
          <p:nvPr>
            <p:ph idx="1"/>
          </p:nvPr>
        </p:nvSpPr>
        <p:spPr/>
        <p:txBody>
          <a:bodyPr>
            <a:normAutofit/>
          </a:bodyPr>
          <a:lstStyle/>
          <a:p>
            <a:r>
              <a:rPr lang="tr-TR" dirty="0"/>
              <a:t>SQL ifadelerinin doğrudan çalıştırılmasıyla karşılaştırıldığında, </a:t>
            </a:r>
            <a:r>
              <a:rPr lang="tr-TR" dirty="0" smtClean="0"/>
              <a:t>hazır </a:t>
            </a:r>
            <a:r>
              <a:rPr lang="tr-TR" dirty="0"/>
              <a:t>ifadelerin üç ana avantajı vardır:</a:t>
            </a:r>
          </a:p>
          <a:p>
            <a:r>
              <a:rPr lang="tr-TR" dirty="0" smtClean="0"/>
              <a:t>- Hazır </a:t>
            </a:r>
            <a:r>
              <a:rPr lang="tr-TR" dirty="0"/>
              <a:t>ifadeler, sorgudaki hazırlık yalnızca bir kez yapıldığından ayrıştırma süresini azaltır (ifade birden çok kez çalıştırılmasına rağmen)</a:t>
            </a:r>
          </a:p>
          <a:p>
            <a:r>
              <a:rPr lang="tr-TR" dirty="0" smtClean="0"/>
              <a:t>- </a:t>
            </a:r>
            <a:r>
              <a:rPr lang="tr-TR" dirty="0"/>
              <a:t>Bağlı parametreler, tüm sorguyu değil, her seferinde yalnızca parametreleri göndermeniz gerektiğinden sunucuya bant genişliğini en aza indirir</a:t>
            </a:r>
          </a:p>
          <a:p>
            <a:r>
              <a:rPr lang="tr-TR" dirty="0" smtClean="0"/>
              <a:t>- Hazır </a:t>
            </a:r>
            <a:r>
              <a:rPr lang="tr-TR" dirty="0"/>
              <a:t>ifadeler SQL enjeksiyonlarına karşı çok faydalıdır, çünkü daha sonra farklı bir protokol kullanılarak iletilen parametre değerlerinin doğru bir şekilde kaçmasına gerek yoktur. Özgün ifade şablonu harici girdiden türetilmemişse, SQL yerleştirme yapılamaz.</a:t>
            </a:r>
          </a:p>
        </p:txBody>
      </p:sp>
    </p:spTree>
    <p:extLst>
      <p:ext uri="{BB962C8B-B14F-4D97-AF65-F5344CB8AC3E}">
        <p14:creationId xmlns:p14="http://schemas.microsoft.com/office/powerpoint/2010/main" val="2424880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Hazır ifadeler için örnek uygulama</a:t>
            </a:r>
            <a:endParaRPr lang="tr-TR" dirty="0"/>
          </a:p>
        </p:txBody>
      </p:sp>
      <p:sp>
        <p:nvSpPr>
          <p:cNvPr id="3" name="İçerik Yer Tutucusu 2"/>
          <p:cNvSpPr>
            <a:spLocks noGrp="1"/>
          </p:cNvSpPr>
          <p:nvPr>
            <p:ph idx="1"/>
          </p:nvPr>
        </p:nvSpPr>
        <p:spPr/>
        <p:txBody>
          <a:bodyPr/>
          <a:lstStyle/>
          <a:p>
            <a:r>
              <a:rPr lang="tr-TR" dirty="0"/>
              <a:t>Aşağıdaki </a:t>
            </a:r>
            <a:r>
              <a:rPr lang="tr-TR" dirty="0" smtClean="0"/>
              <a:t>link </a:t>
            </a:r>
            <a:r>
              <a:rPr lang="tr-TR" dirty="0" err="1" smtClean="0"/>
              <a:t>MySQLi</a:t>
            </a:r>
            <a:r>
              <a:rPr lang="tr-TR" dirty="0" smtClean="0"/>
              <a:t> ve </a:t>
            </a:r>
            <a:r>
              <a:rPr lang="tr-TR" dirty="0" err="1" smtClean="0"/>
              <a:t>PDO’da</a:t>
            </a:r>
            <a:r>
              <a:rPr lang="tr-TR" dirty="0" smtClean="0"/>
              <a:t> </a:t>
            </a:r>
            <a:r>
              <a:rPr lang="tr-TR" dirty="0"/>
              <a:t>hazırlanmış ifadeleri ve ilişkili parametreleri kullanır:</a:t>
            </a:r>
          </a:p>
          <a:p>
            <a:r>
              <a:rPr lang="tr-TR" dirty="0" smtClean="0">
                <a:hlinkClick r:id="rId2"/>
              </a:rPr>
              <a:t>https</a:t>
            </a:r>
            <a:r>
              <a:rPr lang="tr-TR" dirty="0">
                <a:hlinkClick r:id="rId2"/>
              </a:rPr>
              <a:t>://</a:t>
            </a:r>
            <a:r>
              <a:rPr lang="tr-TR" dirty="0" smtClean="0">
                <a:hlinkClick r:id="rId2"/>
              </a:rPr>
              <a:t>www.w3schools.com/php/php_mysql_prepared_statements.asp</a:t>
            </a:r>
            <a:endParaRPr lang="tr-TR" dirty="0" smtClean="0"/>
          </a:p>
          <a:p>
            <a:endParaRPr lang="tr-TR" dirty="0" smtClean="0"/>
          </a:p>
          <a:p>
            <a:endParaRPr lang="tr-TR" dirty="0"/>
          </a:p>
        </p:txBody>
      </p:sp>
    </p:spTree>
    <p:extLst>
      <p:ext uri="{BB962C8B-B14F-4D97-AF65-F5344CB8AC3E}">
        <p14:creationId xmlns:p14="http://schemas.microsoft.com/office/powerpoint/2010/main" val="600841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en-US" dirty="0"/>
              <a:t>(</a:t>
            </a:r>
            <a:r>
              <a:rPr lang="en-US" dirty="0" err="1"/>
              <a:t>n.d.</a:t>
            </a:r>
            <a:r>
              <a:rPr lang="en-US" dirty="0"/>
              <a:t>). Retrieved from </a:t>
            </a:r>
            <a:r>
              <a:rPr lang="en-US" dirty="0">
                <a:hlinkClick r:id="rId2"/>
              </a:rPr>
              <a:t>https://</a:t>
            </a:r>
            <a:r>
              <a:rPr lang="en-US" dirty="0" smtClean="0">
                <a:hlinkClick r:id="rId2"/>
              </a:rPr>
              <a:t>www.w3schools.com/php/php_mysql_insert.asp</a:t>
            </a:r>
            <a:endParaRPr lang="tr-TR" dirty="0" smtClean="0"/>
          </a:p>
          <a:p>
            <a:r>
              <a:rPr lang="tr-TR" dirty="0" smtClean="0"/>
              <a:t>[2] </a:t>
            </a:r>
            <a:r>
              <a:rPr lang="en-US" dirty="0"/>
              <a:t>(</a:t>
            </a:r>
            <a:r>
              <a:rPr lang="en-US" dirty="0" err="1"/>
              <a:t>n.d.</a:t>
            </a:r>
            <a:r>
              <a:rPr lang="en-US" dirty="0"/>
              <a:t>). Retrieved from </a:t>
            </a:r>
            <a:r>
              <a:rPr lang="en-US" dirty="0">
                <a:hlinkClick r:id="rId3"/>
              </a:rPr>
              <a:t>https://</a:t>
            </a:r>
            <a:r>
              <a:rPr lang="en-US" dirty="0" smtClean="0">
                <a:hlinkClick r:id="rId3"/>
              </a:rPr>
              <a:t>www.w3schools.com/php/php_mysql_insert_lastid.asp</a:t>
            </a:r>
            <a:endParaRPr lang="tr-TR" dirty="0" smtClean="0"/>
          </a:p>
          <a:p>
            <a:r>
              <a:rPr lang="tr-TR" dirty="0" smtClean="0"/>
              <a:t>[3] </a:t>
            </a:r>
            <a:r>
              <a:rPr lang="en-US" dirty="0"/>
              <a:t>(</a:t>
            </a:r>
            <a:r>
              <a:rPr lang="en-US" dirty="0" err="1"/>
              <a:t>n.d.</a:t>
            </a:r>
            <a:r>
              <a:rPr lang="en-US" dirty="0"/>
              <a:t>). Retrieved from </a:t>
            </a:r>
            <a:r>
              <a:rPr lang="en-US" dirty="0">
                <a:hlinkClick r:id="rId4"/>
              </a:rPr>
              <a:t>https://</a:t>
            </a:r>
            <a:r>
              <a:rPr lang="en-US" dirty="0" smtClean="0">
                <a:hlinkClick r:id="rId4"/>
              </a:rPr>
              <a:t>www.w3schools.com/php/php_mysql_insert_multiple.asp</a:t>
            </a:r>
            <a:endParaRPr lang="tr-TR" dirty="0" smtClean="0"/>
          </a:p>
          <a:p>
            <a:r>
              <a:rPr lang="tr-TR" dirty="0" smtClean="0"/>
              <a:t>[4] </a:t>
            </a:r>
            <a:r>
              <a:rPr lang="en-US" dirty="0"/>
              <a:t>(</a:t>
            </a:r>
            <a:r>
              <a:rPr lang="en-US" dirty="0" err="1"/>
              <a:t>n.d.</a:t>
            </a:r>
            <a:r>
              <a:rPr lang="en-US" dirty="0"/>
              <a:t>). Retrieved from </a:t>
            </a:r>
            <a:r>
              <a:rPr lang="en-US" dirty="0">
                <a:hlinkClick r:id="rId5"/>
              </a:rPr>
              <a:t>https://</a:t>
            </a:r>
            <a:r>
              <a:rPr lang="en-US" dirty="0" smtClean="0">
                <a:hlinkClick r:id="rId5"/>
              </a:rPr>
              <a:t>www.w3schools.com/php/php_mysql_prepared_statements.asp</a:t>
            </a:r>
            <a:endParaRPr lang="tr-TR" dirty="0" smtClean="0"/>
          </a:p>
          <a:p>
            <a:endParaRPr lang="tr-TR" dirty="0"/>
          </a:p>
        </p:txBody>
      </p:sp>
    </p:spTree>
    <p:extLst>
      <p:ext uri="{BB962C8B-B14F-4D97-AF65-F5344CB8AC3E}">
        <p14:creationId xmlns:p14="http://schemas.microsoft.com/office/powerpoint/2010/main" val="4031962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100</TotalTime>
  <Words>568</Words>
  <Application>Microsoft Office PowerPoint</Application>
  <PresentationFormat>Geniş ekran</PresentationFormat>
  <Paragraphs>58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 MySQL veritabanı ile işlemler</vt:lpstr>
      <vt:lpstr>PHP MySQL Veri Ekleme</vt:lpstr>
      <vt:lpstr>PHP MySQL Son Eklenen Kimliği Alma İşlemi</vt:lpstr>
      <vt:lpstr>PHP MySQL Birden Çok Kayıt Ekleme</vt:lpstr>
      <vt:lpstr>PHP MySQL Hazır İfadeler</vt:lpstr>
      <vt:lpstr>PHP MySQL Hazır İfadeler</vt:lpstr>
      <vt:lpstr>Hazır ifadeler için örnek uygulama</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18</cp:revision>
  <dcterms:created xsi:type="dcterms:W3CDTF">2017-11-14T11:12:27Z</dcterms:created>
  <dcterms:modified xsi:type="dcterms:W3CDTF">2020-02-02T21:04:33Z</dcterms:modified>
</cp:coreProperties>
</file>