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4" r:id="rId5"/>
    <p:sldId id="262" r:id="rId6"/>
    <p:sldId id="263" r:id="rId7"/>
    <p:sldId id="266" r:id="rId8"/>
    <p:sldId id="267" r:id="rId9"/>
    <p:sldId id="265"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20.02.2018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OSMANLI TARİHİ </a:t>
            </a:r>
            <a:endParaRPr lang="tr-TR" dirty="0"/>
          </a:p>
        </p:txBody>
      </p:sp>
      <p:sp>
        <p:nvSpPr>
          <p:cNvPr id="3" name="Alt Başlık 2"/>
          <p:cNvSpPr>
            <a:spLocks noGrp="1"/>
          </p:cNvSpPr>
          <p:nvPr>
            <p:ph type="subTitle" idx="1"/>
          </p:nvPr>
        </p:nvSpPr>
        <p:spPr/>
        <p:txBody>
          <a:bodyPr/>
          <a:lstStyle/>
          <a:p>
            <a:r>
              <a:rPr lang="tr-TR" dirty="0"/>
              <a:t>Osmanlı Siyasi Tarihi </a:t>
            </a:r>
          </a:p>
          <a:p>
            <a:r>
              <a:rPr lang="tr-TR" dirty="0"/>
              <a:t>(Duraklama ve Gerileme Dönemi)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3594"/>
            <a:ext cx="2304256" cy="218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763" y="157914"/>
            <a:ext cx="2371725" cy="214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370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7"/>
            <a:ext cx="8821487" cy="626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791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6271" y="1028700"/>
            <a:ext cx="8229600" cy="1143000"/>
          </a:xfrm>
        </p:spPr>
        <p:txBody>
          <a:bodyPr>
            <a:normAutofit fontScale="90000"/>
          </a:bodyPr>
          <a:lstStyle/>
          <a:p>
            <a:r>
              <a:rPr lang="tr-TR" dirty="0"/>
              <a:t>Osmanlı </a:t>
            </a:r>
            <a:r>
              <a:rPr lang="tr-TR" dirty="0" smtClean="0"/>
              <a:t>Devleti </a:t>
            </a:r>
            <a:r>
              <a:rPr lang="tr-TR" dirty="0"/>
              <a:t>Duraklama Dönemi</a:t>
            </a:r>
          </a:p>
        </p:txBody>
      </p:sp>
      <p:sp>
        <p:nvSpPr>
          <p:cNvPr id="3" name="İçerik Yer Tutucusu 2"/>
          <p:cNvSpPr>
            <a:spLocks noGrp="1"/>
          </p:cNvSpPr>
          <p:nvPr>
            <p:ph idx="1"/>
          </p:nvPr>
        </p:nvSpPr>
        <p:spPr/>
        <p:txBody>
          <a:bodyPr>
            <a:normAutofit/>
          </a:bodyPr>
          <a:lstStyle/>
          <a:p>
            <a:endParaRPr lang="tr-TR" dirty="0" smtClean="0"/>
          </a:p>
          <a:p>
            <a:endParaRPr lang="tr-TR" dirty="0"/>
          </a:p>
          <a:p>
            <a:r>
              <a:rPr lang="tr-TR" dirty="0" smtClean="0"/>
              <a:t>Osmanlı </a:t>
            </a:r>
            <a:r>
              <a:rPr lang="tr-TR" dirty="0"/>
              <a:t>tarihinde Sokullu Mehmet Paşa’nın ölümünden (1579) </a:t>
            </a:r>
            <a:r>
              <a:rPr lang="tr-TR" dirty="0" err="1"/>
              <a:t>Karlofça</a:t>
            </a:r>
            <a:r>
              <a:rPr lang="tr-TR" dirty="0"/>
              <a:t> Antlaşması’na kadar geçen (1699) zamana Duraklama Dönemi denilmiştir.</a:t>
            </a:r>
          </a:p>
          <a:p>
            <a:endParaRPr lang="tr-TR" dirty="0"/>
          </a:p>
        </p:txBody>
      </p:sp>
    </p:spTree>
    <p:extLst>
      <p:ext uri="{BB962C8B-B14F-4D97-AF65-F5344CB8AC3E}">
        <p14:creationId xmlns:p14="http://schemas.microsoft.com/office/powerpoint/2010/main" val="2346877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Osmanlı </a:t>
            </a:r>
            <a:r>
              <a:rPr lang="tr-TR" dirty="0"/>
              <a:t>Devleti XVI. yüzyıl sonlarında hala eski görkemini koruyordu. Devlet güçlü olmakla birlikte, bu yüzyılın sonlarında devlet otoritesi sarsılmaya başlamış, askerlik ve eğitim kurumlarında gözle görülür bir çöküş başlamıştır, bunun yanında Avrupa’da görülen gelişmeler de takip edilememiştir.</a:t>
            </a:r>
          </a:p>
          <a:p>
            <a:endParaRPr lang="tr-TR" dirty="0"/>
          </a:p>
        </p:txBody>
      </p:sp>
    </p:spTree>
    <p:extLst>
      <p:ext uri="{BB962C8B-B14F-4D97-AF65-F5344CB8AC3E}">
        <p14:creationId xmlns:p14="http://schemas.microsoft.com/office/powerpoint/2010/main" val="19497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Osmanlı </a:t>
            </a:r>
            <a:r>
              <a:rPr lang="tr-TR" b="1" dirty="0" smtClean="0"/>
              <a:t>Devleti </a:t>
            </a:r>
            <a:r>
              <a:rPr lang="tr-TR" b="1" dirty="0"/>
              <a:t>Duraklama Dönemi</a:t>
            </a:r>
          </a:p>
        </p:txBody>
      </p:sp>
      <p:sp>
        <p:nvSpPr>
          <p:cNvPr id="3" name="İçerik Yer Tutucusu 2"/>
          <p:cNvSpPr>
            <a:spLocks noGrp="1"/>
          </p:cNvSpPr>
          <p:nvPr>
            <p:ph idx="1"/>
          </p:nvPr>
        </p:nvSpPr>
        <p:spPr/>
        <p:txBody>
          <a:bodyPr numCol="2">
            <a:noAutofit/>
          </a:bodyPr>
          <a:lstStyle/>
          <a:p>
            <a:r>
              <a:rPr lang="tr-TR" sz="2000" dirty="0"/>
              <a:t>Duraklama Dönemi Padişahları:</a:t>
            </a:r>
          </a:p>
          <a:p>
            <a:endParaRPr lang="tr-TR" sz="2000" dirty="0"/>
          </a:p>
          <a:p>
            <a:r>
              <a:rPr lang="tr-TR" sz="2000" dirty="0"/>
              <a:t>1.            III. Mehmet (1595-1603)</a:t>
            </a:r>
          </a:p>
          <a:p>
            <a:endParaRPr lang="tr-TR" sz="2000" dirty="0"/>
          </a:p>
          <a:p>
            <a:r>
              <a:rPr lang="tr-TR" sz="2000" dirty="0"/>
              <a:t>2.            I. Ahmet (1603-1617)</a:t>
            </a:r>
          </a:p>
          <a:p>
            <a:endParaRPr lang="tr-TR" sz="2000" dirty="0"/>
          </a:p>
          <a:p>
            <a:r>
              <a:rPr lang="tr-TR" sz="2000" dirty="0"/>
              <a:t>3.            I. Mustafa (1617-1618)</a:t>
            </a:r>
          </a:p>
          <a:p>
            <a:endParaRPr lang="tr-TR" sz="2000" dirty="0"/>
          </a:p>
          <a:p>
            <a:r>
              <a:rPr lang="tr-TR" sz="2000" dirty="0"/>
              <a:t>4.            II. Osman (1618-1622)</a:t>
            </a:r>
          </a:p>
          <a:p>
            <a:endParaRPr lang="tr-TR" sz="2000" dirty="0"/>
          </a:p>
          <a:p>
            <a:r>
              <a:rPr lang="tr-TR" sz="2000" dirty="0"/>
              <a:t>5.            I. Mustafa (1622-1623)</a:t>
            </a:r>
          </a:p>
          <a:p>
            <a:endParaRPr lang="tr-TR" sz="2000" dirty="0"/>
          </a:p>
          <a:p>
            <a:r>
              <a:rPr lang="tr-TR" sz="2000" dirty="0"/>
              <a:t>6.            IV. Murat (1623-1640)</a:t>
            </a:r>
          </a:p>
          <a:p>
            <a:endParaRPr lang="tr-TR" sz="2000" dirty="0"/>
          </a:p>
          <a:p>
            <a:r>
              <a:rPr lang="tr-TR" sz="2000" dirty="0"/>
              <a:t>7.            İbrahim (1640-1648)</a:t>
            </a:r>
          </a:p>
          <a:p>
            <a:endParaRPr lang="tr-TR" sz="2000" dirty="0"/>
          </a:p>
          <a:p>
            <a:r>
              <a:rPr lang="tr-TR" sz="2000" dirty="0"/>
              <a:t>8.            IV. Mehmet (1648-1687)</a:t>
            </a:r>
          </a:p>
          <a:p>
            <a:endParaRPr lang="tr-TR" sz="2000" dirty="0"/>
          </a:p>
          <a:p>
            <a:r>
              <a:rPr lang="tr-TR" sz="2000" dirty="0"/>
              <a:t>9.            II. Süleyman (1687-1691)</a:t>
            </a:r>
          </a:p>
          <a:p>
            <a:endParaRPr lang="tr-TR" sz="2000" dirty="0"/>
          </a:p>
          <a:p>
            <a:r>
              <a:rPr lang="tr-TR" sz="2000" dirty="0"/>
              <a:t>10.          II. Ahmet (1691-1695)</a:t>
            </a:r>
          </a:p>
          <a:p>
            <a:endParaRPr lang="tr-TR" sz="2000" dirty="0"/>
          </a:p>
          <a:p>
            <a:r>
              <a:rPr lang="tr-TR" sz="2000" dirty="0"/>
              <a:t>11.          II. Mustafa (1695-1703)</a:t>
            </a:r>
          </a:p>
        </p:txBody>
      </p:sp>
    </p:spTree>
    <p:extLst>
      <p:ext uri="{BB962C8B-B14F-4D97-AF65-F5344CB8AC3E}">
        <p14:creationId xmlns:p14="http://schemas.microsoft.com/office/powerpoint/2010/main" val="164879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Osmanlı Devleti Duraklama Dönemi</a:t>
            </a:r>
          </a:p>
        </p:txBody>
      </p:sp>
      <p:sp>
        <p:nvSpPr>
          <p:cNvPr id="3" name="İçerik Yer Tutucusu 2"/>
          <p:cNvSpPr>
            <a:spLocks noGrp="1"/>
          </p:cNvSpPr>
          <p:nvPr>
            <p:ph idx="1"/>
          </p:nvPr>
        </p:nvSpPr>
        <p:spPr/>
        <p:txBody>
          <a:bodyPr>
            <a:normAutofit fontScale="77500" lnSpcReduction="20000"/>
          </a:bodyPr>
          <a:lstStyle/>
          <a:p>
            <a:r>
              <a:rPr lang="tr-TR" dirty="0"/>
              <a:t>Duraklamanın İç Nedenleri</a:t>
            </a:r>
          </a:p>
          <a:p>
            <a:endParaRPr lang="tr-TR" dirty="0"/>
          </a:p>
          <a:p>
            <a:r>
              <a:rPr lang="tr-TR" dirty="0"/>
              <a:t>a)            İmparatorluğun Yapısı</a:t>
            </a:r>
          </a:p>
          <a:p>
            <a:endParaRPr lang="tr-TR" dirty="0"/>
          </a:p>
          <a:p>
            <a:r>
              <a:rPr lang="tr-TR" dirty="0"/>
              <a:t>b)           Devlet Yönetiminin Bozulması</a:t>
            </a:r>
          </a:p>
          <a:p>
            <a:endParaRPr lang="tr-TR" dirty="0"/>
          </a:p>
          <a:p>
            <a:r>
              <a:rPr lang="tr-TR" dirty="0"/>
              <a:t>c)            Ordu ve Donanmanın Bozulması</a:t>
            </a:r>
          </a:p>
          <a:p>
            <a:endParaRPr lang="tr-TR" dirty="0"/>
          </a:p>
          <a:p>
            <a:r>
              <a:rPr lang="tr-TR" dirty="0"/>
              <a:t>d)           Maliyenin Bozulması</a:t>
            </a:r>
          </a:p>
          <a:p>
            <a:endParaRPr lang="tr-TR" dirty="0"/>
          </a:p>
          <a:p>
            <a:r>
              <a:rPr lang="tr-TR" dirty="0"/>
              <a:t>e)           Medreselerin Bozulması</a:t>
            </a:r>
          </a:p>
        </p:txBody>
      </p:sp>
    </p:spTree>
    <p:extLst>
      <p:ext uri="{BB962C8B-B14F-4D97-AF65-F5344CB8AC3E}">
        <p14:creationId xmlns:p14="http://schemas.microsoft.com/office/powerpoint/2010/main" val="1132036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Duraklamanın Dış Nedenleri </a:t>
            </a:r>
            <a:endParaRPr lang="tr-TR" b="1" dirty="0"/>
          </a:p>
        </p:txBody>
      </p:sp>
      <p:sp>
        <p:nvSpPr>
          <p:cNvPr id="3" name="İçerik Yer Tutucusu 2"/>
          <p:cNvSpPr>
            <a:spLocks noGrp="1"/>
          </p:cNvSpPr>
          <p:nvPr>
            <p:ph idx="1"/>
          </p:nvPr>
        </p:nvSpPr>
        <p:spPr/>
        <p:txBody>
          <a:bodyPr/>
          <a:lstStyle/>
          <a:p>
            <a:r>
              <a:rPr lang="tr-TR" dirty="0"/>
              <a:t>Devletin doğal sınırlara ulaşması</a:t>
            </a:r>
          </a:p>
          <a:p>
            <a:r>
              <a:rPr lang="tr-TR" dirty="0" smtClean="0"/>
              <a:t>Güçlü </a:t>
            </a:r>
            <a:r>
              <a:rPr lang="tr-TR" dirty="0"/>
              <a:t>devletlerle komşu olunması</a:t>
            </a:r>
          </a:p>
          <a:p>
            <a:r>
              <a:rPr lang="tr-TR" dirty="0" smtClean="0"/>
              <a:t>Avrupalıların </a:t>
            </a:r>
            <a:r>
              <a:rPr lang="tr-TR" dirty="0"/>
              <a:t>Osmanlıya karşı birlikte hareket etmesi (Haçlı birlikleri)</a:t>
            </a:r>
          </a:p>
          <a:p>
            <a:r>
              <a:rPr lang="tr-TR" dirty="0" smtClean="0"/>
              <a:t>Coğrafi </a:t>
            </a:r>
            <a:r>
              <a:rPr lang="tr-TR" dirty="0"/>
              <a:t>keşifler sonucunda Avrupa'nın zenginleşmesi ve Osmanlı Devleti'nin elinde bulunan ticaret yollarının ve Akdeniz limanlarının önemini kaybetmesi</a:t>
            </a:r>
          </a:p>
          <a:p>
            <a:endParaRPr lang="tr-TR" dirty="0"/>
          </a:p>
        </p:txBody>
      </p:sp>
    </p:spTree>
    <p:extLst>
      <p:ext uri="{BB962C8B-B14F-4D97-AF65-F5344CB8AC3E}">
        <p14:creationId xmlns:p14="http://schemas.microsoft.com/office/powerpoint/2010/main" val="4195741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Gerileme Dönemi Padişahları </a:t>
            </a:r>
            <a:endParaRPr lang="tr-TR" b="1" dirty="0"/>
          </a:p>
        </p:txBody>
      </p:sp>
      <p:sp>
        <p:nvSpPr>
          <p:cNvPr id="3" name="İçerik Yer Tutucusu 2"/>
          <p:cNvSpPr>
            <a:spLocks noGrp="1"/>
          </p:cNvSpPr>
          <p:nvPr>
            <p:ph idx="1"/>
          </p:nvPr>
        </p:nvSpPr>
        <p:spPr/>
        <p:txBody>
          <a:bodyPr>
            <a:normAutofit fontScale="62500" lnSpcReduction="20000"/>
          </a:bodyPr>
          <a:lstStyle/>
          <a:p>
            <a:endParaRPr lang="tr-TR" dirty="0"/>
          </a:p>
          <a:p>
            <a:r>
              <a:rPr lang="tr-TR" dirty="0"/>
              <a:t>II. Mustafa (1695-1703)</a:t>
            </a:r>
          </a:p>
          <a:p>
            <a:endParaRPr lang="tr-TR" dirty="0"/>
          </a:p>
          <a:p>
            <a:r>
              <a:rPr lang="tr-TR" dirty="0"/>
              <a:t>III. Ahmet (1703-1730)</a:t>
            </a:r>
          </a:p>
          <a:p>
            <a:endParaRPr lang="tr-TR" dirty="0"/>
          </a:p>
          <a:p>
            <a:r>
              <a:rPr lang="tr-TR" dirty="0"/>
              <a:t>I. Mahmut (1730-1754)</a:t>
            </a:r>
          </a:p>
          <a:p>
            <a:endParaRPr lang="tr-TR" dirty="0"/>
          </a:p>
          <a:p>
            <a:r>
              <a:rPr lang="tr-TR" dirty="0"/>
              <a:t>III. Osman (1754-1757)</a:t>
            </a:r>
          </a:p>
          <a:p>
            <a:endParaRPr lang="tr-TR" dirty="0"/>
          </a:p>
          <a:p>
            <a:r>
              <a:rPr lang="tr-TR" dirty="0"/>
              <a:t>III. Mustafa (1757-1774)</a:t>
            </a:r>
          </a:p>
          <a:p>
            <a:endParaRPr lang="tr-TR" dirty="0"/>
          </a:p>
          <a:p>
            <a:r>
              <a:rPr lang="tr-TR" dirty="0"/>
              <a:t>I. Abdülhamit (1774-1789)</a:t>
            </a:r>
          </a:p>
          <a:p>
            <a:endParaRPr lang="tr-TR" dirty="0"/>
          </a:p>
          <a:p>
            <a:r>
              <a:rPr lang="tr-TR" dirty="0"/>
              <a:t>III. Selim (1789-1807)</a:t>
            </a:r>
          </a:p>
        </p:txBody>
      </p:sp>
    </p:spTree>
    <p:extLst>
      <p:ext uri="{BB962C8B-B14F-4D97-AF65-F5344CB8AC3E}">
        <p14:creationId xmlns:p14="http://schemas.microsoft.com/office/powerpoint/2010/main" val="996597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53897"/>
            <a:ext cx="8229600" cy="1143000"/>
          </a:xfrm>
        </p:spPr>
        <p:txBody>
          <a:bodyPr/>
          <a:lstStyle/>
          <a:p>
            <a:r>
              <a:rPr lang="tr-TR" b="1" dirty="0" smtClean="0"/>
              <a:t>Gerileme Dönemi Genel Politikası  </a:t>
            </a:r>
            <a:endParaRPr lang="tr-TR" b="1" dirty="0"/>
          </a:p>
        </p:txBody>
      </p:sp>
      <p:sp>
        <p:nvSpPr>
          <p:cNvPr id="3" name="İçerik Yer Tutucusu 2"/>
          <p:cNvSpPr>
            <a:spLocks noGrp="1"/>
          </p:cNvSpPr>
          <p:nvPr>
            <p:ph idx="1"/>
          </p:nvPr>
        </p:nvSpPr>
        <p:spPr/>
        <p:txBody>
          <a:bodyPr>
            <a:normAutofit fontScale="85000" lnSpcReduction="10000"/>
          </a:bodyPr>
          <a:lstStyle/>
          <a:p>
            <a:r>
              <a:rPr lang="tr-TR" dirty="0"/>
              <a:t>Avrupa örnek alınmıştır.</a:t>
            </a:r>
          </a:p>
          <a:p>
            <a:r>
              <a:rPr lang="tr-TR" dirty="0"/>
              <a:t> - Duraklamaya göre daha köklüdür.</a:t>
            </a:r>
          </a:p>
          <a:p>
            <a:r>
              <a:rPr lang="tr-TR" dirty="0"/>
              <a:t> - Askeri alanda ağırlıklıdır.</a:t>
            </a:r>
          </a:p>
          <a:p>
            <a:r>
              <a:rPr lang="tr-TR" dirty="0"/>
              <a:t> - Islahatlar, yapan kişilerin döneminde geçerli olmuş bir devlet politikası haline gelememiştir.</a:t>
            </a:r>
          </a:p>
          <a:p>
            <a:r>
              <a:rPr lang="tr-TR" dirty="0"/>
              <a:t> - Islahatlar, yeniçerilerin, halkın ve ulemanın tepkisiyle karşılaşmıştır.</a:t>
            </a:r>
          </a:p>
          <a:p>
            <a:r>
              <a:rPr lang="tr-TR" dirty="0"/>
              <a:t> - Yönetim ve hukuk alanında ıslahat yapılmamıştır.</a:t>
            </a:r>
          </a:p>
          <a:p>
            <a:r>
              <a:rPr lang="tr-TR" dirty="0"/>
              <a:t> - 17. </a:t>
            </a:r>
            <a:r>
              <a:rPr lang="tr-TR" dirty="0" err="1"/>
              <a:t>Y.y.'a</a:t>
            </a:r>
            <a:r>
              <a:rPr lang="tr-TR" dirty="0"/>
              <a:t> göre daha başarılı olmakla beraber devletin çöküşü önlenememiştir.</a:t>
            </a:r>
          </a:p>
        </p:txBody>
      </p:sp>
    </p:spTree>
    <p:extLst>
      <p:ext uri="{BB962C8B-B14F-4D97-AF65-F5344CB8AC3E}">
        <p14:creationId xmlns:p14="http://schemas.microsoft.com/office/powerpoint/2010/main" val="18414884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359</Words>
  <Application>Microsoft Office PowerPoint</Application>
  <PresentationFormat>Ekran Gösterisi (4:3)</PresentationFormat>
  <Paragraphs>72</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9</vt:i4>
      </vt:variant>
    </vt:vector>
  </HeadingPairs>
  <TitlesOfParts>
    <vt:vector size="12" baseType="lpstr">
      <vt:lpstr>Arial</vt:lpstr>
      <vt:lpstr>Calibri</vt:lpstr>
      <vt:lpstr>Ofis Teması</vt:lpstr>
      <vt:lpstr>OSMANLI TARİHİ </vt:lpstr>
      <vt:lpstr>PowerPoint Sunusu</vt:lpstr>
      <vt:lpstr>Osmanlı Devleti Duraklama Dönemi</vt:lpstr>
      <vt:lpstr>PowerPoint Sunusu</vt:lpstr>
      <vt:lpstr>Osmanlı Devleti Duraklama Dönemi</vt:lpstr>
      <vt:lpstr>Osmanlı Devleti Duraklama Dönemi</vt:lpstr>
      <vt:lpstr>Duraklamanın Dış Nedenleri </vt:lpstr>
      <vt:lpstr>Gerileme Dönemi Padişahları </vt:lpstr>
      <vt:lpstr>Gerileme Dönemi Genel Politikası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OSMANLI TARİHİ </dc:title>
  <dc:creator>halide</dc:creator>
  <cp:lastModifiedBy>aycan</cp:lastModifiedBy>
  <cp:revision>5</cp:revision>
  <dcterms:created xsi:type="dcterms:W3CDTF">2018-01-30T11:05:59Z</dcterms:created>
  <dcterms:modified xsi:type="dcterms:W3CDTF">2018-02-20T11:47:01Z</dcterms:modified>
</cp:coreProperties>
</file>