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3" r:id="rId2"/>
    <p:sldId id="316" r:id="rId3"/>
    <p:sldId id="261" r:id="rId4"/>
    <p:sldId id="321" r:id="rId5"/>
    <p:sldId id="320" r:id="rId6"/>
    <p:sldId id="272" r:id="rId7"/>
    <p:sldId id="274" r:id="rId8"/>
    <p:sldId id="277" r:id="rId9"/>
    <p:sldId id="259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87388-A0D9-6C0F-7C70-98C4F9EF9877}" v="165" dt="2021-02-27T19:06:50.807"/>
    <p1510:client id="{0F71AF9F-807A-2000-7928-FAB23FE9DDE0}" v="587" dt="2021-02-27T19:52:54.787"/>
    <p1510:client id="{822C0F12-355F-0FFE-DD02-EBB980F6F0AD}" v="1560" dt="2021-02-27T18:54:33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B3C26-217B-42CB-8CD9-F38E858D189F}" type="datetimeFigureOut">
              <a:rPr lang="hy-AM" smtClean="0"/>
              <a:t>11.05.2022</a:t>
            </a:fld>
            <a:endParaRPr lang="hy-AM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y-AM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hy-AM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86737-FD54-411D-9A4B-7EB4D6C11ABE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73498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86737-FD54-411D-9A4B-7EB4D6C11ABE}" type="slidenum">
              <a:rPr lang="hy-AM" smtClean="0"/>
              <a:t>3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0922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99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87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85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31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83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79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74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48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81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91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17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t>11.05.2022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46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ovuncmeric/yeni-medya-nedir-yeni-medyann-zellikleri-nelerdi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3CB6DD-C22B-4EF4-A656-914DA820A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23" b="126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6374622-E185-4C9F-90C1-D6D317F9A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3638" y="180305"/>
            <a:ext cx="7572776" cy="149395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/>
                <a:cs typeface="Calibri Light"/>
              </a:rPr>
              <a:t>Yeni Medyada Ermeni Folkloru</a:t>
            </a:r>
            <a:br>
              <a:rPr lang="tr-TR" sz="4000" dirty="0" smtClean="0">
                <a:latin typeface="Times New Roman"/>
                <a:cs typeface="Calibri Light"/>
              </a:rPr>
            </a:br>
            <a:endParaRPr lang="tr-TR" sz="4000" dirty="0">
              <a:latin typeface="Times New Roman"/>
              <a:cs typeface="Times New Roman"/>
            </a:endParaRPr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87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8530"/>
          <a:stretch/>
        </p:blipFill>
        <p:spPr>
          <a:xfrm>
            <a:off x="0" y="0"/>
            <a:ext cx="12321298" cy="63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1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6">
            <a:extLst>
              <a:ext uri="{FF2B5EF4-FFF2-40B4-BE49-F238E27FC236}">
                <a16:creationId xmlns:a16="http://schemas.microsoft.com/office/drawing/2014/main" xmlns="" id="{A7AE9375-4664-4DB2-922D-2782A6E43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8">
            <a:extLst>
              <a:ext uri="{FF2B5EF4-FFF2-40B4-BE49-F238E27FC236}">
                <a16:creationId xmlns:a16="http://schemas.microsoft.com/office/drawing/2014/main" xmlns="" id="{EE504C98-6397-41C1-A8D8-2D9C4ED30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19347EA-6DB3-429F-8ED9-99173296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573" y="975599"/>
            <a:ext cx="9406666" cy="493512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tr-TR" dirty="0" smtClean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r>
              <a:rPr lang="tr-TR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Sibernetik ?</a:t>
            </a:r>
            <a:endParaRPr lang="tr-TR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endParaRPr lang="tr-TR" dirty="0" smtClean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r>
              <a:rPr lang="tr-TR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Sibernetik </a:t>
            </a:r>
            <a:r>
              <a:rPr lang="tr-TR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veya </a:t>
            </a:r>
            <a:r>
              <a:rPr lang="tr-TR" b="1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güdüm bilimi</a:t>
            </a:r>
            <a:r>
              <a:rPr lang="tr-TR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; canlı ve cansız tüm karmaşık sistemlerin denetlenmesi ve yönetilmesini inceleyen bilim dalıdır. 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xmlns="" id="{9DD005C1-8C51-42D6-9BEE-B9B838497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0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A57EACD-61CA-4775-9551-2078FC0BC7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731107" y="5203828"/>
            <a:ext cx="1861478" cy="1557272"/>
            <a:chOff x="9731107" y="5203828"/>
            <a:chExt cx="1861478" cy="1557272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EA9CEFA-65DF-4773-AB16-4E0811348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5203828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A5B46568-197D-4462-A2AB-B32016E07D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A310550-C5D3-4B44-A74F-CA522D3EA1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F4320944-CB85-404B-ACEB-4C621A2DE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F09ADAE-8ED7-4349-9F53-C9846B34AC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44A30888-D632-4303-AD63-F9F6425F67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C494E026-3245-4E27-8FA4-B5E5039893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0980A2D-E8F8-4D53-96BD-549B6E43CE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9B2DDE9-70F9-46DE-A98D-A9E6A15B0C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CD6359C0-FED2-4F38-AF2C-D2CCB137CB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731DFD6-7643-4367-B357-419597215F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D5AD929-BDD1-4C17-B069-7F26DA2398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A89B223-AC6D-428A-ADA0-A8107F132C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55AE910-CDA0-467B-91F1-30022FC702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5356051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280BBB4-49D0-40C7-949B-CE40E918B3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53560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25A691FB-DA8E-4CB6-B2CB-43996A8A62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6ABC7EF-0297-4356-A5FE-85B70C226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E2A4C124-2BE2-47A7-88BD-0D0E702258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C77B5782-F97B-49E6-B4CF-05080D43F7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2" y="5356051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B45F28A-82A7-4E2A-AC1D-A9080F5F5A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904D3904-C2B3-4481-9AD0-4F4B97BF79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5356044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7E99BD2-8425-452F-BBC9-DA271A4D4B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26826B2E-CE5F-4751-AB16-2F5D38E0D5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73D69C59-2023-4CEC-BA7C-5EE1834EC6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CB90D7BC-1D4E-4E24-B1E4-700CFE90C9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535604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9425F03-8DA8-4B30-8D52-0F823F557C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5356046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5042418-2AFD-437C-BDFE-95057749D1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550803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6F7247EC-FBD7-42B0-89E1-981401897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C642B17A-8F41-4932-B0D0-CAA198A367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0BC09251-BDF7-47DB-8213-2FD24431C9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0F3F5D47-FD51-41B4-B385-72FB1B83FD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FEDA36F-4DFB-4CF9-AFCB-DF2830797B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74B82A4E-24F2-4AF9-ACD9-032004D5C7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948A1B0D-4A06-45BC-B4BC-CFC5300FB0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550802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E5FAD49E-FD72-4576-A940-2428587BC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50C5050F-FCF4-41AE-A014-DA0E79C9D0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C05C37E2-39BD-41F3-A48B-0D6656AFDF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AADE8E63-21C2-4361-9759-81558A67FB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1BB2F91E-6261-407E-AB8B-BC2971C5E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5508025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51B8D98F-3287-4463-9C66-4D55628802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5660254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94B4DF75-5954-4360-BD08-C0F14F07BC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5660248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D9646D91-7334-4EF7-854E-31229C0EBD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6B52D0D3-BAB6-4E87-A7E3-042FE194E0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7C99FAD0-CAF0-416B-A5C2-BF67795C5B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0E22E26C-C150-4D82-9949-7CBE6C6E3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2" y="5660254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D072F62D-B9FA-4CBD-8427-DCDAE97240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4A5E7E19-8DF1-4E35-B975-14DB353C5C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56602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9CC129-69D0-48B1-969C-406A8EC16C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0863A762-C2BE-4B7F-8F77-FB38598FD6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875ED5B7-A269-4716-8A91-60C4640BC4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B53D700F-89B5-47C3-88CF-F491CCA231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60B6165-C5E0-4495-B9AC-5D3FAA17C3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566025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72C06BE7-B255-49E8-AFD7-16EA0DEED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5812233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A62BAA60-4FD3-4ED5-85B8-FA1AEBB543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7D285C5F-B15D-4C99-876E-11EA0EDDB8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31D3315B-6CF6-4B8A-9AD6-15E8ED774D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22316A1B-DF30-4B08-A25E-634088C3A8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13B9824C-F3A0-4BB5-BA2D-E7B2C87394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2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E74AA607-331A-4D12-9628-01D4184CA8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C5FC238-AD32-4501-B2D5-55A3F14093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92651C95-EE88-4D97-A4BD-842E093F04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DD800BB2-C68A-40A6-8CD4-A733BD0DBA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8697780E-7DCF-4651-9953-FE1A7062C3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6B417FEE-0006-405F-A3EF-741EC0C607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ED2CA75D-333A-4FC0-A35C-1502189323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58122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1FE7FEB-856E-4B91-9524-7CB608A04D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5964459"/>
              <a:ext cx="36465" cy="36221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B815A820-71A2-4F06-909A-802956FCD9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5964453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135222E-6463-4F37-A52D-8E5F48B17D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34C684AC-F7CB-4096-BD97-E024A22032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AEB483C-20AB-4095-912D-AB52A7C322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2D1625C5-4D6F-4AF0-8F52-3E430AD86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2" y="5964459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BE6AC22C-25A4-400A-8E40-0DA9119C5D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4586291-7B87-4844-A3C7-1B10E7070A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5964451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7E6C849B-AC63-4611-9425-9677632806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D3DD2AB7-F94D-4A1E-8D17-3A8418C7D8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99CE3DE-A5D3-4CBC-9771-BA0D4A71C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F51F4BCD-DCFB-49C5-AA53-912A2644D5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59644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217BD47A-2F24-467E-A016-650656A35B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5964453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260F5B69-D34A-4A38-AC4F-E04BB730A0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611644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36D5DFC6-ED6D-4E93-BBFD-32876861C6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046009FB-3E9E-46F5-9DC9-B225C7B7D6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10C4A9D-1BAD-4C1A-B643-39CEA7C56A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B3786231-B3C8-45C0-AB76-F0F35D7E1D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8E05DBD8-3FC9-47DE-88E7-849A2BE28C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2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F8B45623-D400-48AE-99CB-C50EF8208C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650817F4-286D-4A64-A707-3199641184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611643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CE2CBB23-BC03-4233-B66D-F3E1BC3612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5B057C8-A242-41ED-B0DB-78B245C078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9CB4C1C0-5F41-4E24-A7CD-AFB1DE7B39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61164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9153209C-5637-4CEC-AB94-73A0EA2C7A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611643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7A55A31-FEC9-482A-B837-9658289139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93BA94A3-F00C-4D17-9254-A955E4414F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6268419"/>
              <a:ext cx="36465" cy="36219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9A2902DE-23EF-49CE-A669-B9096A9D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35780746-7CB1-459B-ACF8-EE4C8FA2DA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6EC72100-CCC7-485B-AB73-AFE6263C26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90330226-7157-4C26-8B12-849E7E40B5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FC5CE2-A4E9-48A9-A687-9D3CBDF2C8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971F8A61-039C-4875-ABD2-DDAD0AF611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5E9C48D7-E617-453A-95A7-4CBADCB709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68" y="6268419"/>
              <a:ext cx="36221" cy="36219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6028847A-3236-456C-ABCA-F17FACC740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5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768F10DA-E024-4DFF-B71A-284CE3783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73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5D1258F2-08D2-4674-BB2B-00DA3F0541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5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1CA4E673-ADD3-4C6A-B67D-077CD7F768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8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E8412C5A-7E5C-437B-A36E-FD4ADC57EE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57" y="6268417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56AC8FA-ED34-4749-9A15-E878B40889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6420645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EE8845F-6312-4CB4-8345-10FAA6E91F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B6649974-BABE-465B-934C-798CD398A3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9A2E8120-B8AC-4058-AB81-44A99CF53A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EB3ACBEF-904A-4B73-A8B1-3A62AC125D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F80CD75B-0C3D-4186-B1D8-E58A7580E5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C17D40FB-488F-4EFD-9019-8E5802A73E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7089A9FA-C815-459B-8D43-862AC2805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68" y="642065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CA360E5B-3ABC-46DD-9DFE-5D8D1D4D21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50" y="642066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DBCC9121-E8F5-49AE-869E-1245398D1D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73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B190A7C8-B00C-4DCB-929A-328811039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54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DFBC02C4-69CC-4293-9249-E28D9F2C5A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80" y="642067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C4748328-B03B-4EDD-96F0-DAF6527201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57" y="6420679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17E29EF6-5C38-4836-AE46-64215DD78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6572627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333BC27D-A755-4489-B73A-5B0EA4BDD4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E018ADBF-7412-4D0F-BC0F-8710DB9A4D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370D54CD-D372-4C7F-B2AC-AB600FE525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9BB9398E-F21C-4918-8C5A-90735B80B3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4A7E3180-5F52-4B48-B3BD-F02177C418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2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B657DEC7-1A91-41CA-B3FD-593EFF9427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1F66DBED-0EF0-4BC7-A733-8CEB9301F0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68" y="657265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327BC7E2-BB50-457E-8D53-CBADC3D0A8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50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2E5B2F2A-FBC8-42A5-9305-B5C98A24DB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73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67BC862E-B59F-4BFB-A777-05409E7271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54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33FB1571-92E7-4829-BCCD-7DCB0FE981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80" y="657265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E4F917C1-A8BC-4A0E-AE36-F9D0BE981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57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76F8931C-3AC8-4029-B30C-5361BFBCAE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07" y="6724848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076E87F7-1BC0-472D-B19E-FFB4942471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3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465149F4-5FFD-4DA3-B387-25DDFF149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2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FCC143A2-5B71-45E0-A5DC-1AE44CF27E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A29C66E6-99F1-4166-B11B-8C47DD3103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7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5D782C24-70D1-4DF0-A631-9FA2642920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0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204EA4D6-FB90-4EE9-9C94-FACE6D79A1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F71E17C7-CF11-4295-85DA-5237670B3A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68" y="6724881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73AF0AFB-AF22-44B2-B981-AF6098F197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5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EC7A3631-6B95-4E40-89A4-0DC231A1A2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73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E320EDD3-FA1E-4F06-B5E6-86BA66BFFF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54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25CB6263-11E9-4CF8-B171-7C627720CC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8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19FB7707-C4F1-4107-A1AA-C702870A59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67" y="6724876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D2E69C6-A122-4828-B0EC-55DCB3130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28" y="1257565"/>
            <a:ext cx="11072245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tr-TR" sz="2200" dirty="0" smtClean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endParaRPr lang="tr-TR" sz="2200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Sibernetik tam olarak 1940’lı yıllarda gelişemeye başlamıştır ve bu dönemdeki en ünlü temsilcisi </a:t>
            </a:r>
            <a:r>
              <a:rPr lang="tr-TR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Norbert</a:t>
            </a:r>
            <a:r>
              <a:rPr lang="tr-TR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Wiener’dir</a:t>
            </a:r>
            <a:r>
              <a:rPr lang="tr-TR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 </a:t>
            </a:r>
          </a:p>
          <a:p>
            <a:pPr marL="0" indent="0"/>
            <a:r>
              <a:rPr lang="tr-TR" sz="24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1940’lı yıllarda görüldüğü gibi enformasyon temelli çalışmalar </a:t>
            </a:r>
            <a:r>
              <a:rPr lang="tr-TR" sz="24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araçsalcı</a:t>
            </a:r>
            <a:r>
              <a:rPr lang="tr-TR" sz="24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bir yaklaşıma sahiptir.</a:t>
            </a:r>
          </a:p>
          <a:p>
            <a:pPr marL="0" indent="0"/>
            <a:r>
              <a:rPr lang="tr-TR" sz="24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1950’li yıllarda </a:t>
            </a:r>
            <a:r>
              <a:rPr lang="tr-TR" sz="24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araçsalcı</a:t>
            </a:r>
            <a:r>
              <a:rPr lang="tr-TR" sz="24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yaklaşım ise enformasyon toplumu söylemine temel olmuştur. 1960’lı yıllarda ise ABD’de geleceği objektif yöntemlerle açıklama çabası, ideal bir toplum öngörüleriyle örtülmüştür; ideolojisiz bir şekilde bilime, enformasyon akışına ve özellikle teknolojiye dayanan bir toplumdan bahsedilmektedir. </a:t>
            </a:r>
          </a:p>
          <a:p>
            <a:endParaRPr lang="tr-TR" sz="2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155" name="Graphic 190">
            <a:extLst>
              <a:ext uri="{FF2B5EF4-FFF2-40B4-BE49-F238E27FC236}">
                <a16:creationId xmlns:a16="http://schemas.microsoft.com/office/drawing/2014/main" xmlns="" id="{55A100E1-E66E-4ED2-A56A-F7A819228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491531" y="725954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4AB9672F-EB60-4C69-965D-C7AD5217C2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47B9190C-E3A6-476A-9BBD-79CC3E7A04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9" name="Graphic 212">
            <a:extLst>
              <a:ext uri="{FF2B5EF4-FFF2-40B4-BE49-F238E27FC236}">
                <a16:creationId xmlns:a16="http://schemas.microsoft.com/office/drawing/2014/main" xmlns="" id="{CAB9AD4F-A248-4D49-8779-CE40E64C0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1" name="Graphic 212">
            <a:extLst>
              <a:ext uri="{FF2B5EF4-FFF2-40B4-BE49-F238E27FC236}">
                <a16:creationId xmlns:a16="http://schemas.microsoft.com/office/drawing/2014/main" xmlns="" id="{3D4C1981-3D8B-446C-BFAE-E7EE5CF2DD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8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A57EACD-61CA-4775-9551-2078FC0BC7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731107" y="5203828"/>
            <a:ext cx="1861478" cy="1557272"/>
            <a:chOff x="9731107" y="5203828"/>
            <a:chExt cx="1861478" cy="1557272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EA9CEFA-65DF-4773-AB16-4E0811348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5203828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A5B46568-197D-4462-A2AB-B32016E07D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A310550-C5D3-4B44-A74F-CA522D3EA1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F4320944-CB85-404B-ACEB-4C621A2DE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F09ADAE-8ED7-4349-9F53-C9846B34AC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44A30888-D632-4303-AD63-F9F6425F67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C494E026-3245-4E27-8FA4-B5E5039893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0980A2D-E8F8-4D53-96BD-549B6E43CE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9B2DDE9-70F9-46DE-A98D-A9E6A15B0C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CD6359C0-FED2-4F38-AF2C-D2CCB137CB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731DFD6-7643-4367-B357-419597215F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D5AD929-BDD1-4C17-B069-7F26DA2398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A89B223-AC6D-428A-ADA0-A8107F132C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55AE910-CDA0-467B-91F1-30022FC702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5356051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280BBB4-49D0-40C7-949B-CE40E918B3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53560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25A691FB-DA8E-4CB6-B2CB-43996A8A62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6ABC7EF-0297-4356-A5FE-85B70C226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E2A4C124-2BE2-47A7-88BD-0D0E702258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C77B5782-F97B-49E6-B4CF-05080D43F7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2" y="5356051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B45F28A-82A7-4E2A-AC1D-A9080F5F5A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904D3904-C2B3-4481-9AD0-4F4B97BF79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5356044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7E99BD2-8425-452F-BBC9-DA271A4D4B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26826B2E-CE5F-4751-AB16-2F5D38E0D5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73D69C59-2023-4CEC-BA7C-5EE1834EC6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CB90D7BC-1D4E-4E24-B1E4-700CFE90C9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535604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9425F03-8DA8-4B30-8D52-0F823F557C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5356046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5042418-2AFD-437C-BDFE-95057749D1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550803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6F7247EC-FBD7-42B0-89E1-981401897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C642B17A-8F41-4932-B0D0-CAA198A367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0BC09251-BDF7-47DB-8213-2FD24431C9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0F3F5D47-FD51-41B4-B385-72FB1B83FD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FEDA36F-4DFB-4CF9-AFCB-DF2830797B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74B82A4E-24F2-4AF9-ACD9-032004D5C7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948A1B0D-4A06-45BC-B4BC-CFC5300FB0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550802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E5FAD49E-FD72-4576-A940-2428587BC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50C5050F-FCF4-41AE-A014-DA0E79C9D0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C05C37E2-39BD-41F3-A48B-0D6656AFDF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AADE8E63-21C2-4361-9759-81558A67FB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1BB2F91E-6261-407E-AB8B-BC2971C5E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5508025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51B8D98F-3287-4463-9C66-4D55628802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5660254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94B4DF75-5954-4360-BD08-C0F14F07BC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5660248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D9646D91-7334-4EF7-854E-31229C0EBD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6B52D0D3-BAB6-4E87-A7E3-042FE194E0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7C99FAD0-CAF0-416B-A5C2-BF67795C5B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0E22E26C-C150-4D82-9949-7CBE6C6E3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2" y="5660254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D072F62D-B9FA-4CBD-8427-DCDAE97240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4A5E7E19-8DF1-4E35-B975-14DB353C5C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56602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9CC129-69D0-48B1-969C-406A8EC16C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0863A762-C2BE-4B7F-8F77-FB38598FD6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875ED5B7-A269-4716-8A91-60C4640BC4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B53D700F-89B5-47C3-88CF-F491CCA231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60B6165-C5E0-4495-B9AC-5D3FAA17C3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566025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72C06BE7-B255-49E8-AFD7-16EA0DEED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5812233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A62BAA60-4FD3-4ED5-85B8-FA1AEBB543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7D285C5F-B15D-4C99-876E-11EA0EDDB8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31D3315B-6CF6-4B8A-9AD6-15E8ED774D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22316A1B-DF30-4B08-A25E-634088C3A8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13B9824C-F3A0-4BB5-BA2D-E7B2C87394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2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E74AA607-331A-4D12-9628-01D4184CA8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C5FC238-AD32-4501-B2D5-55A3F14093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92651C95-EE88-4D97-A4BD-842E093F04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DD800BB2-C68A-40A6-8CD4-A733BD0DBA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8697780E-7DCF-4651-9953-FE1A7062C3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6B417FEE-0006-405F-A3EF-741EC0C607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ED2CA75D-333A-4FC0-A35C-1502189323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58122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1FE7FEB-856E-4B91-9524-7CB608A04D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5964459"/>
              <a:ext cx="36465" cy="36221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B815A820-71A2-4F06-909A-802956FCD9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5964453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135222E-6463-4F37-A52D-8E5F48B17D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34C684AC-F7CB-4096-BD97-E024A22032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AEB483C-20AB-4095-912D-AB52A7C322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2D1625C5-4D6F-4AF0-8F52-3E430AD86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2" y="5964459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BE6AC22C-25A4-400A-8E40-0DA9119C5D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4586291-7B87-4844-A3C7-1B10E7070A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5964451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7E6C849B-AC63-4611-9425-9677632806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D3DD2AB7-F94D-4A1E-8D17-3A8418C7D8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99CE3DE-A5D3-4CBC-9771-BA0D4A71C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F51F4BCD-DCFB-49C5-AA53-912A2644D5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59644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217BD47A-2F24-467E-A016-650656A35B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5964453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260F5B69-D34A-4A38-AC4F-E04BB730A0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611644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36D5DFC6-ED6D-4E93-BBFD-32876861C6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046009FB-3E9E-46F5-9DC9-B225C7B7D6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10C4A9D-1BAD-4C1A-B643-39CEA7C56A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B3786231-B3C8-45C0-AB76-F0F35D7E1D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8E05DBD8-3FC9-47DE-88E7-849A2BE28C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2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F8B45623-D400-48AE-99CB-C50EF8208C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650817F4-286D-4A64-A707-3199641184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611643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CE2CBB23-BC03-4233-B66D-F3E1BC3612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5B057C8-A242-41ED-B0DB-78B245C078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9CB4C1C0-5F41-4E24-A7CD-AFB1DE7B39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61164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9153209C-5637-4CEC-AB94-73A0EA2C7A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611643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7A55A31-FEC9-482A-B837-9658289139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93BA94A3-F00C-4D17-9254-A955E4414F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6268419"/>
              <a:ext cx="36465" cy="36219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9A2902DE-23EF-49CE-A669-B9096A9D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35780746-7CB1-459B-ACF8-EE4C8FA2DA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6EC72100-CCC7-485B-AB73-AFE6263C26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90330226-7157-4C26-8B12-849E7E40B5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FC5CE2-A4E9-48A9-A687-9D3CBDF2C8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971F8A61-039C-4875-ABD2-DDAD0AF611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5E9C48D7-E617-453A-95A7-4CBADCB709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68" y="6268419"/>
              <a:ext cx="36221" cy="36219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6028847A-3236-456C-ABCA-F17FACC740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5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768F10DA-E024-4DFF-B71A-284CE3783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73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5D1258F2-08D2-4674-BB2B-00DA3F0541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5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1CA4E673-ADD3-4C6A-B67D-077CD7F768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8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E8412C5A-7E5C-437B-A36E-FD4ADC57EE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57" y="6268417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56AC8FA-ED34-4749-9A15-E878B40889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6420645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EE8845F-6312-4CB4-8345-10FAA6E91F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B6649974-BABE-465B-934C-798CD398A3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9A2E8120-B8AC-4058-AB81-44A99CF53A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EB3ACBEF-904A-4B73-A8B1-3A62AC125D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F80CD75B-0C3D-4186-B1D8-E58A7580E5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C17D40FB-488F-4EFD-9019-8E5802A73E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7089A9FA-C815-459B-8D43-862AC2805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68" y="642065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CA360E5B-3ABC-46DD-9DFE-5D8D1D4D21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50" y="642066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DBCC9121-E8F5-49AE-869E-1245398D1D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73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B190A7C8-B00C-4DCB-929A-328811039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54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DFBC02C4-69CC-4293-9249-E28D9F2C5A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80" y="642067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C4748328-B03B-4EDD-96F0-DAF6527201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57" y="6420679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17E29EF6-5C38-4836-AE46-64215DD78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6572627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333BC27D-A755-4489-B73A-5B0EA4BDD4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E018ADBF-7412-4D0F-BC0F-8710DB9A4D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370D54CD-D372-4C7F-B2AC-AB600FE525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9BB9398E-F21C-4918-8C5A-90735B80B3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4A7E3180-5F52-4B48-B3BD-F02177C418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2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B657DEC7-1A91-41CA-B3FD-593EFF9427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1F66DBED-0EF0-4BC7-A733-8CEB9301F0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68" y="657265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327BC7E2-BB50-457E-8D53-CBADC3D0A8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50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2E5B2F2A-FBC8-42A5-9305-B5C98A24DB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73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67BC862E-B59F-4BFB-A777-05409E7271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54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33FB1571-92E7-4829-BCCD-7DCB0FE981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80" y="657265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E4F917C1-A8BC-4A0E-AE36-F9D0BE981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57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76F8931C-3AC8-4029-B30C-5361BFBCAE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07" y="6724848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076E87F7-1BC0-472D-B19E-FFB4942471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3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465149F4-5FFD-4DA3-B387-25DDFF149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2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FCC143A2-5B71-45E0-A5DC-1AE44CF27E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A29C66E6-99F1-4166-B11B-8C47DD3103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7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5D782C24-70D1-4DF0-A631-9FA2642920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0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204EA4D6-FB90-4EE9-9C94-FACE6D79A1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F71E17C7-CF11-4295-85DA-5237670B3A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68" y="6724881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73AF0AFB-AF22-44B2-B981-AF6098F197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5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EC7A3631-6B95-4E40-89A4-0DC231A1A2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73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E320EDD3-FA1E-4F06-B5E6-86BA66BFFF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54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25CB6263-11E9-4CF8-B171-7C627720CC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8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19FB7707-C4F1-4107-A1AA-C702870A59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67" y="6724876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D2E69C6-A122-4828-B0EC-55DCB3130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28" y="1257565"/>
            <a:ext cx="11072245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tr-TR" sz="2200" dirty="0" smtClean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endParaRPr lang="tr-TR" sz="2200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r>
              <a:rPr lang="tr-TR" sz="24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1960’lı yıllara kadar olan dönemin teknolojik determinizmin etkisi altında olduğunu söyleyebiliriz. </a:t>
            </a:r>
            <a:endParaRPr lang="tr-TR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tr-TR" sz="2400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endParaRPr lang="tr-TR" sz="2400" dirty="0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r>
              <a:rPr lang="tr-TR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1970’li yıllara gelindiğinde sibernetik yerine artık “siber </a:t>
            </a:r>
            <a:r>
              <a:rPr lang="tr-TR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çağ”dan</a:t>
            </a:r>
            <a:r>
              <a:rPr lang="tr-TR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bahsedilmeye başlanmıştır. </a:t>
            </a:r>
            <a:endParaRPr lang="tr-TR" sz="2400" dirty="0">
              <a:solidFill>
                <a:schemeClr val="bg1"/>
              </a:solidFill>
              <a:latin typeface="Times New Roman"/>
              <a:cs typeface="Calibri"/>
            </a:endParaRPr>
          </a:p>
          <a:p>
            <a:endParaRPr lang="tr-TR" sz="2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155" name="Graphic 190">
            <a:extLst>
              <a:ext uri="{FF2B5EF4-FFF2-40B4-BE49-F238E27FC236}">
                <a16:creationId xmlns:a16="http://schemas.microsoft.com/office/drawing/2014/main" xmlns="" id="{55A100E1-E66E-4ED2-A56A-F7A819228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491531" y="725954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4AB9672F-EB60-4C69-965D-C7AD5217C2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47B9190C-E3A6-476A-9BBD-79CC3E7A04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9" name="Graphic 212">
            <a:extLst>
              <a:ext uri="{FF2B5EF4-FFF2-40B4-BE49-F238E27FC236}">
                <a16:creationId xmlns:a16="http://schemas.microsoft.com/office/drawing/2014/main" xmlns="" id="{CAB9AD4F-A248-4D49-8779-CE40E64C0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1" name="Graphic 212">
            <a:extLst>
              <a:ext uri="{FF2B5EF4-FFF2-40B4-BE49-F238E27FC236}">
                <a16:creationId xmlns:a16="http://schemas.microsoft.com/office/drawing/2014/main" xmlns="" id="{3D4C1981-3D8B-446C-BFAE-E7EE5CF2DD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2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F892E19-92E7-4BB2-8C3F-DBDFE8D9D3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1E493D3-31D9-4B80-9798-EEA082E12A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62E6AA4D-EC17-45B5-B621-DF0FD91FD4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D56F11D0-7966-41FE-AAB9-EC0C54F11F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CEDE579A-0A12-4A10-85D4-A8DA1663B8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15CA79E3-BA58-419A-8541-7498AC2633F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xmlns="" id="{2348C622-BC44-4959-B64E-427015FD1FF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xmlns="" id="{F8841A98-AA1D-4F65-A368-EF31110B07C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E6609F08-9B2C-4879-AC68-E3E537BED7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xmlns="" id="{6910EFC9-D70D-42FD-BCCD-AB1F710BFD4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xmlns="" id="{83BEF371-1E22-4C4F-A62F-AC6B92CAE0B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95A4AA0-B86D-4668-AFE0-B480CCB33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10675"/>
            <a:ext cx="6140449" cy="6626835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tr-TR" sz="2400" dirty="0" smtClean="0">
              <a:solidFill>
                <a:srgbClr val="FFFFFF"/>
              </a:solidFill>
              <a:latin typeface="Times New Roman"/>
              <a:ea typeface="+mn-lt"/>
              <a:cs typeface="+mn-lt"/>
            </a:endParaRPr>
          </a:p>
          <a:p>
            <a:endParaRPr lang="tr-TR" sz="2400" dirty="0">
              <a:solidFill>
                <a:srgbClr val="FFFFFF"/>
              </a:solidFill>
              <a:latin typeface="Times New Roman"/>
              <a:ea typeface="+mn-lt"/>
              <a:cs typeface="+mn-lt"/>
            </a:endParaRPr>
          </a:p>
          <a:p>
            <a:endParaRPr lang="tr-TR" sz="2400" dirty="0" smtClean="0">
              <a:solidFill>
                <a:srgbClr val="FFFFFF"/>
              </a:solidFill>
              <a:latin typeface="Times New Roman"/>
              <a:ea typeface="+mn-lt"/>
              <a:cs typeface="+mn-lt"/>
            </a:endParaRPr>
          </a:p>
          <a:p>
            <a:endParaRPr lang="tr-TR" sz="2400" dirty="0">
              <a:solidFill>
                <a:srgbClr val="FFFFFF"/>
              </a:solidFill>
              <a:latin typeface="Times New Roman"/>
              <a:ea typeface="+mn-lt"/>
              <a:cs typeface="+mn-lt"/>
            </a:endParaRPr>
          </a:p>
          <a:p>
            <a:endParaRPr lang="tr-TR" sz="2400" dirty="0" smtClean="0">
              <a:solidFill>
                <a:srgbClr val="FFFFFF"/>
              </a:solidFill>
              <a:latin typeface="Times New Roman"/>
              <a:ea typeface="+mn-lt"/>
              <a:cs typeface="+mn-lt"/>
            </a:endParaRPr>
          </a:p>
          <a:p>
            <a:r>
              <a:rPr lang="tr-TR" sz="2400" dirty="0" smtClean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Siber </a:t>
            </a:r>
            <a:r>
              <a:rPr lang="tr-TR" sz="24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uzam kavramının yaratıcısı yazar William </a:t>
            </a:r>
            <a:r>
              <a:rPr lang="tr-TR" sz="24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Gibson’dır</a:t>
            </a:r>
            <a:r>
              <a:rPr lang="tr-TR" sz="24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. “</a:t>
            </a:r>
            <a:r>
              <a:rPr lang="tr-TR" sz="24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Gibson’ın</a:t>
            </a:r>
            <a:r>
              <a:rPr lang="tr-TR" sz="24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1984 tarihli </a:t>
            </a:r>
            <a:r>
              <a:rPr lang="tr-TR" sz="2400" i="1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Neuromance</a:t>
            </a:r>
            <a:r>
              <a:rPr lang="tr-TR" sz="24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r</a:t>
            </a:r>
            <a:r>
              <a:rPr lang="tr-TR" sz="24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adlı bilimkurgu romanında kullanılmıştır. </a:t>
            </a:r>
            <a:endParaRPr lang="tr-TR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122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2F8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3D43C72D-3B08-47DA-894B-B5362BB79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5195" y="1176793"/>
            <a:ext cx="3024517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1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A57EACD-61CA-4775-9551-2078FC0BC7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731107" y="5203828"/>
            <a:ext cx="1861478" cy="1557272"/>
            <a:chOff x="9731107" y="5203828"/>
            <a:chExt cx="1861478" cy="1557272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EA9CEFA-65DF-4773-AB16-4E0811348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5203828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A5B46568-197D-4462-A2AB-B32016E07D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A310550-C5D3-4B44-A74F-CA522D3EA1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F4320944-CB85-404B-ACEB-4C621A2DE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F09ADAE-8ED7-4349-9F53-C9846B34AC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44A30888-D632-4303-AD63-F9F6425F67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C494E026-3245-4E27-8FA4-B5E5039893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0980A2D-E8F8-4D53-96BD-549B6E43CE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9B2DDE9-70F9-46DE-A98D-A9E6A15B0C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CD6359C0-FED2-4F38-AF2C-D2CCB137CB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731DFD6-7643-4367-B357-419597215F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D5AD929-BDD1-4C17-B069-7F26DA2398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A89B223-AC6D-428A-ADA0-A8107F132C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55AE910-CDA0-467B-91F1-30022FC702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5356051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280BBB4-49D0-40C7-949B-CE40E918B3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53560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25A691FB-DA8E-4CB6-B2CB-43996A8A62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6ABC7EF-0297-4356-A5FE-85B70C226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E2A4C124-2BE2-47A7-88BD-0D0E702258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C77B5782-F97B-49E6-B4CF-05080D43F7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2" y="5356051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B45F28A-82A7-4E2A-AC1D-A9080F5F5A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904D3904-C2B3-4481-9AD0-4F4B97BF79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5356044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7E99BD2-8425-452F-BBC9-DA271A4D4B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26826B2E-CE5F-4751-AB16-2F5D38E0D5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73D69C59-2023-4CEC-BA7C-5EE1834EC6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CB90D7BC-1D4E-4E24-B1E4-700CFE90C9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535604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9425F03-8DA8-4B30-8D52-0F823F557C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5356046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E5042418-2AFD-437C-BDFE-95057749D1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550803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6F7247EC-FBD7-42B0-89E1-981401897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C642B17A-8F41-4932-B0D0-CAA198A367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0BC09251-BDF7-47DB-8213-2FD24431C9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0F3F5D47-FD51-41B4-B385-72FB1B83FD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FEDA36F-4DFB-4CF9-AFCB-DF2830797B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74B82A4E-24F2-4AF9-ACD9-032004D5C7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948A1B0D-4A06-45BC-B4BC-CFC5300FB0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550802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E5FAD49E-FD72-4576-A940-2428587BC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50C5050F-FCF4-41AE-A014-DA0E79C9D0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C05C37E2-39BD-41F3-A48B-0D6656AFDF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AADE8E63-21C2-4361-9759-81558A67FB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1BB2F91E-6261-407E-AB8B-BC2971C5E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5508025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51B8D98F-3287-4463-9C66-4D55628802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5660254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94B4DF75-5954-4360-BD08-C0F14F07BC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5660248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D9646D91-7334-4EF7-854E-31229C0EBD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6B52D0D3-BAB6-4E87-A7E3-042FE194E0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7C99FAD0-CAF0-416B-A5C2-BF67795C5B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0E22E26C-C150-4D82-9949-7CBE6C6E3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2" y="5660254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D072F62D-B9FA-4CBD-8427-DCDAE97240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4A5E7E19-8DF1-4E35-B975-14DB353C5C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56602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9CC129-69D0-48B1-969C-406A8EC16C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0863A762-C2BE-4B7F-8F77-FB38598FD6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875ED5B7-A269-4716-8A91-60C4640BC4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B53D700F-89B5-47C3-88CF-F491CCA231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60B6165-C5E0-4495-B9AC-5D3FAA17C3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566025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72C06BE7-B255-49E8-AFD7-16EA0DEED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5812233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A62BAA60-4FD3-4ED5-85B8-FA1AEBB543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7D285C5F-B15D-4C99-876E-11EA0EDDB8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31D3315B-6CF6-4B8A-9AD6-15E8ED774D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22316A1B-DF30-4B08-A25E-634088C3A8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13B9824C-F3A0-4BB5-BA2D-E7B2C87394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2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E74AA607-331A-4D12-9628-01D4184CA8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C5FC238-AD32-4501-B2D5-55A3F14093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92651C95-EE88-4D97-A4BD-842E093F04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DD800BB2-C68A-40A6-8CD4-A733BD0DBA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8697780E-7DCF-4651-9953-FE1A7062C3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6B417FEE-0006-405F-A3EF-741EC0C607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ED2CA75D-333A-4FC0-A35C-1502189323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58122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1FE7FEB-856E-4B91-9524-7CB608A04D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5964459"/>
              <a:ext cx="36465" cy="36221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B815A820-71A2-4F06-909A-802956FCD9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5964453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135222E-6463-4F37-A52D-8E5F48B17D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34C684AC-F7CB-4096-BD97-E024A22032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AEB483C-20AB-4095-912D-AB52A7C322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2D1625C5-4D6F-4AF0-8F52-3E430AD86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2" y="5964459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BE6AC22C-25A4-400A-8E40-0DA9119C5D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4586291-7B87-4844-A3C7-1B10E7070A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5964451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7E6C849B-AC63-4611-9425-9677632806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D3DD2AB7-F94D-4A1E-8D17-3A8418C7D8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99CE3DE-A5D3-4CBC-9771-BA0D4A71C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F51F4BCD-DCFB-49C5-AA53-912A2644D5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59644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217BD47A-2F24-467E-A016-650656A35B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5964453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260F5B69-D34A-4A38-AC4F-E04BB730A0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611644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36D5DFC6-ED6D-4E93-BBFD-32876861C6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046009FB-3E9E-46F5-9DC9-B225C7B7D6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10C4A9D-1BAD-4C1A-B643-39CEA7C56A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B3786231-B3C8-45C0-AB76-F0F35D7E1D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8E05DBD8-3FC9-47DE-88E7-849A2BE28C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2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F8B45623-D400-48AE-99CB-C50EF8208C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650817F4-286D-4A64-A707-3199641184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47" y="611643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CE2CBB23-BC03-4233-B66D-F3E1BC3612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29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5B057C8-A242-41ED-B0DB-78B245C078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52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9CB4C1C0-5F41-4E24-A7CD-AFB1DE7B39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31" y="61164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9153209C-5637-4CEC-AB94-73A0EA2C7A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57" y="611643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7A55A31-FEC9-482A-B837-9658289139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36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93BA94A3-F00C-4D17-9254-A955E4414F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6268419"/>
              <a:ext cx="36465" cy="36219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9A2902DE-23EF-49CE-A669-B9096A9D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35780746-7CB1-459B-ACF8-EE4C8FA2DA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6EC72100-CCC7-485B-AB73-AFE6263C26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90330226-7157-4C26-8B12-849E7E40B5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FC5CE2-A4E9-48A9-A687-9D3CBDF2C8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971F8A61-039C-4875-ABD2-DDAD0AF611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5E9C48D7-E617-453A-95A7-4CBADCB709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68" y="6268419"/>
              <a:ext cx="36221" cy="36219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6028847A-3236-456C-ABCA-F17FACC740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5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768F10DA-E024-4DFF-B71A-284CE3783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73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5D1258F2-08D2-4674-BB2B-00DA3F0541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5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1CA4E673-ADD3-4C6A-B67D-077CD7F768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8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E8412C5A-7E5C-437B-A36E-FD4ADC57EE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57" y="6268417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56AC8FA-ED34-4749-9A15-E878B40889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6420645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EE8845F-6312-4CB4-8345-10FAA6E91F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B6649974-BABE-465B-934C-798CD398A3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9A2E8120-B8AC-4058-AB81-44A99CF53A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EB3ACBEF-904A-4B73-A8B1-3A62AC125D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F80CD75B-0C3D-4186-B1D8-E58A7580E5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C17D40FB-488F-4EFD-9019-8E5802A73E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7089A9FA-C815-459B-8D43-862AC2805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68" y="642065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CA360E5B-3ABC-46DD-9DFE-5D8D1D4D21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50" y="642066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DBCC9121-E8F5-49AE-869E-1245398D1D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73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B190A7C8-B00C-4DCB-929A-328811039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54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DFBC02C4-69CC-4293-9249-E28D9F2C5A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80" y="642067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C4748328-B03B-4EDD-96F0-DAF6527201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57" y="6420679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17E29EF6-5C38-4836-AE46-64215DD78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12" y="6572627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333BC27D-A755-4489-B73A-5B0EA4BDD4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5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E018ADBF-7412-4D0F-BC0F-8710DB9A4D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370D54CD-D372-4C7F-B2AC-AB600FE525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9BB9398E-F21C-4918-8C5A-90735B80B3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9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4A7E3180-5F52-4B48-B3BD-F02177C418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2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B657DEC7-1A91-41CA-B3FD-593EFF9427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1F66DBED-0EF0-4BC7-A733-8CEB9301F0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68" y="657265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327BC7E2-BB50-457E-8D53-CBADC3D0A8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50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2E5B2F2A-FBC8-42A5-9305-B5C98A24DB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73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67BC862E-B59F-4BFB-A777-05409E7271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54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33FB1571-92E7-4829-BCCD-7DCB0FE981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80" y="657265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E4F917C1-A8BC-4A0E-AE36-F9D0BE981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57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76F8931C-3AC8-4029-B30C-5361BFBCAE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31107" y="6724848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076E87F7-1BC0-472D-B19E-FFB4942471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83333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465149F4-5FFD-4DA3-B387-25DDFF149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35312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FCC143A2-5B71-45E0-A5DC-1AE44CF27E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87538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A29C66E6-99F1-4166-B11B-8C47DD3103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9517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5D782C24-70D1-4DF0-A631-9FA2642920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1740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204EA4D6-FB90-4EE9-9C94-FACE6D79A1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43724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F71E17C7-CF11-4295-85DA-5237670B3A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95968" y="6724881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73AF0AFB-AF22-44B2-B981-AF6098F197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795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EC7A3631-6B95-4E40-89A4-0DC231A1A2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00173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E320EDD3-FA1E-4F06-B5E6-86BA66BFFF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52154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25CB6263-11E9-4CF8-B171-7C627720CC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40438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19FB7707-C4F1-4107-A1AA-C702870A59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56367" y="6724876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24C028C-6F98-4DE0-8CE8-D6CF5BAFC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28" y="2732926"/>
            <a:ext cx="10831230" cy="37386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Siberuzam</a:t>
            </a:r>
            <a:r>
              <a:rPr lang="tr-TR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ve sanal gerçek kavramı üzerine öncü çalışmalar yapan, </a:t>
            </a:r>
            <a:r>
              <a:rPr lang="tr-TR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Howard</a:t>
            </a:r>
            <a:r>
              <a:rPr lang="tr-TR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Rheingold</a:t>
            </a:r>
            <a:r>
              <a:rPr lang="tr-TR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siberuzamı</a:t>
            </a:r>
            <a:r>
              <a:rPr lang="tr-TR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yiten topluluk ruhunu yeniden kazandıracak, yurttaş temelli bir demokrasi için kamusal alanı yeniden inşa edecek elektronik bir </a:t>
            </a:r>
            <a:r>
              <a:rPr lang="tr-TR" sz="2400" dirty="0" smtClean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alan </a:t>
            </a:r>
            <a:r>
              <a:rPr lang="tr-TR" sz="24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olarak tanımlar. </a:t>
            </a:r>
            <a:endParaRPr lang="tr-TR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155" name="Graphic 190">
            <a:extLst>
              <a:ext uri="{FF2B5EF4-FFF2-40B4-BE49-F238E27FC236}">
                <a16:creationId xmlns:a16="http://schemas.microsoft.com/office/drawing/2014/main" xmlns="" id="{55A100E1-E66E-4ED2-A56A-F7A819228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491531" y="725954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4AB9672F-EB60-4C69-965D-C7AD5217C2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47B9190C-E3A6-476A-9BBD-79CC3E7A04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9" name="Graphic 212">
            <a:extLst>
              <a:ext uri="{FF2B5EF4-FFF2-40B4-BE49-F238E27FC236}">
                <a16:creationId xmlns:a16="http://schemas.microsoft.com/office/drawing/2014/main" xmlns="" id="{CAB9AD4F-A248-4D49-8779-CE40E64C0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1" name="Graphic 212">
            <a:extLst>
              <a:ext uri="{FF2B5EF4-FFF2-40B4-BE49-F238E27FC236}">
                <a16:creationId xmlns:a16="http://schemas.microsoft.com/office/drawing/2014/main" xmlns="" id="{3D4C1981-3D8B-446C-BFAE-E7EE5CF2DD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3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1C5B1A9-AC99-497F-B421-322BC060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tr-TR" sz="6200">
                <a:solidFill>
                  <a:schemeClr val="bg1"/>
                </a:solidFill>
                <a:cs typeface="Calibri Light"/>
              </a:rPr>
              <a:t>KAYNAKLAR</a:t>
            </a:r>
            <a:endParaRPr lang="tr-TR" sz="62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67633D1-6EE6-4118-B9F0-B363477BE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AD7FFC6-42A9-49CB-B5E9-B3F6B0383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74A3D2F-A25F-4EA2-AE32-0FDF5363B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9797"/>
            <a:ext cx="5008901" cy="605283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Binark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Mutlu (2010). Nefret Söyleminin Yeni Medya Ortamında Dolaşıma Girmesi ve Türetilmesi. (Editör: Tuğrul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Çomu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). Yeni Medyada Nefret Söylemi (1. Baskı). İstanbul: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Kalkedon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Yayınları, 11-53. </a:t>
            </a:r>
          </a:p>
          <a:p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Aygül, Eser (2013). Yeni Medyada Nefret Söyleminin Üretimi: Bir Toplumsal Paylaşım Ağı Olarak Facebook Örneği, Yüksek Lisans Tezi, Gazi Üniversitesi Sosyal Bilimler Enstitüsü, Ankara</a:t>
            </a:r>
            <a:endParaRPr lang="tr-TR" sz="180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  <a:hlinkClick r:id="rId2"/>
              </a:rPr>
              <a:t>https://www.slideshare.net/ovuncmeric/yeni-medya-nedir-yeni-medyann-zellikleri-nelerdir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. (27.02.2021, 17.50)</a:t>
            </a:r>
            <a:endParaRPr lang="tr-TR" sz="180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Mutlu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Binark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Barış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Kılıçbay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İnternet Toplum, Kültür,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Epos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Yayınları, Ankara, s. 16.  </a:t>
            </a:r>
            <a:endParaRPr lang="tr-TR" sz="180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tr-TR" sz="1800" dirty="0">
                <a:solidFill>
                  <a:schemeClr val="bg1"/>
                </a:solidFill>
                <a:latin typeface="Times New Roman"/>
                <a:cs typeface="Calibri"/>
              </a:rPr>
              <a:t>Durmuş Koçak (2019). 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Siber Kültürün Yeni Medya Kullanıcılarının tercih ve Eğilimleri Üzerine Etkisi: Üniversite Öğrencilerine Yönelik Bir Uygulama.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Doktara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Tezi, İstanbul Gelişim Üniversitesi Sosyal Bilimler </a:t>
            </a:r>
            <a:r>
              <a:rPr lang="tr-TR" sz="1800" dirty="0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Ensititüsü</a:t>
            </a:r>
            <a:r>
              <a:rPr lang="tr-TR" sz="1800" dirty="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İstanbul. </a:t>
            </a:r>
            <a:endParaRPr lang="tr-TR" sz="1800">
              <a:solidFill>
                <a:schemeClr val="bg1"/>
              </a:solidFill>
              <a:latin typeface="Times New Roman"/>
              <a:cs typeface="Calibri"/>
            </a:endParaRPr>
          </a:p>
          <a:p>
            <a:pPr marL="285750" indent="-285750"/>
            <a:r>
              <a:rPr lang="tr-TR" sz="1800" dirty="0">
                <a:solidFill>
                  <a:schemeClr val="bg1"/>
                </a:solidFill>
                <a:latin typeface="Times New Roman"/>
                <a:cs typeface="Calibri"/>
              </a:rPr>
              <a:t>Uğur Dolgun, (2016). </a:t>
            </a:r>
            <a:r>
              <a:rPr lang="tr-TR" sz="1800" dirty="0">
                <a:solidFill>
                  <a:schemeClr val="bg1"/>
                </a:solidFill>
                <a:latin typeface="Times New Roman"/>
                <a:cs typeface="Times New Roman"/>
              </a:rPr>
              <a:t>Kitle İletişim Araçları ve Yeni̇ Medya.</a:t>
            </a:r>
          </a:p>
          <a:p>
            <a:endParaRPr lang="tr-TR" sz="1800" dirty="0">
              <a:solidFill>
                <a:schemeClr val="bg1"/>
              </a:solidFill>
              <a:latin typeface="Times New Roman"/>
              <a:cs typeface="Calibri"/>
            </a:endParaRPr>
          </a:p>
          <a:p>
            <a:endParaRPr lang="tr-TR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57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210</Words>
  <Application>Microsoft Office PowerPoint</Application>
  <PresentationFormat>Geniş ekran</PresentationFormat>
  <Paragraphs>31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Ofis Teması</vt:lpstr>
      <vt:lpstr>Yeni Medyada Ermeni Folkloru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lastModifiedBy>cihan</cp:lastModifiedBy>
  <cp:revision>777</cp:revision>
  <dcterms:created xsi:type="dcterms:W3CDTF">2021-02-27T12:29:12Z</dcterms:created>
  <dcterms:modified xsi:type="dcterms:W3CDTF">2022-05-11T14:11:36Z</dcterms:modified>
</cp:coreProperties>
</file>