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4D2DC-30BA-434F-96D2-EFE7C4B8B14C}" type="datetimeFigureOut">
              <a:rPr lang="tr-TR" smtClean="0"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93A7C-4796-4FBE-8CDB-904016BBAFE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Müfârekât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Evliliğin Sona Erme Şekilleri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Talâk</a:t>
            </a:r>
          </a:p>
          <a:p>
            <a:r>
              <a:rPr lang="tr-TR" dirty="0" err="1" smtClean="0"/>
              <a:t>Muhâle</a:t>
            </a:r>
            <a:r>
              <a:rPr lang="tr-TR" dirty="0" smtClean="0"/>
              <a:t>‘a</a:t>
            </a:r>
          </a:p>
          <a:p>
            <a:r>
              <a:rPr lang="tr-TR" dirty="0" err="1" smtClean="0"/>
              <a:t>Zıhâr</a:t>
            </a:r>
            <a:endParaRPr lang="tr-TR" dirty="0" smtClean="0"/>
          </a:p>
          <a:p>
            <a:r>
              <a:rPr lang="tr-TR" dirty="0" err="1" smtClean="0"/>
              <a:t>Îlâ</a:t>
            </a:r>
            <a:endParaRPr lang="tr-TR" dirty="0" smtClean="0"/>
          </a:p>
          <a:p>
            <a:r>
              <a:rPr lang="tr-TR" dirty="0" err="1" smtClean="0"/>
              <a:t>Li</a:t>
            </a:r>
            <a:r>
              <a:rPr lang="tr-TR" dirty="0" smtClean="0"/>
              <a:t>‘</a:t>
            </a:r>
            <a:r>
              <a:rPr lang="tr-TR" dirty="0" err="1" smtClean="0"/>
              <a:t>ân</a:t>
            </a:r>
            <a:endParaRPr lang="tr-TR" dirty="0" smtClean="0"/>
          </a:p>
          <a:p>
            <a:r>
              <a:rPr lang="tr-TR" dirty="0" smtClean="0"/>
              <a:t>Ölüm</a:t>
            </a:r>
          </a:p>
          <a:p>
            <a:r>
              <a:rPr lang="tr-TR" dirty="0" err="1" smtClean="0"/>
              <a:t>Tefrîk</a:t>
            </a:r>
            <a:endParaRPr lang="tr-TR" dirty="0" smtClean="0"/>
          </a:p>
          <a:p>
            <a:r>
              <a:rPr lang="tr-TR" dirty="0" err="1" smtClean="0"/>
              <a:t>İrtidâd</a:t>
            </a:r>
            <a:r>
              <a:rPr lang="tr-TR" smtClean="0"/>
              <a:t> 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</Words>
  <Application>Microsoft Office PowerPoint</Application>
  <PresentationFormat>Ekran Gösterisi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Müfârekât </vt:lpstr>
      <vt:lpstr>Evliliğin Sona Erme Şekilleri</vt:lpstr>
    </vt:vector>
  </TitlesOfParts>
  <Company>TURBO A.Ş.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Mufârekât </dc:title>
  <dc:creator>hadi ensar ceylan</dc:creator>
  <cp:lastModifiedBy>410</cp:lastModifiedBy>
  <cp:revision>3</cp:revision>
  <dcterms:created xsi:type="dcterms:W3CDTF">2014-10-22T11:23:29Z</dcterms:created>
  <dcterms:modified xsi:type="dcterms:W3CDTF">2014-10-23T05:56:53Z</dcterms:modified>
</cp:coreProperties>
</file>