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930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25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64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44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79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8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89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65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8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35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56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942F3-D20F-40A0-B742-C1F3E482DE23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0553-8EE0-4545-8BFC-B916B6C4D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24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338" y="0"/>
            <a:ext cx="12262338" cy="678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170"/>
            <a:ext cx="12192000" cy="68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71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1548"/>
            <a:ext cx="12192000" cy="69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6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131"/>
            <a:ext cx="12192000" cy="677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7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98"/>
            <a:ext cx="12191999" cy="686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982"/>
            <a:ext cx="12192000" cy="687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7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" y="-15386"/>
            <a:ext cx="12130453" cy="687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1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6" y="-48358"/>
            <a:ext cx="12130453" cy="69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Geniş ekran</PresentationFormat>
  <Paragraphs>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2019-04-19T06:59:06Z</dcterms:created>
  <dcterms:modified xsi:type="dcterms:W3CDTF">2019-04-19T07:04:42Z</dcterms:modified>
</cp:coreProperties>
</file>