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0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25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644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4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79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802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89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656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78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35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56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942F3-D20F-40A0-B742-C1F3E482DE23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20553-8EE0-4545-8BFC-B916B6C4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2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338" y="0"/>
            <a:ext cx="12262338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170"/>
            <a:ext cx="12192000" cy="68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1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548"/>
            <a:ext cx="12192000" cy="691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66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131"/>
            <a:ext cx="12192000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76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8"/>
            <a:ext cx="12191999" cy="68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82"/>
            <a:ext cx="12192000" cy="687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7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-15386"/>
            <a:ext cx="12130453" cy="687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1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-48358"/>
            <a:ext cx="12130453" cy="690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Geniş ekran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2019-04-19T06:59:06Z</dcterms:created>
  <dcterms:modified xsi:type="dcterms:W3CDTF">2019-04-19T07:04:42Z</dcterms:modified>
</cp:coreProperties>
</file>