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30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25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64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44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790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8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89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65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8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35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56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942F3-D20F-40A0-B742-C1F3E482DE23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20553-8EE0-4545-8BFC-B916B6C4DD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241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0338" y="0"/>
            <a:ext cx="12262338" cy="678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9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170"/>
            <a:ext cx="12192000" cy="689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71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1548"/>
            <a:ext cx="12192000" cy="691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66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131"/>
            <a:ext cx="12192000" cy="677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976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98"/>
            <a:ext cx="12191999" cy="686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72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982"/>
            <a:ext cx="12192000" cy="687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275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6" y="-15386"/>
            <a:ext cx="12130453" cy="687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21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6" y="-48358"/>
            <a:ext cx="12130453" cy="690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4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Geniş ekran</PresentationFormat>
  <Paragraphs>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2019-04-19T06:59:06Z</dcterms:created>
  <dcterms:modified xsi:type="dcterms:W3CDTF">2019-04-19T07:04:42Z</dcterms:modified>
</cp:coreProperties>
</file>