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66" r:id="rId5"/>
    <p:sldId id="258" r:id="rId6"/>
    <p:sldId id="272" r:id="rId7"/>
    <p:sldId id="264" r:id="rId8"/>
    <p:sldId id="259" r:id="rId9"/>
    <p:sldId id="267" r:id="rId10"/>
    <p:sldId id="260" r:id="rId11"/>
    <p:sldId id="268" r:id="rId12"/>
    <p:sldId id="261" r:id="rId13"/>
    <p:sldId id="269" r:id="rId14"/>
    <p:sldId id="262" r:id="rId15"/>
    <p:sldId id="270" r:id="rId16"/>
    <p:sldId id="263" r:id="rId17"/>
    <p:sldId id="273" r:id="rId18"/>
    <p:sldId id="26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5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42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1223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679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4988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754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508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57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06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79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18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50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675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88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88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04EDB-6BAB-4AA2-88CD-06A0F5B912C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54C8A4-807A-443D-94FA-9F06BAF76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75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480F69-28ED-4E66-9D62-1E2BF72DA6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HİN 413 ÇEŞİTLİ METİNLERDEN 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>
                <a:solidFill>
                  <a:schemeClr val="accent1">
                    <a:lumMod val="50000"/>
                  </a:schemeClr>
                </a:solidFill>
              </a:rPr>
              <a:t>8.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23A87AC-77BC-46E6-A0BF-BC41B4D8F8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14024" cy="1504840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22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9E843A8-A9B2-4576-AE9C-3BFEBCB9498A}"/>
              </a:ext>
            </a:extLst>
          </p:cNvPr>
          <p:cNvSpPr/>
          <p:nvPr/>
        </p:nvSpPr>
        <p:spPr>
          <a:xfrm>
            <a:off x="1841501" y="1182255"/>
            <a:ext cx="61849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यह शिकारियों को शिकार के शरीर को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उसके अंग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प्रत्यंग को पूरी तरह समझने का मौका तो देता ही था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साथ ही शिकारियों के विश्वास के अनुसार उन्हें मारने का टोटका भी तेयार कर देता था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88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B8CE9BD-35AC-42D3-B5F4-D35541545817}"/>
              </a:ext>
            </a:extLst>
          </p:cNvPr>
          <p:cNvSpPr/>
          <p:nvPr/>
        </p:nvSpPr>
        <p:spPr>
          <a:xfrm>
            <a:off x="2260600" y="2116435"/>
            <a:ext cx="54610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अपने भालों से मारने के पहले ही शिकारी शिकार को चित्र में मार डालते थे | इं रेखाचित्रों को जब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तब फुरसत में थे रंगों से भी सँवारते थे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03706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C0B1169-8D09-461F-B2D9-27A8DC0DEF67}"/>
              </a:ext>
            </a:extLst>
          </p:cNvPr>
          <p:cNvSpPr/>
          <p:nvPr/>
        </p:nvSpPr>
        <p:spPr>
          <a:xfrm>
            <a:off x="1524000" y="1492827"/>
            <a:ext cx="70104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प्रकार के अनेक चित्र आज से पच्चीस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पच्चीस हज़ार साल पुराने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उनसे भी पुराने और नए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स्येन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फ्रांस और अपने देश की खिहों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कन्दराओं में बने मिले हैं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127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F7D6C7B-31D3-4CC8-A6B6-10CE543D2701}"/>
              </a:ext>
            </a:extLst>
          </p:cNvPr>
          <p:cNvSpPr/>
          <p:nvPr/>
        </p:nvSpPr>
        <p:spPr>
          <a:xfrm>
            <a:off x="2260600" y="1738764"/>
            <a:ext cx="6096000" cy="281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ऐसे ही अपने देश भी मध्य प्रदेश की कुछ कन्दराओं में और मिर्जापुर की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गुफाओं में उस प्राचीन काल के लांगली शिकारियों के शिकार के चित्र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जो हमारे देश की चित्रकला के सबसे पुराने नमूने हैं |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15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4D89AA-4E12-4254-8FE3-91DA98517005}"/>
              </a:ext>
            </a:extLst>
          </p:cNvPr>
          <p:cNvSpPr/>
          <p:nvPr/>
        </p:nvSpPr>
        <p:spPr>
          <a:xfrm>
            <a:off x="1930400" y="1565564"/>
            <a:ext cx="5943600" cy="295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इसके बाद चित्रकारी के नमूने हमें अपने देश में आज से करीब पाँच हज़ार साल पहले के मिलते हैं | थे सिन्धु घाटो की सभ्यता के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जो मोहनजोदड़ो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हड़प्पा और नाल में मिले है |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55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54F226F-B702-4CB5-8EB3-0C08D9EA861D}"/>
              </a:ext>
            </a:extLst>
          </p:cNvPr>
          <p:cNvSpPr/>
          <p:nvPr/>
        </p:nvSpPr>
        <p:spPr>
          <a:xfrm>
            <a:off x="2247900" y="2052935"/>
            <a:ext cx="54229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ये तीनों इस समय पाकिस्तान में हैं | इनके नमूने कागज़ पर नहीं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;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क्योंकि आदमी ने अभी कागज का इस्तोमाल नहीं सीखा था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89121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6A35BF1-D4FC-4AC7-A9A6-DC8AF897AE44}"/>
              </a:ext>
            </a:extLst>
          </p:cNvPr>
          <p:cNvSpPr/>
          <p:nvPr/>
        </p:nvSpPr>
        <p:spPr>
          <a:xfrm>
            <a:off x="1866900" y="838199"/>
            <a:ext cx="6350000" cy="4534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फिर भी खूबसूरती का प्रेमी होने के कारण वह अपने बर्तनों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मटकों को चटक रंगों से रँगता और उन पर कई रंगों से साँपों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चटाई की बुनाई और दूसरे प्रकार की शक्लें या जानवरों की तस्वीरें बनाता था | 	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05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80EA48B-2490-4010-9199-88D6A5E2752E}"/>
              </a:ext>
            </a:extLst>
          </p:cNvPr>
          <p:cNvSpPr/>
          <p:nvPr/>
        </p:nvSpPr>
        <p:spPr>
          <a:xfrm>
            <a:off x="2133600" y="179666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तब के अनेक नमूने हमारे और पाकिस्तान के अजायबघरों में रखे हुए हैं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114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00DD443-05DE-4769-96B6-E97B3B6FD101}"/>
              </a:ext>
            </a:extLst>
          </p:cNvPr>
          <p:cNvSpPr/>
          <p:nvPr/>
        </p:nvSpPr>
        <p:spPr>
          <a:xfrm>
            <a:off x="1676400" y="1574800"/>
            <a:ext cx="62865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बाद के चित्र पत्थर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लड़की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हाथी दाँत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चमड़ा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कपड़ा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भोजपत्र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ताड़पत्र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कागज आदि पर बने | अगले युगों के चित्रों के बर्णन इन्हीं पर बनी तस्वीरों से सम्बन्ध रखते हैं </a:t>
            </a:r>
            <a:r>
              <a:rPr lang="hi-IN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|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68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D9B9407-5912-4123-A3F8-C98AE42AC0DA}"/>
              </a:ext>
            </a:extLst>
          </p:cNvPr>
          <p:cNvSpPr/>
          <p:nvPr/>
        </p:nvSpPr>
        <p:spPr>
          <a:xfrm>
            <a:off x="2349500" y="912091"/>
            <a:ext cx="4775200" cy="4083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बर्बर युग</a:t>
            </a:r>
            <a:endParaRPr lang="tr-TR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बर्बर युग आज से हज़ारों हज़ार साल पहले का वह युग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जब आदमी अपनी आदिम हालत में था ओर उसे सभ्यता की किरण भी नहीं  मिली थी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9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0E657B-9046-4D1B-9A7C-AB598AC8E789}"/>
              </a:ext>
            </a:extLst>
          </p:cNvPr>
          <p:cNvSpPr/>
          <p:nvPr/>
        </p:nvSpPr>
        <p:spPr>
          <a:xfrm>
            <a:off x="2120900" y="1659235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वह तब पेड़ों पर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गुफाओं में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गड्ढ़ों में रहता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था | नंगा ही घूमता था या अधिक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अधिक पत्तों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पेड़ों की छाल या मारे हुए जानावारून की ख़ाल से अपनातन ढकता था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322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BCD7AEF-E700-4AF3-BD56-455DDE790367}"/>
              </a:ext>
            </a:extLst>
          </p:cNvPr>
          <p:cNvSpPr/>
          <p:nvPr/>
        </p:nvSpPr>
        <p:spPr>
          <a:xfrm>
            <a:off x="1930400" y="1558836"/>
            <a:ext cx="6096000" cy="281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 तो उसके पास रहने को गाँव थे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 मकान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न खाने को उगाया हुआ अन्न था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न पहनने को वस्त्र | जीने के साधन उसके पास सीमित थे | उन साधनों में सवसे महत्त्व्यूर्ण शिकार था | शिकार करके ही वह अपना पेट पालता था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54283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B46CA1A-9AFD-459B-B61C-6E109E2C0031}"/>
              </a:ext>
            </a:extLst>
          </p:cNvPr>
          <p:cNvSpPr/>
          <p:nvPr/>
        </p:nvSpPr>
        <p:spPr>
          <a:xfrm>
            <a:off x="2032000" y="970973"/>
            <a:ext cx="5486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यह शिकार बहुत आसन नहीं था | बड़े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छोटे खूँखार जानवरों का शिकार और वह भी मामूली हथियारों से | तब हाथी से कई गुना बड़े जानवर थे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जो आज खत्म हो गाए हैं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15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7D07C74-4EC5-4311-BA51-3398A489C4F4}"/>
              </a:ext>
            </a:extLst>
          </p:cNvPr>
          <p:cNvSpPr/>
          <p:nvPr/>
        </p:nvSpPr>
        <p:spPr>
          <a:xfrm>
            <a:off x="2260600" y="1748567"/>
            <a:ext cx="6096000" cy="23164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ऐसे ही तलबार के से दाढ़ों वाले शेर थे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जिनकी शक्ल आज विलकुल वदल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गई है | तब धातु का ज्ञान नहीं हुआ था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5541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1A6F80B-E63C-454F-94DE-017C4FF1566D}"/>
              </a:ext>
            </a:extLst>
          </p:cNvPr>
          <p:cNvSpPr/>
          <p:nvPr/>
        </p:nvSpPr>
        <p:spPr>
          <a:xfrm>
            <a:off x="2438400" y="1739901"/>
            <a:ext cx="52070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अतः हथियार पत्थर के ही थे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तेज पत्थर के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जिन्हें रगड़कर और फिर लकड़ी में टोंककर भाले का फल वना लिया जाता था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7356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5675473-6FE9-467F-8236-8879C5BC54B7}"/>
              </a:ext>
            </a:extLst>
          </p:cNvPr>
          <p:cNvSpPr/>
          <p:nvPr/>
        </p:nvSpPr>
        <p:spPr>
          <a:xfrm>
            <a:off x="2032000" y="1400463"/>
            <a:ext cx="5867400" cy="295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शिकार करना ‘तना कटीन था कि आदमी अपनी सफलता के लिए केवल अपनी ताकत के ऊपर ही निर्भर नहीं करता था | वह उसके लिए कई प्रकार के जादू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टोन भी करता था |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7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C8A07CE-21C9-4EFE-9041-842DD63A1ABA}"/>
              </a:ext>
            </a:extLst>
          </p:cNvPr>
          <p:cNvSpPr/>
          <p:nvPr/>
        </p:nvSpPr>
        <p:spPr>
          <a:xfrm>
            <a:off x="2133600" y="2002135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प्रकार का एक टोटका ठा अपनी पहाड़ी खोह की दीवार पर शिकार किए जाने वाले लान्वर का रेखाचित्र बनाकर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उसे तीरों और भालों से बेध देना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331516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614</Words>
  <Application>Microsoft Office PowerPoint</Application>
  <PresentationFormat>Geniş ekran</PresentationFormat>
  <Paragraphs>28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6. Hafta</dc:title>
  <dc:creator>Casper</dc:creator>
  <cp:lastModifiedBy>Casper</cp:lastModifiedBy>
  <cp:revision>6</cp:revision>
  <dcterms:created xsi:type="dcterms:W3CDTF">2020-05-05T06:48:08Z</dcterms:created>
  <dcterms:modified xsi:type="dcterms:W3CDTF">2020-05-10T04:03:19Z</dcterms:modified>
</cp:coreProperties>
</file>