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72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4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2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78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26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20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0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9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3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95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03285-DB14-4588-BC91-010D4857A08B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074F6-53CF-40AA-A7B6-C1A496E51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7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mtClean="0"/>
              <a:t>Hayvan refahını t</a:t>
            </a:r>
            <a:r>
              <a:rPr lang="tr-TR" smtClean="0"/>
              <a:t>anımlamada </a:t>
            </a:r>
            <a:r>
              <a:rPr lang="tr-TR" dirty="0" smtClean="0"/>
              <a:t>3 temel kriter kullanılır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davranış</a:t>
            </a:r>
          </a:p>
          <a:p>
            <a:pPr marL="457200" indent="-457200">
              <a:buAutoNum type="arabicPeriod"/>
            </a:pPr>
            <a:r>
              <a:rPr lang="tr-TR" dirty="0" smtClean="0"/>
              <a:t>Biyolojik fonksiyonlar</a:t>
            </a:r>
          </a:p>
          <a:p>
            <a:pPr marL="457200" indent="-457200">
              <a:buAutoNum type="arabicPeriod"/>
            </a:pPr>
            <a:r>
              <a:rPr lang="tr-TR" dirty="0" smtClean="0"/>
              <a:t>duygular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56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Geniş ekran</PresentationFormat>
  <Paragraphs>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Hayvan refahını tanımlamada 3 temel kriter kullanılır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3</cp:revision>
  <dcterms:created xsi:type="dcterms:W3CDTF">2017-05-08T11:16:23Z</dcterms:created>
  <dcterms:modified xsi:type="dcterms:W3CDTF">2017-05-08T12:19:44Z</dcterms:modified>
</cp:coreProperties>
</file>