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2" r:id="rId2"/>
    <p:sldId id="260" r:id="rId3"/>
    <p:sldId id="267" r:id="rId4"/>
    <p:sldId id="259" r:id="rId5"/>
    <p:sldId id="263" r:id="rId6"/>
    <p:sldId id="264" r:id="rId7"/>
    <p:sldId id="265" r:id="rId8"/>
    <p:sldId id="26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9F75050-0E15-4C5B-92B0-66D068882F1F}" type="datetimeFigureOut">
              <a:rPr lang="tr-TR" smtClean="0"/>
              <a:pPr/>
              <a:t>30.04.2020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DEFA8C-F947-479F-BE07-76B6B3F80BF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Cumhurbaşkanının Görev ve yetkileri</a:t>
            </a:r>
          </a:p>
        </p:txBody>
      </p:sp>
      <p:sp>
        <p:nvSpPr>
          <p:cNvPr id="3" name="2 İçerik Yer Tutucusu"/>
          <p:cNvSpPr>
            <a:spLocks noGrp="1"/>
          </p:cNvSpPr>
          <p:nvPr>
            <p:ph idx="1"/>
          </p:nvPr>
        </p:nvSpPr>
        <p:spPr/>
        <p:txBody>
          <a:bodyPr>
            <a:normAutofit fontScale="77500" lnSpcReduction="20000"/>
          </a:bodyPr>
          <a:lstStyle/>
          <a:p>
            <a:r>
              <a:rPr lang="tr-TR" i="1" dirty="0"/>
              <a:t>“Anayasa Madde 104  –  Cumhurbaşkanı Devletin başıdır. Yürütme yetkisi Cumhurbaşkanına aittir. Cumhurbaşkanı, Devlet başkanı sıfatıyla Türkiye Cumhuriyetini ve Türk Milletinin birliğini temsil eder; Anayasanın uygulanmasını, Devlet organlarının düzenli ve uyumlu çalışmasını temin eder. Gerekli gördüğü takdirde, yasama yılının ilk günü Türkiye Büyük Millet Meclisinde açılış konuşmasını yapar. Ülkenin iç ve dış siyaseti hakkında Meclise mesaj verir. Kanunları yayımlar. Kanunları tekrar görüşülmek üzere Türkiye Büyük Millet Meclisine geri gönderir. Kanunların, Türkiye Büyük Millet Meclisi İçtüzüğünün tümünün veya belirli hükümlerinin Anayasaya şekil veya esas bakımından aykırı oldukları</a:t>
            </a:r>
            <a:r>
              <a:rPr lang="tr-TR" dirty="0"/>
              <a:t> gerekçesiyle Anayasa Mahkemesinde iptal davası açar.”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Cumhurbaşkanının Görev ve yetkileri</a:t>
            </a:r>
          </a:p>
        </p:txBody>
      </p:sp>
      <p:sp>
        <p:nvSpPr>
          <p:cNvPr id="3" name="2 İçerik Yer Tutucusu"/>
          <p:cNvSpPr>
            <a:spLocks noGrp="1"/>
          </p:cNvSpPr>
          <p:nvPr>
            <p:ph idx="1"/>
          </p:nvPr>
        </p:nvSpPr>
        <p:spPr/>
        <p:txBody>
          <a:bodyPr>
            <a:normAutofit fontScale="92500" lnSpcReduction="10000"/>
          </a:bodyPr>
          <a:lstStyle/>
          <a:p>
            <a:pPr algn="just"/>
            <a:r>
              <a:rPr lang="tr-TR" i="1" dirty="0"/>
              <a:t>“Anayasa Madde 104 -Cumhurbaşkanı yardımcıları ile bakanları atar ve görevlerine son verir. </a:t>
            </a:r>
          </a:p>
          <a:p>
            <a:pPr algn="just"/>
            <a:r>
              <a:rPr lang="tr-TR" i="1" dirty="0"/>
              <a:t>Üst kademe kamu yöneticilerini atar, görevlerine son verir ve bunların atanmalarına ilişkin usul ve esasları Cumhurbaşkanlığı kararnamesiyle düzenler. </a:t>
            </a:r>
          </a:p>
          <a:p>
            <a:pPr algn="just"/>
            <a:r>
              <a:rPr lang="tr-TR" i="1" dirty="0"/>
              <a:t>Yabancı devletlere Türkiye Cumhuriyetinin temsilcilerini gönderir, Türkiye Cumhuriyetine gönderilecek yabancı devlet temsilcilerini kabul eder.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F63C3-DADF-4551-AC3C-374D29824782}"/>
              </a:ext>
            </a:extLst>
          </p:cNvPr>
          <p:cNvSpPr>
            <a:spLocks noGrp="1"/>
          </p:cNvSpPr>
          <p:nvPr>
            <p:ph type="title"/>
          </p:nvPr>
        </p:nvSpPr>
        <p:spPr/>
        <p:txBody>
          <a:bodyPr>
            <a:normAutofit fontScale="90000"/>
          </a:bodyPr>
          <a:lstStyle/>
          <a:p>
            <a:r>
              <a:rPr lang="tr-TR" dirty="0"/>
              <a:t>Cumhurbaşkanının Görev ve yetkileri</a:t>
            </a:r>
          </a:p>
        </p:txBody>
      </p:sp>
      <p:sp>
        <p:nvSpPr>
          <p:cNvPr id="3" name="İçerik Yer Tutucusu 2">
            <a:extLst>
              <a:ext uri="{FF2B5EF4-FFF2-40B4-BE49-F238E27FC236}">
                <a16:creationId xmlns:a16="http://schemas.microsoft.com/office/drawing/2014/main" id="{99296488-BFB4-4DD9-B547-FFCDD551A789}"/>
              </a:ext>
            </a:extLst>
          </p:cNvPr>
          <p:cNvSpPr>
            <a:spLocks noGrp="1"/>
          </p:cNvSpPr>
          <p:nvPr>
            <p:ph idx="1"/>
          </p:nvPr>
        </p:nvSpPr>
        <p:spPr/>
        <p:txBody>
          <a:bodyPr>
            <a:normAutofit fontScale="92500" lnSpcReduction="10000"/>
          </a:bodyPr>
          <a:lstStyle/>
          <a:p>
            <a:pPr algn="just"/>
            <a:r>
              <a:rPr lang="tr-TR" i="1" dirty="0"/>
              <a:t> Madde 104(devamı)-Milletlerarası </a:t>
            </a:r>
            <a:r>
              <a:rPr lang="tr-TR" i="1" dirty="0" err="1"/>
              <a:t>andlaşmaları</a:t>
            </a:r>
            <a:r>
              <a:rPr lang="tr-TR" i="1" dirty="0"/>
              <a:t> onaylar ve yayımlar. Anayasa değişikliklerine ilişkin kanunları gerekli gördüğü takdirde halkoyuna sunar. </a:t>
            </a:r>
          </a:p>
          <a:p>
            <a:pPr algn="just"/>
            <a:r>
              <a:rPr lang="tr-TR" i="1" dirty="0"/>
              <a:t>Milli güvenlik politikalarını belirler ve gerekli tedbirleri alır. </a:t>
            </a:r>
          </a:p>
          <a:p>
            <a:pPr algn="just"/>
            <a:r>
              <a:rPr lang="tr-TR" i="1" dirty="0"/>
              <a:t>Türkiye Büyük Millet Meclisi adına Türk Silahlı Kuvvetlerinin Başkomutanlığını temsil eder. Türk Silahlı Kuvvetlerinin kullanılmasına karar verir. Sürekli hastalık, sakatlık ve kocama sebebiyle kişilerin cezalarını hafifletir veya kaldırır.”</a:t>
            </a:r>
          </a:p>
          <a:p>
            <a:endParaRPr lang="tr-TR" dirty="0"/>
          </a:p>
        </p:txBody>
      </p:sp>
    </p:spTree>
    <p:extLst>
      <p:ext uri="{BB962C8B-B14F-4D97-AF65-F5344CB8AC3E}">
        <p14:creationId xmlns:p14="http://schemas.microsoft.com/office/powerpoint/2010/main" val="2200420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i="1" dirty="0"/>
              <a:t>“Anayasa Madde 104 -Cumhurbaşkanı, yürütme yetkisine ilişkin konularda Cumhurbaşkanlığı kararnamesi çıkarabilir. </a:t>
            </a:r>
          </a:p>
          <a:p>
            <a:r>
              <a:rPr lang="tr-TR" i="1" dirty="0"/>
              <a:t>Anayasanın ikinci kısmının birinci ve ikinci bölümlerinde yer alan temel haklar, kişi hakları ve ödevleriyle dördüncü bölümde yer alan siyasi haklar ve ödevler Cumhurbaşkanlığı kararnamesiyle düzenlenemez. Anayasada münhasıran kanunla düzenlenmesi öngörülen konularda Cumhurbaşkanlığı kararnamesi çıkarılamaz. </a:t>
            </a:r>
          </a:p>
          <a:p>
            <a:r>
              <a:rPr lang="tr-TR" i="1" dirty="0"/>
              <a:t>Kanunda açıkça düzenlenen konularda Cumhurbaşkanlığı kararnamesi çıkarılamaz. Cumhurbaşkanlığı kararnamesi ile kanunlarda farklı hükümler bulunması halinde, kanun hükümleri uygulanır.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Cumhurbaşkanının Görev ve yetkileri</a:t>
            </a:r>
          </a:p>
        </p:txBody>
      </p:sp>
      <p:sp>
        <p:nvSpPr>
          <p:cNvPr id="3" name="2 İçerik Yer Tutucusu"/>
          <p:cNvSpPr>
            <a:spLocks noGrp="1"/>
          </p:cNvSpPr>
          <p:nvPr>
            <p:ph idx="1"/>
          </p:nvPr>
        </p:nvSpPr>
        <p:spPr/>
        <p:txBody>
          <a:bodyPr>
            <a:normAutofit fontScale="77500" lnSpcReduction="20000"/>
          </a:bodyPr>
          <a:lstStyle/>
          <a:p>
            <a:r>
              <a:rPr lang="tr-TR" i="1" dirty="0"/>
              <a:t>“Anayasa Madde 104  –  Cumhurbaşkanı Devletin başıdır. Yürütme yetkisi Cumhurbaşkanına aittir. Cumhurbaşkanı, Devlet başkanı sıfatıyla Türkiye Cumhuriyetini ve Türk Milletinin birliğini temsil eder; Anayasanın uygulanmasını, Devlet organlarının düzenli ve uyumlu çalışmasını temin eder. Gerekli gördüğü takdirde, yasama yılının ilk günü Türkiye Büyük Millet Meclisinde açılış konuşmasını yapar. Ülkenin iç ve dış siyaseti hakkında Meclise mesaj verir. Kanunları yayımlar. Kanunları tekrar görüşülmek üzere Türkiye Büyük Millet Meclisine geri gönderir. Kanunların, Türkiye Büyük Millet Meclisi İçtüzüğünün tümünün veya belirli hükümlerinin Anayasaya şekil veya esas bakımından aykırı oldukları</a:t>
            </a:r>
            <a:r>
              <a:rPr lang="tr-TR" dirty="0"/>
              <a:t> gerekçesiyle Anayasa Mahkemesinde iptal davası açar.”  </a:t>
            </a:r>
          </a:p>
        </p:txBody>
      </p:sp>
    </p:spTree>
    <p:extLst>
      <p:ext uri="{BB962C8B-B14F-4D97-AF65-F5344CB8AC3E}">
        <p14:creationId xmlns:p14="http://schemas.microsoft.com/office/powerpoint/2010/main" val="1800405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algn="just"/>
            <a:r>
              <a:rPr lang="tr-TR" i="1" dirty="0"/>
              <a:t>“Anayasa Madde 104 -Cumhurbaşkanı yardımcıları ile bakanları atar ve görevlerine son verir. </a:t>
            </a:r>
          </a:p>
          <a:p>
            <a:pPr algn="just"/>
            <a:r>
              <a:rPr lang="tr-TR" i="1" dirty="0"/>
              <a:t>Üst kademe kamu yöneticilerini atar, görevlerine son verir ve bunların atanmalarına ilişkin usul ve esasları Cumhurbaşkanlığı kararnamesiyle düzenler. </a:t>
            </a:r>
          </a:p>
          <a:p>
            <a:pPr algn="just"/>
            <a:r>
              <a:rPr lang="tr-TR" i="1" dirty="0"/>
              <a:t>Yabancı devletlere Türkiye Cumhuriyetinin temsilcilerini gönderir, Türkiye Cumhuriyetine gönderilecek yabancı devlet temsilcilerini kabul eder. </a:t>
            </a:r>
          </a:p>
          <a:p>
            <a:pPr algn="just"/>
            <a:r>
              <a:rPr lang="tr-TR" i="1" dirty="0"/>
              <a:t>Milletlerarası </a:t>
            </a:r>
            <a:r>
              <a:rPr lang="tr-TR" i="1" dirty="0" err="1"/>
              <a:t>andlaşmaları</a:t>
            </a:r>
            <a:r>
              <a:rPr lang="tr-TR" i="1" dirty="0"/>
              <a:t> onaylar ve yayımlar. Anayasa değişikliklerine ilişkin kanunları gerekli gördüğü takdirde halkoyuna sunar. </a:t>
            </a:r>
          </a:p>
          <a:p>
            <a:pPr algn="just"/>
            <a:r>
              <a:rPr lang="tr-TR" i="1" dirty="0"/>
              <a:t>Milli güvenlik politikalarını belirler ve gerekli tedbirleri alır. </a:t>
            </a:r>
          </a:p>
          <a:p>
            <a:pPr algn="just"/>
            <a:r>
              <a:rPr lang="tr-TR" i="1" dirty="0"/>
              <a:t>Türkiye Büyük Millet Meclisi adına Türk Silahlı Kuvvetlerinin Başkomutanlığını temsil eder. Türk Silahlı Kuvvetlerinin kullanılmasına karar verir. Sürekli hastalık, sakatlık ve kocama sebebiyle kişilerin cezalarını hafifletir veya kaldırır.”</a:t>
            </a:r>
          </a:p>
        </p:txBody>
      </p:sp>
    </p:spTree>
    <p:extLst>
      <p:ext uri="{BB962C8B-B14F-4D97-AF65-F5344CB8AC3E}">
        <p14:creationId xmlns:p14="http://schemas.microsoft.com/office/powerpoint/2010/main" val="29986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i="1" dirty="0"/>
              <a:t>“Anayasa Madde 104 -Cumhurbaşkanı, yürütme yetkisine ilişkin konularda Cumhurbaşkanlığı kararnamesi çıkarabilir. </a:t>
            </a:r>
          </a:p>
          <a:p>
            <a:r>
              <a:rPr lang="tr-TR" i="1" dirty="0"/>
              <a:t>Anayasanın ikinci kısmının birinci ve ikinci bölümlerinde yer alan temel haklar, kişi hakları ve ödevleriyle dördüncü bölümde yer alan siyasi haklar ve ödevler Cumhurbaşkanlığı kararnamesiyle düzenlenemez. Anayasada münhasıran kanunla düzenlenmesi öngörülen konularda Cumhurbaşkanlığı kararnamesi çıkarılamaz. </a:t>
            </a:r>
          </a:p>
          <a:p>
            <a:r>
              <a:rPr lang="tr-TR" i="1" dirty="0"/>
              <a:t>Kanunda açıkça düzenlenen konularda Cumhurbaşkanlığı kararnamesi çıkarılamaz. Cumhurbaşkanlığı kararnamesi ile kanunlarda farklı hükümler bulunması halinde, kanun hükümleri uygulanır. “</a:t>
            </a:r>
          </a:p>
        </p:txBody>
      </p:sp>
    </p:spTree>
    <p:extLst>
      <p:ext uri="{BB962C8B-B14F-4D97-AF65-F5344CB8AC3E}">
        <p14:creationId xmlns:p14="http://schemas.microsoft.com/office/powerpoint/2010/main" val="429242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CUMHURBAŞKALIĞI SİSTEMİ </a:t>
            </a:r>
            <a:br>
              <a:rPr lang="tr-TR" dirty="0"/>
            </a:br>
            <a:r>
              <a:rPr lang="tr-TR" dirty="0"/>
              <a:t>TEŞKİLAT ŞEMASI</a:t>
            </a:r>
          </a:p>
        </p:txBody>
      </p:sp>
      <p:pic>
        <p:nvPicPr>
          <p:cNvPr id="1026" name="Picture 2"/>
          <p:cNvPicPr>
            <a:picLocks noGrp="1" noChangeAspect="1" noChangeArrowheads="1"/>
          </p:cNvPicPr>
          <p:nvPr>
            <p:ph idx="1"/>
          </p:nvPr>
        </p:nvPicPr>
        <p:blipFill>
          <a:blip r:embed="rId2"/>
          <a:srcRect/>
          <a:stretch>
            <a:fillRect/>
          </a:stretch>
        </p:blipFill>
        <p:spPr bwMode="auto">
          <a:xfrm>
            <a:off x="1000100" y="1357298"/>
            <a:ext cx="7358114" cy="4900634"/>
          </a:xfrm>
          <a:prstGeom prst="rect">
            <a:avLst/>
          </a:prstGeom>
          <a:noFill/>
          <a:ln w="9525">
            <a:noFill/>
            <a:miter lim="800000"/>
            <a:headEnd/>
            <a:tailEnd/>
          </a:ln>
          <a:effectLst/>
        </p:spPr>
      </p:pic>
    </p:spTree>
    <p:extLst>
      <p:ext uri="{BB962C8B-B14F-4D97-AF65-F5344CB8AC3E}">
        <p14:creationId xmlns:p14="http://schemas.microsoft.com/office/powerpoint/2010/main" val="24908892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TotalTime>
  <Words>600</Words>
  <Application>Microsoft Office PowerPoint</Application>
  <PresentationFormat>Ekran Gösterisi (4:3)</PresentationFormat>
  <Paragraphs>25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Gill Sans MT</vt:lpstr>
      <vt:lpstr>Verdana</vt:lpstr>
      <vt:lpstr>Wingdings 2</vt:lpstr>
      <vt:lpstr>Gündönümü</vt:lpstr>
      <vt:lpstr>Cumhurbaşkanının Görev ve yetkileri</vt:lpstr>
      <vt:lpstr>Cumhurbaşkanının Görev ve yetkileri</vt:lpstr>
      <vt:lpstr>Cumhurbaşkanının Görev ve yetkileri</vt:lpstr>
      <vt:lpstr>PowerPoint Sunusu</vt:lpstr>
      <vt:lpstr>Cumhurbaşkanının Görev ve yetkileri</vt:lpstr>
      <vt:lpstr>PowerPoint Sunusu</vt:lpstr>
      <vt:lpstr>PowerPoint Sunusu</vt:lpstr>
      <vt:lpstr>CUMHURBAŞKALIĞI SİSTEMİ  TEŞKİLAT ŞEMASI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Cumhurbaşkanının Görev ve yetkileri</dc:title>
  <dc:creator>hp</dc:creator>
  <cp:lastModifiedBy>hp</cp:lastModifiedBy>
  <cp:revision>4</cp:revision>
  <dcterms:created xsi:type="dcterms:W3CDTF">2019-04-07T04:38:35Z</dcterms:created>
  <dcterms:modified xsi:type="dcterms:W3CDTF">2020-04-30T15:19:53Z</dcterms:modified>
</cp:coreProperties>
</file>