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338EC0-4B5D-4937-AB9F-08392330A93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B4D510C-9DFD-44BD-ABD5-3AC835D9EE3F}">
      <dgm:prSet phldrT="[Metin]"/>
      <dgm:spPr/>
      <dgm:t>
        <a:bodyPr/>
        <a:lstStyle/>
        <a:p>
          <a:r>
            <a:rPr lang="tr-TR" dirty="0" smtClean="0"/>
            <a:t>Hukuk</a:t>
          </a:r>
          <a:endParaRPr lang="tr-TR" dirty="0"/>
        </a:p>
      </dgm:t>
    </dgm:pt>
    <dgm:pt modelId="{2B78BA6A-3763-4CBD-8520-007A8EE9EBD9}" type="parTrans" cxnId="{B1BA80C2-D782-4B56-A777-E01A6A380B43}">
      <dgm:prSet/>
      <dgm:spPr/>
      <dgm:t>
        <a:bodyPr/>
        <a:lstStyle/>
        <a:p>
          <a:endParaRPr lang="tr-TR"/>
        </a:p>
      </dgm:t>
    </dgm:pt>
    <dgm:pt modelId="{3A90B375-9172-4A4D-BB0B-8F58ADC0EAF0}" type="sibTrans" cxnId="{B1BA80C2-D782-4B56-A777-E01A6A380B43}">
      <dgm:prSet/>
      <dgm:spPr/>
      <dgm:t>
        <a:bodyPr/>
        <a:lstStyle/>
        <a:p>
          <a:endParaRPr lang="tr-TR"/>
        </a:p>
      </dgm:t>
    </dgm:pt>
    <dgm:pt modelId="{1CD2E716-1C11-4FB9-9BB6-4EAB0E44B2FB}">
      <dgm:prSet phldrT="[Metin]"/>
      <dgm:spPr/>
      <dgm:t>
        <a:bodyPr/>
        <a:lstStyle/>
        <a:p>
          <a:r>
            <a:rPr lang="tr-TR" dirty="0" smtClean="0"/>
            <a:t>Ekonomi</a:t>
          </a:r>
          <a:endParaRPr lang="tr-TR" dirty="0"/>
        </a:p>
      </dgm:t>
    </dgm:pt>
    <dgm:pt modelId="{D1D6F951-D4A0-4E0F-A5C2-3043737F6A2E}" type="parTrans" cxnId="{7E33EA09-E64C-4D15-92EE-3ADD22C4AD31}">
      <dgm:prSet/>
      <dgm:spPr/>
      <dgm:t>
        <a:bodyPr/>
        <a:lstStyle/>
        <a:p>
          <a:endParaRPr lang="tr-TR"/>
        </a:p>
      </dgm:t>
    </dgm:pt>
    <dgm:pt modelId="{E1FCDD48-9DDA-4584-A3AB-F1E160CFBCF7}" type="sibTrans" cxnId="{7E33EA09-E64C-4D15-92EE-3ADD22C4AD31}">
      <dgm:prSet/>
      <dgm:spPr/>
      <dgm:t>
        <a:bodyPr/>
        <a:lstStyle/>
        <a:p>
          <a:endParaRPr lang="tr-TR"/>
        </a:p>
      </dgm:t>
    </dgm:pt>
    <dgm:pt modelId="{5506FF8E-3DE8-4E94-814D-BFA59488963D}">
      <dgm:prSet phldrT="[Metin]"/>
      <dgm:spPr/>
      <dgm:t>
        <a:bodyPr/>
        <a:lstStyle/>
        <a:p>
          <a:r>
            <a:rPr lang="tr-TR" dirty="0" smtClean="0"/>
            <a:t>Siyaset</a:t>
          </a:r>
          <a:endParaRPr lang="tr-TR" dirty="0"/>
        </a:p>
      </dgm:t>
    </dgm:pt>
    <dgm:pt modelId="{03ADF29E-E4EC-49F2-925B-28ADC189D6FD}" type="parTrans" cxnId="{2CA04DB5-2942-4012-B61B-7F97EE9BF0CC}">
      <dgm:prSet/>
      <dgm:spPr/>
      <dgm:t>
        <a:bodyPr/>
        <a:lstStyle/>
        <a:p>
          <a:endParaRPr lang="tr-TR"/>
        </a:p>
      </dgm:t>
    </dgm:pt>
    <dgm:pt modelId="{A60A78F7-A6CA-40AE-9D6D-34AD06BE566A}" type="sibTrans" cxnId="{2CA04DB5-2942-4012-B61B-7F97EE9BF0CC}">
      <dgm:prSet/>
      <dgm:spPr/>
      <dgm:t>
        <a:bodyPr/>
        <a:lstStyle/>
        <a:p>
          <a:endParaRPr lang="tr-TR"/>
        </a:p>
      </dgm:t>
    </dgm:pt>
    <dgm:pt modelId="{172A1278-CC74-4800-B5EB-120074FFD187}" type="pres">
      <dgm:prSet presAssocID="{30338EC0-4B5D-4937-AB9F-08392330A9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61C9CD4-A337-4F93-B5F9-5B7AD29101AD}" type="pres">
      <dgm:prSet presAssocID="{0B4D510C-9DFD-44BD-ABD5-3AC835D9EE3F}" presName="node" presStyleLbl="node1" presStyleIdx="0" presStyleCnt="3" custScaleX="85765" custScaleY="254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6AA20B-86A0-48E6-9963-61439FDAC83C}" type="pres">
      <dgm:prSet presAssocID="{3A90B375-9172-4A4D-BB0B-8F58ADC0EAF0}" presName="sibTrans" presStyleCnt="0"/>
      <dgm:spPr/>
    </dgm:pt>
    <dgm:pt modelId="{4A7E2138-142B-4AA6-91CF-16DD3B0221FD}" type="pres">
      <dgm:prSet presAssocID="{1CD2E716-1C11-4FB9-9BB6-4EAB0E44B2FB}" presName="node" presStyleLbl="node1" presStyleIdx="1" presStyleCnt="3" custScaleX="87509" custScaleY="3457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B1CF93-5F29-45E8-8E48-402D492A3C6D}" type="pres">
      <dgm:prSet presAssocID="{E1FCDD48-9DDA-4584-A3AB-F1E160CFBCF7}" presName="sibTrans" presStyleCnt="0"/>
      <dgm:spPr/>
    </dgm:pt>
    <dgm:pt modelId="{E5D7D6D1-7FDB-4E36-ABC2-1854542F6F6E}" type="pres">
      <dgm:prSet presAssocID="{5506FF8E-3DE8-4E94-814D-BFA59488963D}" presName="node" presStyleLbl="node1" presStyleIdx="2" presStyleCnt="3" custScaleX="88076" custScaleY="2483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C125447-E969-447C-BB5E-30C8D2EF5C77}" type="presOf" srcId="{5506FF8E-3DE8-4E94-814D-BFA59488963D}" destId="{E5D7D6D1-7FDB-4E36-ABC2-1854542F6F6E}" srcOrd="0" destOrd="0" presId="urn:microsoft.com/office/officeart/2005/8/layout/default"/>
    <dgm:cxn modelId="{2CA04DB5-2942-4012-B61B-7F97EE9BF0CC}" srcId="{30338EC0-4B5D-4937-AB9F-08392330A935}" destId="{5506FF8E-3DE8-4E94-814D-BFA59488963D}" srcOrd="2" destOrd="0" parTransId="{03ADF29E-E4EC-49F2-925B-28ADC189D6FD}" sibTransId="{A60A78F7-A6CA-40AE-9D6D-34AD06BE566A}"/>
    <dgm:cxn modelId="{3EF9A79A-69F6-4BB4-8BAB-0C5EF3CBC291}" type="presOf" srcId="{30338EC0-4B5D-4937-AB9F-08392330A935}" destId="{172A1278-CC74-4800-B5EB-120074FFD187}" srcOrd="0" destOrd="0" presId="urn:microsoft.com/office/officeart/2005/8/layout/default"/>
    <dgm:cxn modelId="{1697936B-223D-4CC9-A20C-119AE2D6FC2B}" type="presOf" srcId="{1CD2E716-1C11-4FB9-9BB6-4EAB0E44B2FB}" destId="{4A7E2138-142B-4AA6-91CF-16DD3B0221FD}" srcOrd="0" destOrd="0" presId="urn:microsoft.com/office/officeart/2005/8/layout/default"/>
    <dgm:cxn modelId="{7E33EA09-E64C-4D15-92EE-3ADD22C4AD31}" srcId="{30338EC0-4B5D-4937-AB9F-08392330A935}" destId="{1CD2E716-1C11-4FB9-9BB6-4EAB0E44B2FB}" srcOrd="1" destOrd="0" parTransId="{D1D6F951-D4A0-4E0F-A5C2-3043737F6A2E}" sibTransId="{E1FCDD48-9DDA-4584-A3AB-F1E160CFBCF7}"/>
    <dgm:cxn modelId="{B1BA80C2-D782-4B56-A777-E01A6A380B43}" srcId="{30338EC0-4B5D-4937-AB9F-08392330A935}" destId="{0B4D510C-9DFD-44BD-ABD5-3AC835D9EE3F}" srcOrd="0" destOrd="0" parTransId="{2B78BA6A-3763-4CBD-8520-007A8EE9EBD9}" sibTransId="{3A90B375-9172-4A4D-BB0B-8F58ADC0EAF0}"/>
    <dgm:cxn modelId="{A77C6CC3-08BD-4703-93AA-2E7F9530155C}" type="presOf" srcId="{0B4D510C-9DFD-44BD-ABD5-3AC835D9EE3F}" destId="{661C9CD4-A337-4F93-B5F9-5B7AD29101AD}" srcOrd="0" destOrd="0" presId="urn:microsoft.com/office/officeart/2005/8/layout/default"/>
    <dgm:cxn modelId="{286C32DA-F00A-49C2-9A1F-F5C3C82225A9}" type="presParOf" srcId="{172A1278-CC74-4800-B5EB-120074FFD187}" destId="{661C9CD4-A337-4F93-B5F9-5B7AD29101AD}" srcOrd="0" destOrd="0" presId="urn:microsoft.com/office/officeart/2005/8/layout/default"/>
    <dgm:cxn modelId="{591C2B41-4126-4A12-8D6F-4F4B5721F2A6}" type="presParOf" srcId="{172A1278-CC74-4800-B5EB-120074FFD187}" destId="{AA6AA20B-86A0-48E6-9963-61439FDAC83C}" srcOrd="1" destOrd="0" presId="urn:microsoft.com/office/officeart/2005/8/layout/default"/>
    <dgm:cxn modelId="{B8239A09-44E2-4550-AEDF-346DD8AE7922}" type="presParOf" srcId="{172A1278-CC74-4800-B5EB-120074FFD187}" destId="{4A7E2138-142B-4AA6-91CF-16DD3B0221FD}" srcOrd="2" destOrd="0" presId="urn:microsoft.com/office/officeart/2005/8/layout/default"/>
    <dgm:cxn modelId="{063989AC-F067-48D4-AC8B-74A77BDE84CE}" type="presParOf" srcId="{172A1278-CC74-4800-B5EB-120074FFD187}" destId="{5BB1CF93-5F29-45E8-8E48-402D492A3C6D}" srcOrd="3" destOrd="0" presId="urn:microsoft.com/office/officeart/2005/8/layout/default"/>
    <dgm:cxn modelId="{50B6E533-3DD0-4011-B8B2-DE2D7EA7D66F}" type="presParOf" srcId="{172A1278-CC74-4800-B5EB-120074FFD187}" destId="{E5D7D6D1-7FDB-4E36-ABC2-1854542F6F6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2F9137-D326-4DF5-B365-D700D5EEA847}" type="doc">
      <dgm:prSet loTypeId="urn:microsoft.com/office/officeart/2005/8/layout/funnel1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23323511-2471-4474-A5F2-83D21635E52D}">
      <dgm:prSet phldrT="[Metin]" custT="1"/>
      <dgm:spPr/>
      <dgm:t>
        <a:bodyPr/>
        <a:lstStyle/>
        <a:p>
          <a:r>
            <a:rPr lang="tr-TR" sz="2800" dirty="0" smtClean="0"/>
            <a:t>Hukuk-Hak ve yükümlülükler </a:t>
          </a:r>
          <a:endParaRPr lang="tr-TR" sz="2800" dirty="0"/>
        </a:p>
      </dgm:t>
    </dgm:pt>
    <dgm:pt modelId="{8114ADA2-D03C-4D31-B4B7-1033F7607AB9}" type="parTrans" cxnId="{5491ADB6-7606-4BA3-8A1B-4575686BC3D5}">
      <dgm:prSet/>
      <dgm:spPr/>
      <dgm:t>
        <a:bodyPr/>
        <a:lstStyle/>
        <a:p>
          <a:endParaRPr lang="tr-TR"/>
        </a:p>
      </dgm:t>
    </dgm:pt>
    <dgm:pt modelId="{04DFDB65-D618-4949-B2FF-AE26591D1855}" type="sibTrans" cxnId="{5491ADB6-7606-4BA3-8A1B-4575686BC3D5}">
      <dgm:prSet/>
      <dgm:spPr/>
      <dgm:t>
        <a:bodyPr/>
        <a:lstStyle/>
        <a:p>
          <a:endParaRPr lang="tr-TR"/>
        </a:p>
      </dgm:t>
    </dgm:pt>
    <dgm:pt modelId="{C84B5DCE-05AD-41DD-A189-7164C9AAC9EA}">
      <dgm:prSet phldrT="[Metin]" custT="1"/>
      <dgm:spPr/>
      <dgm:t>
        <a:bodyPr/>
        <a:lstStyle/>
        <a:p>
          <a:r>
            <a:rPr lang="tr-TR" sz="2400" dirty="0" smtClean="0"/>
            <a:t>Ekonomi-Değiş Tokuş/Tüketim</a:t>
          </a:r>
          <a:r>
            <a:rPr lang="tr-TR" sz="2000" dirty="0" smtClean="0"/>
            <a:t> </a:t>
          </a:r>
          <a:endParaRPr lang="tr-TR" sz="2000" dirty="0"/>
        </a:p>
      </dgm:t>
    </dgm:pt>
    <dgm:pt modelId="{73E6367C-7DAC-438D-B6C2-979515D1BFB0}" type="parTrans" cxnId="{8582F562-AC28-4E10-BA44-844AD68AEDC0}">
      <dgm:prSet/>
      <dgm:spPr/>
      <dgm:t>
        <a:bodyPr/>
        <a:lstStyle/>
        <a:p>
          <a:endParaRPr lang="tr-TR"/>
        </a:p>
      </dgm:t>
    </dgm:pt>
    <dgm:pt modelId="{81EF91F7-B951-4838-942B-DFFA8FAAA9B6}" type="sibTrans" cxnId="{8582F562-AC28-4E10-BA44-844AD68AEDC0}">
      <dgm:prSet/>
      <dgm:spPr/>
      <dgm:t>
        <a:bodyPr/>
        <a:lstStyle/>
        <a:p>
          <a:endParaRPr lang="tr-TR"/>
        </a:p>
      </dgm:t>
    </dgm:pt>
    <dgm:pt modelId="{CBD1AE60-1F03-42E5-AB41-6A97286EC452}">
      <dgm:prSet phldrT="[Metin]" phldr="1"/>
      <dgm:spPr/>
      <dgm:t>
        <a:bodyPr/>
        <a:lstStyle/>
        <a:p>
          <a:endParaRPr lang="tr-TR"/>
        </a:p>
      </dgm:t>
    </dgm:pt>
    <dgm:pt modelId="{0A554BED-316B-48D8-9FC9-66AC93CEFF5C}" type="parTrans" cxnId="{45101567-9576-4517-ADA4-FBB549AAD873}">
      <dgm:prSet/>
      <dgm:spPr/>
      <dgm:t>
        <a:bodyPr/>
        <a:lstStyle/>
        <a:p>
          <a:endParaRPr lang="tr-TR"/>
        </a:p>
      </dgm:t>
    </dgm:pt>
    <dgm:pt modelId="{69347D45-7BA3-4C88-8029-16C82492C520}" type="sibTrans" cxnId="{45101567-9576-4517-ADA4-FBB549AAD873}">
      <dgm:prSet/>
      <dgm:spPr/>
      <dgm:t>
        <a:bodyPr/>
        <a:lstStyle/>
        <a:p>
          <a:endParaRPr lang="tr-TR"/>
        </a:p>
      </dgm:t>
    </dgm:pt>
    <dgm:pt modelId="{5DD75D3D-EA42-470F-9D9C-191D90569221}">
      <dgm:prSet phldrT="[Metin]"/>
      <dgm:spPr/>
      <dgm:t>
        <a:bodyPr/>
        <a:lstStyle/>
        <a:p>
          <a:r>
            <a:rPr lang="tr-TR" b="1" dirty="0" smtClean="0">
              <a:solidFill>
                <a:srgbClr val="FF0000"/>
              </a:solidFill>
            </a:rPr>
            <a:t>İNSANA ÖZGÜ </a:t>
          </a:r>
        </a:p>
        <a:p>
          <a:r>
            <a:rPr lang="tr-TR" b="1" dirty="0" smtClean="0">
              <a:solidFill>
                <a:srgbClr val="FF0000"/>
              </a:solidFill>
            </a:rPr>
            <a:t>ORTAK </a:t>
          </a:r>
          <a:r>
            <a:rPr lang="tr-TR" b="1" dirty="0" err="1" smtClean="0">
              <a:solidFill>
                <a:srgbClr val="FF0000"/>
              </a:solidFill>
            </a:rPr>
            <a:t>DEĞERi:İnsanın</a:t>
          </a:r>
          <a:r>
            <a:rPr lang="tr-TR" b="1" dirty="0" smtClean="0">
              <a:solidFill>
                <a:srgbClr val="FF0000"/>
              </a:solidFill>
            </a:rPr>
            <a:t> toplum içindeki yeri</a:t>
          </a:r>
          <a:endParaRPr lang="tr-TR" b="1" dirty="0">
            <a:solidFill>
              <a:srgbClr val="FF0000"/>
            </a:solidFill>
          </a:endParaRPr>
        </a:p>
      </dgm:t>
    </dgm:pt>
    <dgm:pt modelId="{D5EA2E1F-81DC-42F9-924C-1DC860A8CC29}" type="parTrans" cxnId="{6E82A4D0-378E-4A3A-9278-45C09B7F7862}">
      <dgm:prSet/>
      <dgm:spPr/>
      <dgm:t>
        <a:bodyPr/>
        <a:lstStyle/>
        <a:p>
          <a:endParaRPr lang="tr-TR"/>
        </a:p>
      </dgm:t>
    </dgm:pt>
    <dgm:pt modelId="{EC43F934-06AD-4C23-9125-E5D1F5DBBFC2}" type="sibTrans" cxnId="{6E82A4D0-378E-4A3A-9278-45C09B7F7862}">
      <dgm:prSet/>
      <dgm:spPr/>
      <dgm:t>
        <a:bodyPr/>
        <a:lstStyle/>
        <a:p>
          <a:endParaRPr lang="tr-TR"/>
        </a:p>
      </dgm:t>
    </dgm:pt>
    <dgm:pt modelId="{09359ED7-CBE4-4509-A617-4C955864A073}" type="pres">
      <dgm:prSet presAssocID="{DF2F9137-D326-4DF5-B365-D700D5EEA84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C1CE513-9310-46EE-83CB-7E1AAF88F050}" type="pres">
      <dgm:prSet presAssocID="{DF2F9137-D326-4DF5-B365-D700D5EEA847}" presName="ellipse" presStyleLbl="trBgShp" presStyleIdx="0" presStyleCnt="1" custScaleX="124664" custScaleY="111781" custLinFactNeighborX="-36590" custLinFactNeighborY="-20206"/>
      <dgm:spPr/>
    </dgm:pt>
    <dgm:pt modelId="{9116B1CC-A991-4B82-8B9E-5EBEE3D12A68}" type="pres">
      <dgm:prSet presAssocID="{DF2F9137-D326-4DF5-B365-D700D5EEA847}" presName="arrow1" presStyleLbl="fgShp" presStyleIdx="0" presStyleCnt="1" custAng="21354868" custFlipVert="1" custFlipHor="1" custScaleX="6371" custScaleY="237463"/>
      <dgm:spPr/>
    </dgm:pt>
    <dgm:pt modelId="{7270DFE5-F796-403C-876F-4E9B5FAAFB04}" type="pres">
      <dgm:prSet presAssocID="{DF2F9137-D326-4DF5-B365-D700D5EEA847}" presName="rectangle" presStyleLbl="revTx" presStyleIdx="0" presStyleCnt="1" custScaleX="204159" custScaleY="26881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14B535-60E5-4E00-B040-93B6C29E3DDB}" type="pres">
      <dgm:prSet presAssocID="{C84B5DCE-05AD-41DD-A189-7164C9AAC9EA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059D40-7EAA-4215-B4EB-17B00C151775}" type="pres">
      <dgm:prSet presAssocID="{CBD1AE60-1F03-42E5-AB41-6A97286EC452}" presName="item2" presStyleLbl="node1" presStyleIdx="1" presStyleCnt="3" custAng="19991717" custScaleX="234864" custScaleY="184119" custLinFactNeighborX="-62795" custLinFactNeighborY="-344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12D3B4-6CAB-4975-BEC0-0E18089DCEFF}" type="pres">
      <dgm:prSet presAssocID="{5DD75D3D-EA42-470F-9D9C-191D90569221}" presName="item3" presStyleLbl="node1" presStyleIdx="2" presStyleCnt="3" custScaleX="253689" custScaleY="214548" custLinFactNeighborX="47417" custLinFactNeighborY="-4454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E50ED9-1D74-4677-A429-061EC2ED6957}" type="pres">
      <dgm:prSet presAssocID="{DF2F9137-D326-4DF5-B365-D700D5EEA847}" presName="funnel" presStyleLbl="trAlignAcc1" presStyleIdx="0" presStyleCnt="1" custScaleX="193362" custScaleY="70076" custLinFactNeighborX="-4518" custLinFactNeighborY="-15732"/>
      <dgm:spPr/>
    </dgm:pt>
  </dgm:ptLst>
  <dgm:cxnLst>
    <dgm:cxn modelId="{A54CA74D-68DA-4A1D-8669-9DA151D45300}" type="presOf" srcId="{5DD75D3D-EA42-470F-9D9C-191D90569221}" destId="{7270DFE5-F796-403C-876F-4E9B5FAAFB04}" srcOrd="0" destOrd="0" presId="urn:microsoft.com/office/officeart/2005/8/layout/funnel1"/>
    <dgm:cxn modelId="{C18B3667-C7F9-4BA8-A7E8-BAF7327CBF2E}" type="presOf" srcId="{CBD1AE60-1F03-42E5-AB41-6A97286EC452}" destId="{0014B535-60E5-4E00-B040-93B6C29E3DDB}" srcOrd="0" destOrd="0" presId="urn:microsoft.com/office/officeart/2005/8/layout/funnel1"/>
    <dgm:cxn modelId="{0A347327-39C3-4FD1-BF1A-3C8477CD35EC}" type="presOf" srcId="{DF2F9137-D326-4DF5-B365-D700D5EEA847}" destId="{09359ED7-CBE4-4509-A617-4C955864A073}" srcOrd="0" destOrd="0" presId="urn:microsoft.com/office/officeart/2005/8/layout/funnel1"/>
    <dgm:cxn modelId="{45101567-9576-4517-ADA4-FBB549AAD873}" srcId="{DF2F9137-D326-4DF5-B365-D700D5EEA847}" destId="{CBD1AE60-1F03-42E5-AB41-6A97286EC452}" srcOrd="2" destOrd="0" parTransId="{0A554BED-316B-48D8-9FC9-66AC93CEFF5C}" sibTransId="{69347D45-7BA3-4C88-8029-16C82492C520}"/>
    <dgm:cxn modelId="{5491ADB6-7606-4BA3-8A1B-4575686BC3D5}" srcId="{DF2F9137-D326-4DF5-B365-D700D5EEA847}" destId="{23323511-2471-4474-A5F2-83D21635E52D}" srcOrd="0" destOrd="0" parTransId="{8114ADA2-D03C-4D31-B4B7-1033F7607AB9}" sibTransId="{04DFDB65-D618-4949-B2FF-AE26591D1855}"/>
    <dgm:cxn modelId="{54EED82D-8A83-42CA-9988-C76F802BDFC5}" type="presOf" srcId="{C84B5DCE-05AD-41DD-A189-7164C9AAC9EA}" destId="{AC059D40-7EAA-4215-B4EB-17B00C151775}" srcOrd="0" destOrd="0" presId="urn:microsoft.com/office/officeart/2005/8/layout/funnel1"/>
    <dgm:cxn modelId="{350979D0-5E82-4F29-B494-AE0680D9D829}" type="presOf" srcId="{23323511-2471-4474-A5F2-83D21635E52D}" destId="{3E12D3B4-6CAB-4975-BEC0-0E18089DCEFF}" srcOrd="0" destOrd="0" presId="urn:microsoft.com/office/officeart/2005/8/layout/funnel1"/>
    <dgm:cxn modelId="{6E82A4D0-378E-4A3A-9278-45C09B7F7862}" srcId="{DF2F9137-D326-4DF5-B365-D700D5EEA847}" destId="{5DD75D3D-EA42-470F-9D9C-191D90569221}" srcOrd="3" destOrd="0" parTransId="{D5EA2E1F-81DC-42F9-924C-1DC860A8CC29}" sibTransId="{EC43F934-06AD-4C23-9125-E5D1F5DBBFC2}"/>
    <dgm:cxn modelId="{8582F562-AC28-4E10-BA44-844AD68AEDC0}" srcId="{DF2F9137-D326-4DF5-B365-D700D5EEA847}" destId="{C84B5DCE-05AD-41DD-A189-7164C9AAC9EA}" srcOrd="1" destOrd="0" parTransId="{73E6367C-7DAC-438D-B6C2-979515D1BFB0}" sibTransId="{81EF91F7-B951-4838-942B-DFFA8FAAA9B6}"/>
    <dgm:cxn modelId="{C4F73AD7-AB9E-4DB1-BE8D-B11C5C8D4684}" type="presParOf" srcId="{09359ED7-CBE4-4509-A617-4C955864A073}" destId="{5C1CE513-9310-46EE-83CB-7E1AAF88F050}" srcOrd="0" destOrd="0" presId="urn:microsoft.com/office/officeart/2005/8/layout/funnel1"/>
    <dgm:cxn modelId="{57EAABF7-3549-47A3-A2A0-B5CEFB3C6038}" type="presParOf" srcId="{09359ED7-CBE4-4509-A617-4C955864A073}" destId="{9116B1CC-A991-4B82-8B9E-5EBEE3D12A68}" srcOrd="1" destOrd="0" presId="urn:microsoft.com/office/officeart/2005/8/layout/funnel1"/>
    <dgm:cxn modelId="{674E96F3-CDC2-48B7-895E-E060631137A6}" type="presParOf" srcId="{09359ED7-CBE4-4509-A617-4C955864A073}" destId="{7270DFE5-F796-403C-876F-4E9B5FAAFB04}" srcOrd="2" destOrd="0" presId="urn:microsoft.com/office/officeart/2005/8/layout/funnel1"/>
    <dgm:cxn modelId="{9DDC76E6-4CCC-4119-8D12-7F27BBBF9F08}" type="presParOf" srcId="{09359ED7-CBE4-4509-A617-4C955864A073}" destId="{0014B535-60E5-4E00-B040-93B6C29E3DDB}" srcOrd="3" destOrd="0" presId="urn:microsoft.com/office/officeart/2005/8/layout/funnel1"/>
    <dgm:cxn modelId="{E84C66D3-ABAB-4B25-8C6C-5EBE85054F85}" type="presParOf" srcId="{09359ED7-CBE4-4509-A617-4C955864A073}" destId="{AC059D40-7EAA-4215-B4EB-17B00C151775}" srcOrd="4" destOrd="0" presId="urn:microsoft.com/office/officeart/2005/8/layout/funnel1"/>
    <dgm:cxn modelId="{2C67DB7C-9311-4AC9-999E-C596A27D17CA}" type="presParOf" srcId="{09359ED7-CBE4-4509-A617-4C955864A073}" destId="{3E12D3B4-6CAB-4975-BEC0-0E18089DCEFF}" srcOrd="5" destOrd="0" presId="urn:microsoft.com/office/officeart/2005/8/layout/funnel1"/>
    <dgm:cxn modelId="{9AAC802D-994E-47C1-811F-7C55109606D0}" type="presParOf" srcId="{09359ED7-CBE4-4509-A617-4C955864A073}" destId="{80E50ED9-1D74-4677-A429-061EC2ED695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9D0CF4-ADCE-4E8A-8972-556D5455EBF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2FE7376-A6D1-4476-9BA2-1A1B04A24B81}">
      <dgm:prSet phldrT="[Metin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dirty="0" smtClean="0"/>
            <a:t>Ekonomi=İhtiyaç maksimizasyonu ve fayda.</a:t>
          </a:r>
        </a:p>
        <a:p>
          <a:pPr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b="0" dirty="0"/>
        </a:p>
      </dgm:t>
    </dgm:pt>
    <dgm:pt modelId="{03EEB1A2-67BE-4B11-9FC2-177C093CB7B5}" type="parTrans" cxnId="{966F077D-4AF4-4625-A5CF-09E53D9F91BF}">
      <dgm:prSet/>
      <dgm:spPr/>
      <dgm:t>
        <a:bodyPr/>
        <a:lstStyle/>
        <a:p>
          <a:endParaRPr lang="tr-TR"/>
        </a:p>
      </dgm:t>
    </dgm:pt>
    <dgm:pt modelId="{2CC05B24-3BB5-4364-A6B3-56BF3A1609AD}" type="sibTrans" cxnId="{966F077D-4AF4-4625-A5CF-09E53D9F91BF}">
      <dgm:prSet/>
      <dgm:spPr/>
      <dgm:t>
        <a:bodyPr/>
        <a:lstStyle/>
        <a:p>
          <a:endParaRPr lang="tr-TR"/>
        </a:p>
      </dgm:t>
    </dgm:pt>
    <dgm:pt modelId="{5F37900D-79AA-421B-A115-323225AAB5FC}">
      <dgm:prSet phldrT="[Metin]" custT="1"/>
      <dgm:spPr/>
      <dgm:t>
        <a:bodyPr/>
        <a:lstStyle/>
        <a:p>
          <a:r>
            <a:rPr lang="tr-TR" sz="2400" dirty="0" smtClean="0"/>
            <a:t>Etkili Ekonomi Politikası-Fiyat istikrarı, büyüme</a:t>
          </a:r>
          <a:endParaRPr lang="tr-TR" sz="2400" dirty="0"/>
        </a:p>
      </dgm:t>
    </dgm:pt>
    <dgm:pt modelId="{EE7D9577-536D-42DC-A6C1-FC0C25B71C9A}" type="parTrans" cxnId="{5F00128D-1C57-4993-8AA6-B14CE2BF0691}">
      <dgm:prSet/>
      <dgm:spPr/>
      <dgm:t>
        <a:bodyPr/>
        <a:lstStyle/>
        <a:p>
          <a:endParaRPr lang="tr-TR"/>
        </a:p>
      </dgm:t>
    </dgm:pt>
    <dgm:pt modelId="{853D8AA7-ABEF-4C77-AC44-1975CEECC954}" type="sibTrans" cxnId="{5F00128D-1C57-4993-8AA6-B14CE2BF0691}">
      <dgm:prSet/>
      <dgm:spPr/>
      <dgm:t>
        <a:bodyPr/>
        <a:lstStyle/>
        <a:p>
          <a:endParaRPr lang="tr-TR"/>
        </a:p>
      </dgm:t>
    </dgm:pt>
    <dgm:pt modelId="{29D7025B-5246-4A54-B36E-116B258BAC94}">
      <dgm:prSet phldrT="[Metin]" custT="1"/>
      <dgm:spPr/>
      <dgm:t>
        <a:bodyPr/>
        <a:lstStyle/>
        <a:p>
          <a:r>
            <a:rPr lang="tr-TR" sz="2800" b="1" dirty="0" smtClean="0">
              <a:solidFill>
                <a:srgbClr val="FF0000"/>
              </a:solidFill>
            </a:rPr>
            <a:t>Uygun hukuki sistem </a:t>
          </a:r>
          <a:endParaRPr lang="tr-TR" sz="2800" b="1" dirty="0">
            <a:solidFill>
              <a:srgbClr val="FF0000"/>
            </a:solidFill>
          </a:endParaRPr>
        </a:p>
      </dgm:t>
    </dgm:pt>
    <dgm:pt modelId="{B9474BAC-7D39-4C18-9811-F9FE335904DA}" type="parTrans" cxnId="{B16E9A1E-46C6-4A6F-9122-C649E74CC7C1}">
      <dgm:prSet/>
      <dgm:spPr/>
      <dgm:t>
        <a:bodyPr/>
        <a:lstStyle/>
        <a:p>
          <a:endParaRPr lang="tr-TR"/>
        </a:p>
      </dgm:t>
    </dgm:pt>
    <dgm:pt modelId="{FC162D20-1855-4F3F-B3F2-7CEDE53D8DAF}" type="sibTrans" cxnId="{B16E9A1E-46C6-4A6F-9122-C649E74CC7C1}">
      <dgm:prSet/>
      <dgm:spPr/>
      <dgm:t>
        <a:bodyPr/>
        <a:lstStyle/>
        <a:p>
          <a:endParaRPr lang="tr-TR"/>
        </a:p>
      </dgm:t>
    </dgm:pt>
    <dgm:pt modelId="{C6F1A850-5940-4330-8F38-01610A726043}">
      <dgm:prSet/>
      <dgm:spPr/>
      <dgm:t>
        <a:bodyPr/>
        <a:lstStyle/>
        <a:p>
          <a:endParaRPr lang="tr-TR" dirty="0" smtClean="0"/>
        </a:p>
      </dgm:t>
    </dgm:pt>
    <dgm:pt modelId="{00C2AEE7-11CF-4978-8326-36B873ABE840}" type="parTrans" cxnId="{A5B1ECC1-DA8D-40B1-BFBA-56910EDC37BE}">
      <dgm:prSet/>
      <dgm:spPr/>
      <dgm:t>
        <a:bodyPr/>
        <a:lstStyle/>
        <a:p>
          <a:endParaRPr lang="tr-TR"/>
        </a:p>
      </dgm:t>
    </dgm:pt>
    <dgm:pt modelId="{880094A2-5D5E-41DD-90FF-7CB649BA5445}" type="sibTrans" cxnId="{A5B1ECC1-DA8D-40B1-BFBA-56910EDC37BE}">
      <dgm:prSet/>
      <dgm:spPr/>
      <dgm:t>
        <a:bodyPr/>
        <a:lstStyle/>
        <a:p>
          <a:endParaRPr lang="tr-TR"/>
        </a:p>
      </dgm:t>
    </dgm:pt>
    <dgm:pt modelId="{99641581-A34A-47B2-B6F2-56295A28D503}" type="pres">
      <dgm:prSet presAssocID="{CD9D0CF4-ADCE-4E8A-8972-556D5455EBF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4109E1BC-DEF2-418E-AECF-0449F755DF2F}" type="pres">
      <dgm:prSet presAssocID="{32FE7376-A6D1-4476-9BA2-1A1B04A24B81}" presName="composite" presStyleCnt="0"/>
      <dgm:spPr/>
    </dgm:pt>
    <dgm:pt modelId="{F35D12F9-E886-4C70-B6C0-1E597BB15977}" type="pres">
      <dgm:prSet presAssocID="{32FE7376-A6D1-4476-9BA2-1A1B04A24B81}" presName="LShape" presStyleLbl="alignNode1" presStyleIdx="0" presStyleCnt="7" custScaleX="130406" custScaleY="106594"/>
      <dgm:spPr/>
    </dgm:pt>
    <dgm:pt modelId="{9EE72364-BD18-4AD1-8CE2-590C748E71AB}" type="pres">
      <dgm:prSet presAssocID="{32FE7376-A6D1-4476-9BA2-1A1B04A24B81}" presName="ParentText" presStyleLbl="revTx" presStyleIdx="0" presStyleCnt="4" custScaleX="140134" custScaleY="102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5A8DAB-BDA3-407C-A9E3-2E3978EA62B8}" type="pres">
      <dgm:prSet presAssocID="{32FE7376-A6D1-4476-9BA2-1A1B04A24B81}" presName="Triangle" presStyleLbl="alignNode1" presStyleIdx="1" presStyleCnt="7"/>
      <dgm:spPr/>
    </dgm:pt>
    <dgm:pt modelId="{F7C5CA8A-62E3-4356-B998-21859F874FD8}" type="pres">
      <dgm:prSet presAssocID="{2CC05B24-3BB5-4364-A6B3-56BF3A1609AD}" presName="sibTrans" presStyleCnt="0"/>
      <dgm:spPr/>
    </dgm:pt>
    <dgm:pt modelId="{9603D40C-FD86-457E-A9AD-CE3D98357CF8}" type="pres">
      <dgm:prSet presAssocID="{2CC05B24-3BB5-4364-A6B3-56BF3A1609AD}" presName="space" presStyleCnt="0"/>
      <dgm:spPr/>
    </dgm:pt>
    <dgm:pt modelId="{A46EB61C-F36C-4202-83AA-497C3961FE03}" type="pres">
      <dgm:prSet presAssocID="{5F37900D-79AA-421B-A115-323225AAB5FC}" presName="composite" presStyleCnt="0"/>
      <dgm:spPr/>
    </dgm:pt>
    <dgm:pt modelId="{366D3FB7-2A4E-49D7-8797-12F6C1785180}" type="pres">
      <dgm:prSet presAssocID="{5F37900D-79AA-421B-A115-323225AAB5FC}" presName="LShape" presStyleLbl="alignNode1" presStyleIdx="2" presStyleCnt="7" custScaleX="144485"/>
      <dgm:spPr/>
    </dgm:pt>
    <dgm:pt modelId="{0C25A801-1B6E-4456-AFB0-8C0640F3811E}" type="pres">
      <dgm:prSet presAssocID="{5F37900D-79AA-421B-A115-323225AAB5FC}" presName="ParentText" presStyleLbl="revTx" presStyleIdx="1" presStyleCnt="4" custScaleX="1382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0795FB-3267-4778-AE12-8FA9EB02409C}" type="pres">
      <dgm:prSet presAssocID="{5F37900D-79AA-421B-A115-323225AAB5FC}" presName="Triangle" presStyleLbl="alignNode1" presStyleIdx="3" presStyleCnt="7"/>
      <dgm:spPr/>
    </dgm:pt>
    <dgm:pt modelId="{C6DA51EF-6583-4079-82C8-36A4DBB08C1E}" type="pres">
      <dgm:prSet presAssocID="{853D8AA7-ABEF-4C77-AC44-1975CEECC954}" presName="sibTrans" presStyleCnt="0"/>
      <dgm:spPr/>
    </dgm:pt>
    <dgm:pt modelId="{4F1C24F5-59F2-47A8-9CDF-8F6D8500455D}" type="pres">
      <dgm:prSet presAssocID="{853D8AA7-ABEF-4C77-AC44-1975CEECC954}" presName="space" presStyleCnt="0"/>
      <dgm:spPr/>
    </dgm:pt>
    <dgm:pt modelId="{647D6F73-3E84-42D4-B6D1-B4B57CCE57D1}" type="pres">
      <dgm:prSet presAssocID="{29D7025B-5246-4A54-B36E-116B258BAC94}" presName="composite" presStyleCnt="0"/>
      <dgm:spPr/>
    </dgm:pt>
    <dgm:pt modelId="{AEE1FE07-7EB0-4618-9021-CB72B7A175D4}" type="pres">
      <dgm:prSet presAssocID="{29D7025B-5246-4A54-B36E-116B258BAC94}" presName="LShape" presStyleLbl="alignNode1" presStyleIdx="4" presStyleCnt="7" custScaleX="192899" custLinFactNeighborY="0"/>
      <dgm:spPr/>
    </dgm:pt>
    <dgm:pt modelId="{DECC83D7-7D51-4E2D-AB83-3B56E65121AC}" type="pres">
      <dgm:prSet presAssocID="{29D7025B-5246-4A54-B36E-116B258BAC94}" presName="ParentText" presStyleLbl="revTx" presStyleIdx="2" presStyleCnt="4" custScaleX="168497" custScaleY="79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6B0156-46E3-4551-85D9-A985665E154A}" type="pres">
      <dgm:prSet presAssocID="{29D7025B-5246-4A54-B36E-116B258BAC94}" presName="Triangle" presStyleLbl="alignNode1" presStyleIdx="5" presStyleCnt="7"/>
      <dgm:spPr/>
    </dgm:pt>
    <dgm:pt modelId="{3FDC88FE-E600-4092-AF24-64A526ACEE7D}" type="pres">
      <dgm:prSet presAssocID="{FC162D20-1855-4F3F-B3F2-7CEDE53D8DAF}" presName="sibTrans" presStyleCnt="0"/>
      <dgm:spPr/>
    </dgm:pt>
    <dgm:pt modelId="{DC4E4169-B1CF-4A8F-901C-450D6A795181}" type="pres">
      <dgm:prSet presAssocID="{FC162D20-1855-4F3F-B3F2-7CEDE53D8DAF}" presName="space" presStyleCnt="0"/>
      <dgm:spPr/>
    </dgm:pt>
    <dgm:pt modelId="{B2D6ABF0-ADB7-4B39-AE09-2C310E9A5E01}" type="pres">
      <dgm:prSet presAssocID="{C6F1A850-5940-4330-8F38-01610A726043}" presName="composite" presStyleCnt="0"/>
      <dgm:spPr/>
    </dgm:pt>
    <dgm:pt modelId="{71B264D6-CA99-4311-8625-2335D2810913}" type="pres">
      <dgm:prSet presAssocID="{C6F1A850-5940-4330-8F38-01610A726043}" presName="LShape" presStyleLbl="alignNode1" presStyleIdx="6" presStyleCnt="7" custAng="16200000" custFlipVert="1" custScaleX="64965" custScaleY="105474" custLinFactNeighborX="77533" custLinFactNeighborY="28607"/>
      <dgm:spPr/>
    </dgm:pt>
    <dgm:pt modelId="{090FA4B2-95AF-4148-840E-9F0982E5BBE7}" type="pres">
      <dgm:prSet presAssocID="{C6F1A850-5940-4330-8F38-01610A726043}" presName="ParentText" presStyleLbl="revTx" presStyleIdx="3" presStyleCnt="4" custAng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734BFAE-FA64-49F7-A903-D4E172CE4D01}" type="presOf" srcId="{32FE7376-A6D1-4476-9BA2-1A1B04A24B81}" destId="{9EE72364-BD18-4AD1-8CE2-590C748E71AB}" srcOrd="0" destOrd="0" presId="urn:microsoft.com/office/officeart/2009/3/layout/StepUpProcess"/>
    <dgm:cxn modelId="{966F077D-4AF4-4625-A5CF-09E53D9F91BF}" srcId="{CD9D0CF4-ADCE-4E8A-8972-556D5455EBF4}" destId="{32FE7376-A6D1-4476-9BA2-1A1B04A24B81}" srcOrd="0" destOrd="0" parTransId="{03EEB1A2-67BE-4B11-9FC2-177C093CB7B5}" sibTransId="{2CC05B24-3BB5-4364-A6B3-56BF3A1609AD}"/>
    <dgm:cxn modelId="{A3894E0D-EEE7-427D-9F66-AA3916487F03}" type="presOf" srcId="{5F37900D-79AA-421B-A115-323225AAB5FC}" destId="{0C25A801-1B6E-4456-AFB0-8C0640F3811E}" srcOrd="0" destOrd="0" presId="urn:microsoft.com/office/officeart/2009/3/layout/StepUpProcess"/>
    <dgm:cxn modelId="{A5B1ECC1-DA8D-40B1-BFBA-56910EDC37BE}" srcId="{CD9D0CF4-ADCE-4E8A-8972-556D5455EBF4}" destId="{C6F1A850-5940-4330-8F38-01610A726043}" srcOrd="3" destOrd="0" parTransId="{00C2AEE7-11CF-4978-8326-36B873ABE840}" sibTransId="{880094A2-5D5E-41DD-90FF-7CB649BA5445}"/>
    <dgm:cxn modelId="{3AAAF446-F238-4D09-906B-D53D8694F068}" type="presOf" srcId="{29D7025B-5246-4A54-B36E-116B258BAC94}" destId="{DECC83D7-7D51-4E2D-AB83-3B56E65121AC}" srcOrd="0" destOrd="0" presId="urn:microsoft.com/office/officeart/2009/3/layout/StepUpProcess"/>
    <dgm:cxn modelId="{92317D27-63B5-433B-B0AE-C00BA08F08F5}" type="presOf" srcId="{CD9D0CF4-ADCE-4E8A-8972-556D5455EBF4}" destId="{99641581-A34A-47B2-B6F2-56295A28D503}" srcOrd="0" destOrd="0" presId="urn:microsoft.com/office/officeart/2009/3/layout/StepUpProcess"/>
    <dgm:cxn modelId="{5F00128D-1C57-4993-8AA6-B14CE2BF0691}" srcId="{CD9D0CF4-ADCE-4E8A-8972-556D5455EBF4}" destId="{5F37900D-79AA-421B-A115-323225AAB5FC}" srcOrd="1" destOrd="0" parTransId="{EE7D9577-536D-42DC-A6C1-FC0C25B71C9A}" sibTransId="{853D8AA7-ABEF-4C77-AC44-1975CEECC954}"/>
    <dgm:cxn modelId="{17BAA089-1FE6-4686-A947-0BBE18715FB0}" type="presOf" srcId="{C6F1A850-5940-4330-8F38-01610A726043}" destId="{090FA4B2-95AF-4148-840E-9F0982E5BBE7}" srcOrd="0" destOrd="0" presId="urn:microsoft.com/office/officeart/2009/3/layout/StepUpProcess"/>
    <dgm:cxn modelId="{B16E9A1E-46C6-4A6F-9122-C649E74CC7C1}" srcId="{CD9D0CF4-ADCE-4E8A-8972-556D5455EBF4}" destId="{29D7025B-5246-4A54-B36E-116B258BAC94}" srcOrd="2" destOrd="0" parTransId="{B9474BAC-7D39-4C18-9811-F9FE335904DA}" sibTransId="{FC162D20-1855-4F3F-B3F2-7CEDE53D8DAF}"/>
    <dgm:cxn modelId="{5356411A-DF37-4D60-8D1D-E770A1B8D0B5}" type="presParOf" srcId="{99641581-A34A-47B2-B6F2-56295A28D503}" destId="{4109E1BC-DEF2-418E-AECF-0449F755DF2F}" srcOrd="0" destOrd="0" presId="urn:microsoft.com/office/officeart/2009/3/layout/StepUpProcess"/>
    <dgm:cxn modelId="{17BFDD9B-83D1-4C64-B31C-7F35F417FCC6}" type="presParOf" srcId="{4109E1BC-DEF2-418E-AECF-0449F755DF2F}" destId="{F35D12F9-E886-4C70-B6C0-1E597BB15977}" srcOrd="0" destOrd="0" presId="urn:microsoft.com/office/officeart/2009/3/layout/StepUpProcess"/>
    <dgm:cxn modelId="{EFEC5F14-B34A-4746-AB3C-B7A3F55D8AA9}" type="presParOf" srcId="{4109E1BC-DEF2-418E-AECF-0449F755DF2F}" destId="{9EE72364-BD18-4AD1-8CE2-590C748E71AB}" srcOrd="1" destOrd="0" presId="urn:microsoft.com/office/officeart/2009/3/layout/StepUpProcess"/>
    <dgm:cxn modelId="{316286D5-46ED-4865-A254-6CB73520F8D7}" type="presParOf" srcId="{4109E1BC-DEF2-418E-AECF-0449F755DF2F}" destId="{145A8DAB-BDA3-407C-A9E3-2E3978EA62B8}" srcOrd="2" destOrd="0" presId="urn:microsoft.com/office/officeart/2009/3/layout/StepUpProcess"/>
    <dgm:cxn modelId="{E47EC852-6A4A-4502-97CC-1DF7DD4A3D38}" type="presParOf" srcId="{99641581-A34A-47B2-B6F2-56295A28D503}" destId="{F7C5CA8A-62E3-4356-B998-21859F874FD8}" srcOrd="1" destOrd="0" presId="urn:microsoft.com/office/officeart/2009/3/layout/StepUpProcess"/>
    <dgm:cxn modelId="{B920C156-F400-4119-B574-06AA7BF3FCE1}" type="presParOf" srcId="{F7C5CA8A-62E3-4356-B998-21859F874FD8}" destId="{9603D40C-FD86-457E-A9AD-CE3D98357CF8}" srcOrd="0" destOrd="0" presId="urn:microsoft.com/office/officeart/2009/3/layout/StepUpProcess"/>
    <dgm:cxn modelId="{96BEA3B3-2F98-4B4B-BCEA-BD5802D0E3E9}" type="presParOf" srcId="{99641581-A34A-47B2-B6F2-56295A28D503}" destId="{A46EB61C-F36C-4202-83AA-497C3961FE03}" srcOrd="2" destOrd="0" presId="urn:microsoft.com/office/officeart/2009/3/layout/StepUpProcess"/>
    <dgm:cxn modelId="{97F96336-F011-4644-BA5C-00509424B52E}" type="presParOf" srcId="{A46EB61C-F36C-4202-83AA-497C3961FE03}" destId="{366D3FB7-2A4E-49D7-8797-12F6C1785180}" srcOrd="0" destOrd="0" presId="urn:microsoft.com/office/officeart/2009/3/layout/StepUpProcess"/>
    <dgm:cxn modelId="{EAB505B9-6828-4EAE-8536-E01809522482}" type="presParOf" srcId="{A46EB61C-F36C-4202-83AA-497C3961FE03}" destId="{0C25A801-1B6E-4456-AFB0-8C0640F3811E}" srcOrd="1" destOrd="0" presId="urn:microsoft.com/office/officeart/2009/3/layout/StepUpProcess"/>
    <dgm:cxn modelId="{85E348D8-6ECB-4DBA-865E-8F6AF2FF747A}" type="presParOf" srcId="{A46EB61C-F36C-4202-83AA-497C3961FE03}" destId="{1B0795FB-3267-4778-AE12-8FA9EB02409C}" srcOrd="2" destOrd="0" presId="urn:microsoft.com/office/officeart/2009/3/layout/StepUpProcess"/>
    <dgm:cxn modelId="{4FA19095-3CA3-4F7C-A53E-D54533E8AE0E}" type="presParOf" srcId="{99641581-A34A-47B2-B6F2-56295A28D503}" destId="{C6DA51EF-6583-4079-82C8-36A4DBB08C1E}" srcOrd="3" destOrd="0" presId="urn:microsoft.com/office/officeart/2009/3/layout/StepUpProcess"/>
    <dgm:cxn modelId="{1431B38C-8F38-479F-BD8C-D99ABAEF4318}" type="presParOf" srcId="{C6DA51EF-6583-4079-82C8-36A4DBB08C1E}" destId="{4F1C24F5-59F2-47A8-9CDF-8F6D8500455D}" srcOrd="0" destOrd="0" presId="urn:microsoft.com/office/officeart/2009/3/layout/StepUpProcess"/>
    <dgm:cxn modelId="{37B0E352-9F8D-4B50-A762-B58F65848EBB}" type="presParOf" srcId="{99641581-A34A-47B2-B6F2-56295A28D503}" destId="{647D6F73-3E84-42D4-B6D1-B4B57CCE57D1}" srcOrd="4" destOrd="0" presId="urn:microsoft.com/office/officeart/2009/3/layout/StepUpProcess"/>
    <dgm:cxn modelId="{F7BE3B1F-FD70-44A8-BE6E-119A72BB0D20}" type="presParOf" srcId="{647D6F73-3E84-42D4-B6D1-B4B57CCE57D1}" destId="{AEE1FE07-7EB0-4618-9021-CB72B7A175D4}" srcOrd="0" destOrd="0" presId="urn:microsoft.com/office/officeart/2009/3/layout/StepUpProcess"/>
    <dgm:cxn modelId="{245A0D14-FC6F-4F3B-9FFD-B78D9E82EB0A}" type="presParOf" srcId="{647D6F73-3E84-42D4-B6D1-B4B57CCE57D1}" destId="{DECC83D7-7D51-4E2D-AB83-3B56E65121AC}" srcOrd="1" destOrd="0" presId="urn:microsoft.com/office/officeart/2009/3/layout/StepUpProcess"/>
    <dgm:cxn modelId="{57DABE93-DD08-481C-B560-A9B9A39DC83E}" type="presParOf" srcId="{647D6F73-3E84-42D4-B6D1-B4B57CCE57D1}" destId="{306B0156-46E3-4551-85D9-A985665E154A}" srcOrd="2" destOrd="0" presId="urn:microsoft.com/office/officeart/2009/3/layout/StepUpProcess"/>
    <dgm:cxn modelId="{D8DE3AD9-D159-4DC3-9717-8EABA7B8D6B9}" type="presParOf" srcId="{99641581-A34A-47B2-B6F2-56295A28D503}" destId="{3FDC88FE-E600-4092-AF24-64A526ACEE7D}" srcOrd="5" destOrd="0" presId="urn:microsoft.com/office/officeart/2009/3/layout/StepUpProcess"/>
    <dgm:cxn modelId="{E61C3A4E-1EB7-479A-81BE-9A8E90B5F2F0}" type="presParOf" srcId="{3FDC88FE-E600-4092-AF24-64A526ACEE7D}" destId="{DC4E4169-B1CF-4A8F-901C-450D6A795181}" srcOrd="0" destOrd="0" presId="urn:microsoft.com/office/officeart/2009/3/layout/StepUpProcess"/>
    <dgm:cxn modelId="{B814D8F7-959A-4A65-8487-095F13249613}" type="presParOf" srcId="{99641581-A34A-47B2-B6F2-56295A28D503}" destId="{B2D6ABF0-ADB7-4B39-AE09-2C310E9A5E01}" srcOrd="6" destOrd="0" presId="urn:microsoft.com/office/officeart/2009/3/layout/StepUpProcess"/>
    <dgm:cxn modelId="{707439A2-8170-4139-A727-82A18469FA3E}" type="presParOf" srcId="{B2D6ABF0-ADB7-4B39-AE09-2C310E9A5E01}" destId="{71B264D6-CA99-4311-8625-2335D2810913}" srcOrd="0" destOrd="0" presId="urn:microsoft.com/office/officeart/2009/3/layout/StepUpProcess"/>
    <dgm:cxn modelId="{ABD88F0A-75C9-42BA-ACE1-2EF287F126E4}" type="presParOf" srcId="{B2D6ABF0-ADB7-4B39-AE09-2C310E9A5E01}" destId="{090FA4B2-95AF-4148-840E-9F0982E5BBE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12A8CA-E286-466E-BCEB-9199F513103D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5BFE5EC-7FF0-48E3-9806-BCBA2BA2280C}">
      <dgm:prSet phldrT="[Metin]"/>
      <dgm:spPr/>
      <dgm:t>
        <a:bodyPr/>
        <a:lstStyle/>
        <a:p>
          <a:r>
            <a:rPr lang="tr-TR" dirty="0" smtClean="0"/>
            <a:t>HUKUK</a:t>
          </a:r>
          <a:endParaRPr lang="tr-TR" dirty="0"/>
        </a:p>
      </dgm:t>
    </dgm:pt>
    <dgm:pt modelId="{B47A4895-1206-4E99-9D50-7F409CC66906}" type="parTrans" cxnId="{4DC317F8-FFE6-4ADF-AA4F-9AC8F279469A}">
      <dgm:prSet/>
      <dgm:spPr/>
      <dgm:t>
        <a:bodyPr/>
        <a:lstStyle/>
        <a:p>
          <a:endParaRPr lang="tr-TR"/>
        </a:p>
      </dgm:t>
    </dgm:pt>
    <dgm:pt modelId="{03B1D989-8D7D-445A-A486-2DE38BE516BC}" type="sibTrans" cxnId="{4DC317F8-FFE6-4ADF-AA4F-9AC8F279469A}">
      <dgm:prSet/>
      <dgm:spPr/>
      <dgm:t>
        <a:bodyPr/>
        <a:lstStyle/>
        <a:p>
          <a:endParaRPr lang="tr-TR"/>
        </a:p>
      </dgm:t>
    </dgm:pt>
    <dgm:pt modelId="{141C0E5C-B78C-434F-A235-37A88D26E1D1}">
      <dgm:prSet phldrT="[Metin]" custT="1"/>
      <dgm:spPr/>
      <dgm:t>
        <a:bodyPr/>
        <a:lstStyle/>
        <a:p>
          <a:r>
            <a:rPr lang="tr-TR" sz="2400" dirty="0" smtClean="0"/>
            <a:t>YÜKÜMLÜLÜK</a:t>
          </a:r>
          <a:endParaRPr lang="tr-TR" sz="2400" dirty="0"/>
        </a:p>
      </dgm:t>
    </dgm:pt>
    <dgm:pt modelId="{FF3E42E1-AEE5-478D-971A-2E2E6D991317}" type="parTrans" cxnId="{80C705C2-15AE-4017-A152-9BABFC66C67C}">
      <dgm:prSet/>
      <dgm:spPr/>
      <dgm:t>
        <a:bodyPr/>
        <a:lstStyle/>
        <a:p>
          <a:endParaRPr lang="tr-TR"/>
        </a:p>
      </dgm:t>
    </dgm:pt>
    <dgm:pt modelId="{8958CB61-B81B-4982-A43E-8BF96821CE17}" type="sibTrans" cxnId="{80C705C2-15AE-4017-A152-9BABFC66C67C}">
      <dgm:prSet/>
      <dgm:spPr/>
      <dgm:t>
        <a:bodyPr/>
        <a:lstStyle/>
        <a:p>
          <a:endParaRPr lang="tr-TR"/>
        </a:p>
      </dgm:t>
    </dgm:pt>
    <dgm:pt modelId="{0F8D09A4-4DF3-4BE7-9BF8-C78049A3E9E4}">
      <dgm:prSet phldrT="[Metin]" custT="1"/>
      <dgm:spPr/>
      <dgm:t>
        <a:bodyPr/>
        <a:lstStyle/>
        <a:p>
          <a:r>
            <a:rPr lang="tr-TR" sz="2400" dirty="0" smtClean="0"/>
            <a:t>HAK</a:t>
          </a:r>
          <a:endParaRPr lang="tr-TR" sz="2400" dirty="0"/>
        </a:p>
      </dgm:t>
    </dgm:pt>
    <dgm:pt modelId="{A37EBF18-5E58-4E26-B417-EAF40508D8C6}" type="parTrans" cxnId="{E321F8BC-B471-45B8-A774-D988599A0615}">
      <dgm:prSet/>
      <dgm:spPr/>
      <dgm:t>
        <a:bodyPr/>
        <a:lstStyle/>
        <a:p>
          <a:endParaRPr lang="tr-TR"/>
        </a:p>
      </dgm:t>
    </dgm:pt>
    <dgm:pt modelId="{A42D3E4B-D0A2-41A9-B67E-CCE2DA2E6AB3}" type="sibTrans" cxnId="{E321F8BC-B471-45B8-A774-D988599A0615}">
      <dgm:prSet/>
      <dgm:spPr/>
      <dgm:t>
        <a:bodyPr/>
        <a:lstStyle/>
        <a:p>
          <a:endParaRPr lang="tr-TR"/>
        </a:p>
      </dgm:t>
    </dgm:pt>
    <dgm:pt modelId="{EA082BED-B5E9-4669-91D0-F1087C0C0CF6}">
      <dgm:prSet phldrT="[Metin]"/>
      <dgm:spPr/>
      <dgm:t>
        <a:bodyPr/>
        <a:lstStyle/>
        <a:p>
          <a:r>
            <a:rPr lang="tr-TR" dirty="0" smtClean="0"/>
            <a:t>EKONOMİ</a:t>
          </a:r>
          <a:endParaRPr lang="tr-TR" dirty="0"/>
        </a:p>
      </dgm:t>
    </dgm:pt>
    <dgm:pt modelId="{9B6FB17F-B404-4494-ABD9-FF28310C6CA6}" type="parTrans" cxnId="{7823C0D1-969D-4A63-93A1-D59381EF410C}">
      <dgm:prSet/>
      <dgm:spPr/>
      <dgm:t>
        <a:bodyPr/>
        <a:lstStyle/>
        <a:p>
          <a:endParaRPr lang="tr-TR"/>
        </a:p>
      </dgm:t>
    </dgm:pt>
    <dgm:pt modelId="{9D9D15C3-56D7-4CBE-A7B8-4B5D83E7C4DC}" type="sibTrans" cxnId="{7823C0D1-969D-4A63-93A1-D59381EF410C}">
      <dgm:prSet/>
      <dgm:spPr/>
      <dgm:t>
        <a:bodyPr/>
        <a:lstStyle/>
        <a:p>
          <a:endParaRPr lang="tr-TR"/>
        </a:p>
      </dgm:t>
    </dgm:pt>
    <dgm:pt modelId="{BA16C222-C5C7-4C9E-A5E6-A7949BBFA4AC}">
      <dgm:prSet phldrT="[Metin]" custT="1"/>
      <dgm:spPr/>
      <dgm:t>
        <a:bodyPr/>
        <a:lstStyle/>
        <a:p>
          <a:r>
            <a:rPr lang="tr-TR" sz="2400" dirty="0" smtClean="0"/>
            <a:t>İhtiyaçlar</a:t>
          </a:r>
          <a:endParaRPr lang="tr-TR" sz="2400" dirty="0"/>
        </a:p>
      </dgm:t>
    </dgm:pt>
    <dgm:pt modelId="{C7495831-541B-478C-AE2A-0354B2CCFEE6}" type="parTrans" cxnId="{3F98D5E0-39B9-4DDB-848D-8F81B39A60B8}">
      <dgm:prSet/>
      <dgm:spPr/>
      <dgm:t>
        <a:bodyPr/>
        <a:lstStyle/>
        <a:p>
          <a:endParaRPr lang="tr-TR"/>
        </a:p>
      </dgm:t>
    </dgm:pt>
    <dgm:pt modelId="{35009D8A-9F9C-47B1-AA84-AC27FA0F7ACB}" type="sibTrans" cxnId="{3F98D5E0-39B9-4DDB-848D-8F81B39A60B8}">
      <dgm:prSet/>
      <dgm:spPr/>
      <dgm:t>
        <a:bodyPr/>
        <a:lstStyle/>
        <a:p>
          <a:endParaRPr lang="tr-TR"/>
        </a:p>
      </dgm:t>
    </dgm:pt>
    <dgm:pt modelId="{33971A02-3A0D-4132-AAA2-15FF80DB768F}">
      <dgm:prSet phldrT="[Metin]" custT="1"/>
      <dgm:spPr/>
      <dgm:t>
        <a:bodyPr/>
        <a:lstStyle/>
        <a:p>
          <a:r>
            <a:rPr lang="tr-TR" sz="2400" dirty="0" smtClean="0"/>
            <a:t>Maksimum FAYDA </a:t>
          </a:r>
          <a:endParaRPr lang="tr-TR" sz="2400" dirty="0"/>
        </a:p>
      </dgm:t>
    </dgm:pt>
    <dgm:pt modelId="{7F1F6C06-C8C9-44BC-8D82-9B216F18C3A7}" type="parTrans" cxnId="{9D100084-D54C-4678-8BD8-341B84BAA5C9}">
      <dgm:prSet/>
      <dgm:spPr/>
      <dgm:t>
        <a:bodyPr/>
        <a:lstStyle/>
        <a:p>
          <a:endParaRPr lang="tr-TR"/>
        </a:p>
      </dgm:t>
    </dgm:pt>
    <dgm:pt modelId="{B3861F5E-D743-4E79-96D2-87E44ED190F6}" type="sibTrans" cxnId="{9D100084-D54C-4678-8BD8-341B84BAA5C9}">
      <dgm:prSet/>
      <dgm:spPr/>
      <dgm:t>
        <a:bodyPr/>
        <a:lstStyle/>
        <a:p>
          <a:endParaRPr lang="tr-TR"/>
        </a:p>
      </dgm:t>
    </dgm:pt>
    <dgm:pt modelId="{0627FFB5-719C-4BB8-8B84-D4180DA596BA}" type="pres">
      <dgm:prSet presAssocID="{D712A8CA-E286-466E-BCEB-9199F513103D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51DB10-10E8-4F1B-977B-849547845728}" type="pres">
      <dgm:prSet presAssocID="{D712A8CA-E286-466E-BCEB-9199F513103D}" presName="dummyMaxCanvas" presStyleCnt="0"/>
      <dgm:spPr/>
    </dgm:pt>
    <dgm:pt modelId="{E5C17471-D0AE-42CD-BE6A-02EE25FE3D5A}" type="pres">
      <dgm:prSet presAssocID="{D712A8CA-E286-466E-BCEB-9199F513103D}" presName="parentComposite" presStyleCnt="0"/>
      <dgm:spPr/>
    </dgm:pt>
    <dgm:pt modelId="{C177C892-F553-4629-9858-22F3E3B260DD}" type="pres">
      <dgm:prSet presAssocID="{D712A8CA-E286-466E-BCEB-9199F513103D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tr-TR"/>
        </a:p>
      </dgm:t>
    </dgm:pt>
    <dgm:pt modelId="{4975D156-E455-4A85-9A9B-21CB405D5E5F}" type="pres">
      <dgm:prSet presAssocID="{D712A8CA-E286-466E-BCEB-9199F513103D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tr-TR"/>
        </a:p>
      </dgm:t>
    </dgm:pt>
    <dgm:pt modelId="{009FA6C7-8A32-45A2-85A6-B00340CF6416}" type="pres">
      <dgm:prSet presAssocID="{D712A8CA-E286-466E-BCEB-9199F513103D}" presName="childrenComposite" presStyleCnt="0"/>
      <dgm:spPr/>
    </dgm:pt>
    <dgm:pt modelId="{4853D4CB-BA32-4CA5-9CDE-2A2C93077AF7}" type="pres">
      <dgm:prSet presAssocID="{D712A8CA-E286-466E-BCEB-9199F513103D}" presName="dummyMaxCanvas_ChildArea" presStyleCnt="0"/>
      <dgm:spPr/>
    </dgm:pt>
    <dgm:pt modelId="{27FD46BE-C36D-47FE-8E53-E348A0290D08}" type="pres">
      <dgm:prSet presAssocID="{D712A8CA-E286-466E-BCEB-9199F513103D}" presName="fulcrum" presStyleLbl="alignAccFollowNode1" presStyleIdx="2" presStyleCnt="4"/>
      <dgm:spPr/>
    </dgm:pt>
    <dgm:pt modelId="{0445AD01-E1A1-43DD-924A-7258A668F407}" type="pres">
      <dgm:prSet presAssocID="{D712A8CA-E286-466E-BCEB-9199F513103D}" presName="balance_22" presStyleLbl="alignAccFollowNode1" presStyleIdx="3" presStyleCnt="4">
        <dgm:presLayoutVars>
          <dgm:bulletEnabled val="1"/>
        </dgm:presLayoutVars>
      </dgm:prSet>
      <dgm:spPr/>
    </dgm:pt>
    <dgm:pt modelId="{AC9210C5-FCF1-438E-913B-3532BB7D040D}" type="pres">
      <dgm:prSet presAssocID="{D712A8CA-E286-466E-BCEB-9199F513103D}" presName="right_22_1" presStyleLbl="node1" presStyleIdx="0" presStyleCnt="4" custScaleX="124986" custScaleY="115471" custLinFactNeighborX="14593" custLinFactNeighborY="513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5A67D1-4764-41D9-81B9-6EF2BA6B2D85}" type="pres">
      <dgm:prSet presAssocID="{D712A8CA-E286-466E-BCEB-9199F513103D}" presName="right_22_2" presStyleLbl="node1" presStyleIdx="1" presStyleCnt="4" custScaleX="16444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FEBC68-2273-4E1F-BA31-2EAD15997259}" type="pres">
      <dgm:prSet presAssocID="{D712A8CA-E286-466E-BCEB-9199F513103D}" presName="left_22_1" presStyleLbl="node1" presStyleIdx="2" presStyleCnt="4" custScaleX="15266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34B123C-D0E8-4923-A4A1-64874EF5A8E0}" type="pres">
      <dgm:prSet presAssocID="{D712A8CA-E286-466E-BCEB-9199F513103D}" presName="left_22_2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DDCB3EE-AE1D-4AFE-AA8F-8B13C4F6EB42}" type="presOf" srcId="{D712A8CA-E286-466E-BCEB-9199F513103D}" destId="{0627FFB5-719C-4BB8-8B84-D4180DA596BA}" srcOrd="0" destOrd="0" presId="urn:microsoft.com/office/officeart/2005/8/layout/balance1"/>
    <dgm:cxn modelId="{9D100084-D54C-4678-8BD8-341B84BAA5C9}" srcId="{EA082BED-B5E9-4669-91D0-F1087C0C0CF6}" destId="{33971A02-3A0D-4132-AAA2-15FF80DB768F}" srcOrd="1" destOrd="0" parTransId="{7F1F6C06-C8C9-44BC-8D82-9B216F18C3A7}" sibTransId="{B3861F5E-D743-4E79-96D2-87E44ED190F6}"/>
    <dgm:cxn modelId="{E4C0649C-5295-4670-816A-1E329506C43E}" type="presOf" srcId="{0F8D09A4-4DF3-4BE7-9BF8-C78049A3E9E4}" destId="{D34B123C-D0E8-4923-A4A1-64874EF5A8E0}" srcOrd="0" destOrd="0" presId="urn:microsoft.com/office/officeart/2005/8/layout/balance1"/>
    <dgm:cxn modelId="{FACA7066-13A3-4A37-ACA9-8BEE0C90AFDC}" type="presOf" srcId="{141C0E5C-B78C-434F-A235-37A88D26E1D1}" destId="{9DFEBC68-2273-4E1F-BA31-2EAD15997259}" srcOrd="0" destOrd="0" presId="urn:microsoft.com/office/officeart/2005/8/layout/balance1"/>
    <dgm:cxn modelId="{4DC317F8-FFE6-4ADF-AA4F-9AC8F279469A}" srcId="{D712A8CA-E286-466E-BCEB-9199F513103D}" destId="{75BFE5EC-7FF0-48E3-9806-BCBA2BA2280C}" srcOrd="0" destOrd="0" parTransId="{B47A4895-1206-4E99-9D50-7F409CC66906}" sibTransId="{03B1D989-8D7D-445A-A486-2DE38BE516BC}"/>
    <dgm:cxn modelId="{39503EF2-D81E-4DA0-B23F-B721365D1668}" type="presOf" srcId="{33971A02-3A0D-4132-AAA2-15FF80DB768F}" destId="{FA5A67D1-4764-41D9-81B9-6EF2BA6B2D85}" srcOrd="0" destOrd="0" presId="urn:microsoft.com/office/officeart/2005/8/layout/balance1"/>
    <dgm:cxn modelId="{2A47C454-76AB-4773-86E6-7991671A281C}" type="presOf" srcId="{EA082BED-B5E9-4669-91D0-F1087C0C0CF6}" destId="{4975D156-E455-4A85-9A9B-21CB405D5E5F}" srcOrd="0" destOrd="0" presId="urn:microsoft.com/office/officeart/2005/8/layout/balance1"/>
    <dgm:cxn modelId="{4DC2167F-B6F2-4ADE-B6C2-241BB0DFC686}" type="presOf" srcId="{BA16C222-C5C7-4C9E-A5E6-A7949BBFA4AC}" destId="{AC9210C5-FCF1-438E-913B-3532BB7D040D}" srcOrd="0" destOrd="0" presId="urn:microsoft.com/office/officeart/2005/8/layout/balance1"/>
    <dgm:cxn modelId="{E321F8BC-B471-45B8-A774-D988599A0615}" srcId="{75BFE5EC-7FF0-48E3-9806-BCBA2BA2280C}" destId="{0F8D09A4-4DF3-4BE7-9BF8-C78049A3E9E4}" srcOrd="1" destOrd="0" parTransId="{A37EBF18-5E58-4E26-B417-EAF40508D8C6}" sibTransId="{A42D3E4B-D0A2-41A9-B67E-CCE2DA2E6AB3}"/>
    <dgm:cxn modelId="{3F98D5E0-39B9-4DDB-848D-8F81B39A60B8}" srcId="{EA082BED-B5E9-4669-91D0-F1087C0C0CF6}" destId="{BA16C222-C5C7-4C9E-A5E6-A7949BBFA4AC}" srcOrd="0" destOrd="0" parTransId="{C7495831-541B-478C-AE2A-0354B2CCFEE6}" sibTransId="{35009D8A-9F9C-47B1-AA84-AC27FA0F7ACB}"/>
    <dgm:cxn modelId="{7823C0D1-969D-4A63-93A1-D59381EF410C}" srcId="{D712A8CA-E286-466E-BCEB-9199F513103D}" destId="{EA082BED-B5E9-4669-91D0-F1087C0C0CF6}" srcOrd="1" destOrd="0" parTransId="{9B6FB17F-B404-4494-ABD9-FF28310C6CA6}" sibTransId="{9D9D15C3-56D7-4CBE-A7B8-4B5D83E7C4DC}"/>
    <dgm:cxn modelId="{80C705C2-15AE-4017-A152-9BABFC66C67C}" srcId="{75BFE5EC-7FF0-48E3-9806-BCBA2BA2280C}" destId="{141C0E5C-B78C-434F-A235-37A88D26E1D1}" srcOrd="0" destOrd="0" parTransId="{FF3E42E1-AEE5-478D-971A-2E2E6D991317}" sibTransId="{8958CB61-B81B-4982-A43E-8BF96821CE17}"/>
    <dgm:cxn modelId="{1423DFCF-B105-4715-99A5-25D2BE8DF5DF}" type="presOf" srcId="{75BFE5EC-7FF0-48E3-9806-BCBA2BA2280C}" destId="{C177C892-F553-4629-9858-22F3E3B260DD}" srcOrd="0" destOrd="0" presId="urn:microsoft.com/office/officeart/2005/8/layout/balance1"/>
    <dgm:cxn modelId="{EF647367-4078-4C4B-94F0-B025DFF55278}" type="presParOf" srcId="{0627FFB5-719C-4BB8-8B84-D4180DA596BA}" destId="{3951DB10-10E8-4F1B-977B-849547845728}" srcOrd="0" destOrd="0" presId="urn:microsoft.com/office/officeart/2005/8/layout/balance1"/>
    <dgm:cxn modelId="{6FF6ABCD-E98C-47B5-A939-5265D5FD8C8B}" type="presParOf" srcId="{0627FFB5-719C-4BB8-8B84-D4180DA596BA}" destId="{E5C17471-D0AE-42CD-BE6A-02EE25FE3D5A}" srcOrd="1" destOrd="0" presId="urn:microsoft.com/office/officeart/2005/8/layout/balance1"/>
    <dgm:cxn modelId="{ABC6FCB4-6125-4A9B-AAC8-589768D17182}" type="presParOf" srcId="{E5C17471-D0AE-42CD-BE6A-02EE25FE3D5A}" destId="{C177C892-F553-4629-9858-22F3E3B260DD}" srcOrd="0" destOrd="0" presId="urn:microsoft.com/office/officeart/2005/8/layout/balance1"/>
    <dgm:cxn modelId="{080E95BA-C18B-4B1B-9959-CBBC934B20A0}" type="presParOf" srcId="{E5C17471-D0AE-42CD-BE6A-02EE25FE3D5A}" destId="{4975D156-E455-4A85-9A9B-21CB405D5E5F}" srcOrd="1" destOrd="0" presId="urn:microsoft.com/office/officeart/2005/8/layout/balance1"/>
    <dgm:cxn modelId="{DCCD1C81-A779-458D-9F68-613B407382C4}" type="presParOf" srcId="{0627FFB5-719C-4BB8-8B84-D4180DA596BA}" destId="{009FA6C7-8A32-45A2-85A6-B00340CF6416}" srcOrd="2" destOrd="0" presId="urn:microsoft.com/office/officeart/2005/8/layout/balance1"/>
    <dgm:cxn modelId="{B2B6C0B7-7FA8-4452-ACED-F719CAFA9FB8}" type="presParOf" srcId="{009FA6C7-8A32-45A2-85A6-B00340CF6416}" destId="{4853D4CB-BA32-4CA5-9CDE-2A2C93077AF7}" srcOrd="0" destOrd="0" presId="urn:microsoft.com/office/officeart/2005/8/layout/balance1"/>
    <dgm:cxn modelId="{247F4205-FE17-48F0-8B36-DA0A5D6573DB}" type="presParOf" srcId="{009FA6C7-8A32-45A2-85A6-B00340CF6416}" destId="{27FD46BE-C36D-47FE-8E53-E348A0290D08}" srcOrd="1" destOrd="0" presId="urn:microsoft.com/office/officeart/2005/8/layout/balance1"/>
    <dgm:cxn modelId="{7CF0A673-1A49-4C2E-A5AF-9581B95220F5}" type="presParOf" srcId="{009FA6C7-8A32-45A2-85A6-B00340CF6416}" destId="{0445AD01-E1A1-43DD-924A-7258A668F407}" srcOrd="2" destOrd="0" presId="urn:microsoft.com/office/officeart/2005/8/layout/balance1"/>
    <dgm:cxn modelId="{03E5A07B-747B-47B2-9E56-9B01711C05B5}" type="presParOf" srcId="{009FA6C7-8A32-45A2-85A6-B00340CF6416}" destId="{AC9210C5-FCF1-438E-913B-3532BB7D040D}" srcOrd="3" destOrd="0" presId="urn:microsoft.com/office/officeart/2005/8/layout/balance1"/>
    <dgm:cxn modelId="{E8653BBF-2344-43BF-B319-50BACAF3628E}" type="presParOf" srcId="{009FA6C7-8A32-45A2-85A6-B00340CF6416}" destId="{FA5A67D1-4764-41D9-81B9-6EF2BA6B2D85}" srcOrd="4" destOrd="0" presId="urn:microsoft.com/office/officeart/2005/8/layout/balance1"/>
    <dgm:cxn modelId="{8894B0AD-2694-4DD5-9FE6-1C9E812446C0}" type="presParOf" srcId="{009FA6C7-8A32-45A2-85A6-B00340CF6416}" destId="{9DFEBC68-2273-4E1F-BA31-2EAD15997259}" srcOrd="5" destOrd="0" presId="urn:microsoft.com/office/officeart/2005/8/layout/balance1"/>
    <dgm:cxn modelId="{01703B39-E8EC-4101-BE33-18A9C4D00F83}" type="presParOf" srcId="{009FA6C7-8A32-45A2-85A6-B00340CF6416}" destId="{D34B123C-D0E8-4923-A4A1-64874EF5A8E0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C9CD4-A337-4F93-B5F9-5B7AD29101AD}">
      <dsp:nvSpPr>
        <dsp:cNvPr id="0" name=""/>
        <dsp:cNvSpPr/>
      </dsp:nvSpPr>
      <dsp:spPr>
        <a:xfrm>
          <a:off x="2597986" y="1123"/>
          <a:ext cx="5319626" cy="9456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Hukuk</a:t>
          </a:r>
          <a:endParaRPr lang="tr-TR" sz="4200" kern="1200" dirty="0"/>
        </a:p>
      </dsp:txBody>
      <dsp:txXfrm>
        <a:off x="2597986" y="1123"/>
        <a:ext cx="5319626" cy="945642"/>
      </dsp:txXfrm>
    </dsp:sp>
    <dsp:sp modelId="{4A7E2138-142B-4AA6-91CF-16DD3B0221FD}">
      <dsp:nvSpPr>
        <dsp:cNvPr id="0" name=""/>
        <dsp:cNvSpPr/>
      </dsp:nvSpPr>
      <dsp:spPr>
        <a:xfrm>
          <a:off x="2543900" y="1567021"/>
          <a:ext cx="5427799" cy="1286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Ekonomi</a:t>
          </a:r>
          <a:endParaRPr lang="tr-TR" sz="4200" kern="1200" dirty="0"/>
        </a:p>
      </dsp:txBody>
      <dsp:txXfrm>
        <a:off x="2543900" y="1567021"/>
        <a:ext cx="5427799" cy="1286646"/>
      </dsp:txXfrm>
    </dsp:sp>
    <dsp:sp modelId="{E5D7D6D1-7FDB-4E36-ABC2-1854542F6F6E}">
      <dsp:nvSpPr>
        <dsp:cNvPr id="0" name=""/>
        <dsp:cNvSpPr/>
      </dsp:nvSpPr>
      <dsp:spPr>
        <a:xfrm>
          <a:off x="2526316" y="3473924"/>
          <a:ext cx="5462967" cy="924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dirty="0" smtClean="0"/>
            <a:t>Siyaset</a:t>
          </a:r>
          <a:endParaRPr lang="tr-TR" sz="4200" kern="1200" dirty="0"/>
        </a:p>
      </dsp:txBody>
      <dsp:txXfrm>
        <a:off x="2526316" y="3473924"/>
        <a:ext cx="5462967" cy="924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CE513-9310-46EE-83CB-7E1AAF88F050}">
      <dsp:nvSpPr>
        <dsp:cNvPr id="0" name=""/>
        <dsp:cNvSpPr/>
      </dsp:nvSpPr>
      <dsp:spPr>
        <a:xfrm>
          <a:off x="1481274" y="-13979"/>
          <a:ext cx="4751824" cy="1479706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16B1CC-A991-4B82-8B9E-5EBEE3D12A68}">
      <dsp:nvSpPr>
        <dsp:cNvPr id="0" name=""/>
        <dsp:cNvSpPr/>
      </dsp:nvSpPr>
      <dsp:spPr>
        <a:xfrm rot="21354868" flipH="1" flipV="1">
          <a:off x="5234268" y="2980481"/>
          <a:ext cx="47062" cy="1122653"/>
        </a:xfrm>
        <a:prstGeom prst="down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70DFE5-F796-403C-876F-4E9B5FAAFB04}">
      <dsp:nvSpPr>
        <dsp:cNvPr id="0" name=""/>
        <dsp:cNvSpPr/>
      </dsp:nvSpPr>
      <dsp:spPr>
        <a:xfrm>
          <a:off x="1638292" y="2935432"/>
          <a:ext cx="7239014" cy="2382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b="1" kern="1200" dirty="0" smtClean="0">
              <a:solidFill>
                <a:srgbClr val="FF0000"/>
              </a:solidFill>
            </a:rPr>
            <a:t>İNSANA ÖZGÜ </a:t>
          </a:r>
        </a:p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b="1" kern="1200" dirty="0" smtClean="0">
              <a:solidFill>
                <a:srgbClr val="FF0000"/>
              </a:solidFill>
            </a:rPr>
            <a:t>ORTAK </a:t>
          </a:r>
          <a:r>
            <a:rPr lang="tr-TR" sz="3700" b="1" kern="1200" dirty="0" err="1" smtClean="0">
              <a:solidFill>
                <a:srgbClr val="FF0000"/>
              </a:solidFill>
            </a:rPr>
            <a:t>DEĞERi:İnsanın</a:t>
          </a:r>
          <a:r>
            <a:rPr lang="tr-TR" sz="3700" b="1" kern="1200" dirty="0" smtClean="0">
              <a:solidFill>
                <a:srgbClr val="FF0000"/>
              </a:solidFill>
            </a:rPr>
            <a:t> toplum içindeki yeri</a:t>
          </a:r>
          <a:endParaRPr lang="tr-TR" sz="3700" b="1" kern="1200" dirty="0">
            <a:solidFill>
              <a:srgbClr val="FF0000"/>
            </a:solidFill>
          </a:endParaRPr>
        </a:p>
      </dsp:txBody>
      <dsp:txXfrm>
        <a:off x="1638292" y="2935432"/>
        <a:ext cx="7239014" cy="2382856"/>
      </dsp:txXfrm>
    </dsp:sp>
    <dsp:sp modelId="{0014B535-60E5-4E00-B040-93B6C29E3DDB}">
      <dsp:nvSpPr>
        <dsp:cNvPr id="0" name=""/>
        <dsp:cNvSpPr/>
      </dsp:nvSpPr>
      <dsp:spPr>
        <a:xfrm>
          <a:off x="4731843" y="1489987"/>
          <a:ext cx="1329664" cy="132966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4926568" y="1684712"/>
        <a:ext cx="940214" cy="940214"/>
      </dsp:txXfrm>
    </dsp:sp>
    <dsp:sp modelId="{AC059D40-7EAA-4215-B4EB-17B00C151775}">
      <dsp:nvSpPr>
        <dsp:cNvPr id="0" name=""/>
        <dsp:cNvSpPr/>
      </dsp:nvSpPr>
      <dsp:spPr>
        <a:xfrm rot="19991717">
          <a:off x="2048812" y="-525341"/>
          <a:ext cx="3122903" cy="2448165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Ekonomi-Değiş Tokuş/Tüketim</a:t>
          </a:r>
          <a:r>
            <a:rPr lang="tr-TR" sz="2000" kern="1200" dirty="0" smtClean="0"/>
            <a:t> </a:t>
          </a:r>
          <a:endParaRPr lang="tr-TR" sz="2000" kern="1200" dirty="0"/>
        </a:p>
      </dsp:txBody>
      <dsp:txXfrm>
        <a:off x="2506151" y="-166816"/>
        <a:ext cx="2208225" cy="1731115"/>
      </dsp:txXfrm>
    </dsp:sp>
    <dsp:sp modelId="{3E12D3B4-6CAB-4975-BEC0-0E18089DCEFF}">
      <dsp:nvSpPr>
        <dsp:cNvPr id="0" name=""/>
        <dsp:cNvSpPr/>
      </dsp:nvSpPr>
      <dsp:spPr>
        <a:xfrm>
          <a:off x="4748320" y="-590592"/>
          <a:ext cx="3373213" cy="2852769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Hukuk-Hak ve yükümlülükler </a:t>
          </a:r>
          <a:endParaRPr lang="tr-TR" sz="2800" kern="1200" dirty="0"/>
        </a:p>
      </dsp:txBody>
      <dsp:txXfrm>
        <a:off x="5242316" y="-172814"/>
        <a:ext cx="2385221" cy="2017213"/>
      </dsp:txXfrm>
    </dsp:sp>
    <dsp:sp modelId="{80E50ED9-1D74-4677-A429-061EC2ED6957}">
      <dsp:nvSpPr>
        <dsp:cNvPr id="0" name=""/>
        <dsp:cNvSpPr/>
      </dsp:nvSpPr>
      <dsp:spPr>
        <a:xfrm>
          <a:off x="1071465" y="0"/>
          <a:ext cx="7998873" cy="231908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D12F9-E886-4C70-B6C0-1E597BB15977}">
      <dsp:nvSpPr>
        <dsp:cNvPr id="0" name=""/>
        <dsp:cNvSpPr/>
      </dsp:nvSpPr>
      <dsp:spPr>
        <a:xfrm rot="5400000">
          <a:off x="652932" y="818926"/>
          <a:ext cx="1256048" cy="25569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72364-BD18-4AD1-8CE2-590C748E71AB}">
      <dsp:nvSpPr>
        <dsp:cNvPr id="0" name=""/>
        <dsp:cNvSpPr/>
      </dsp:nvSpPr>
      <dsp:spPr>
        <a:xfrm>
          <a:off x="139867" y="1686194"/>
          <a:ext cx="2480611" cy="1584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kern="1200" dirty="0" smtClean="0"/>
            <a:t>Ekonomi=İhtiyaç maksimizasyonu ve fayda.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400" b="0" kern="1200" dirty="0"/>
        </a:p>
      </dsp:txBody>
      <dsp:txXfrm>
        <a:off x="139867" y="1686194"/>
        <a:ext cx="2480611" cy="1584988"/>
      </dsp:txXfrm>
    </dsp:sp>
    <dsp:sp modelId="{145A8DAB-BDA3-407C-A9E3-2E3978EA62B8}">
      <dsp:nvSpPr>
        <dsp:cNvPr id="0" name=""/>
        <dsp:cNvSpPr/>
      </dsp:nvSpPr>
      <dsp:spPr>
        <a:xfrm>
          <a:off x="1931264" y="972666"/>
          <a:ext cx="333994" cy="33399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6D3FB7-2A4E-49D7-8797-12F6C1785180}">
      <dsp:nvSpPr>
        <dsp:cNvPr id="0" name=""/>
        <dsp:cNvSpPr/>
      </dsp:nvSpPr>
      <dsp:spPr>
        <a:xfrm rot="5400000">
          <a:off x="3650157" y="144665"/>
          <a:ext cx="1178348" cy="283298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5A801-1B6E-4456-AFB0-8C0640F3811E}">
      <dsp:nvSpPr>
        <dsp:cNvPr id="0" name=""/>
        <dsp:cNvSpPr/>
      </dsp:nvSpPr>
      <dsp:spPr>
        <a:xfrm>
          <a:off x="3114491" y="1166624"/>
          <a:ext cx="2448111" cy="1551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Etkili Ekonomi Politikası-Fiyat istikrarı, büyüme</a:t>
          </a:r>
          <a:endParaRPr lang="tr-TR" sz="2400" kern="1200" dirty="0"/>
        </a:p>
      </dsp:txBody>
      <dsp:txXfrm>
        <a:off x="3114491" y="1166624"/>
        <a:ext cx="2448111" cy="1551658"/>
      </dsp:txXfrm>
    </dsp:sp>
    <dsp:sp modelId="{1B0795FB-3267-4778-AE12-8FA9EB02409C}">
      <dsp:nvSpPr>
        <dsp:cNvPr id="0" name=""/>
        <dsp:cNvSpPr/>
      </dsp:nvSpPr>
      <dsp:spPr>
        <a:xfrm>
          <a:off x="4889638" y="436431"/>
          <a:ext cx="333994" cy="33399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1FE07-7EB0-4618-9021-CB72B7A175D4}">
      <dsp:nvSpPr>
        <dsp:cNvPr id="0" name=""/>
        <dsp:cNvSpPr/>
      </dsp:nvSpPr>
      <dsp:spPr>
        <a:xfrm rot="5400000">
          <a:off x="6945142" y="-709000"/>
          <a:ext cx="1178348" cy="378225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C83D7-7D51-4E2D-AB83-3B56E65121AC}">
      <dsp:nvSpPr>
        <dsp:cNvPr id="0" name=""/>
        <dsp:cNvSpPr/>
      </dsp:nvSpPr>
      <dsp:spPr>
        <a:xfrm>
          <a:off x="6142189" y="944801"/>
          <a:ext cx="2982685" cy="123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solidFill>
                <a:srgbClr val="FF0000"/>
              </a:solidFill>
            </a:rPr>
            <a:t>Uygun hukuki sistem </a:t>
          </a:r>
          <a:endParaRPr lang="tr-TR" sz="2800" b="1" kern="1200" dirty="0">
            <a:solidFill>
              <a:srgbClr val="FF0000"/>
            </a:solidFill>
          </a:endParaRPr>
        </a:p>
      </dsp:txBody>
      <dsp:txXfrm>
        <a:off x="6142189" y="944801"/>
        <a:ext cx="2982685" cy="1237246"/>
      </dsp:txXfrm>
    </dsp:sp>
    <dsp:sp modelId="{306B0156-46E3-4551-85D9-A985665E154A}">
      <dsp:nvSpPr>
        <dsp:cNvPr id="0" name=""/>
        <dsp:cNvSpPr/>
      </dsp:nvSpPr>
      <dsp:spPr>
        <a:xfrm>
          <a:off x="8184623" y="57402"/>
          <a:ext cx="333994" cy="33399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264D6-CA99-4311-8625-2335D2810913}">
      <dsp:nvSpPr>
        <dsp:cNvPr id="0" name=""/>
        <dsp:cNvSpPr/>
      </dsp:nvSpPr>
      <dsp:spPr>
        <a:xfrm flipV="1">
          <a:off x="9614774" y="346083"/>
          <a:ext cx="1242850" cy="127379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FA4B2-95AF-4148-840E-9F0982E5BBE7}">
      <dsp:nvSpPr>
        <dsp:cNvPr id="0" name=""/>
        <dsp:cNvSpPr/>
      </dsp:nvSpPr>
      <dsp:spPr>
        <a:xfrm>
          <a:off x="8463536" y="251360"/>
          <a:ext cx="1770171" cy="1551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500" kern="1200" dirty="0" smtClean="0"/>
        </a:p>
      </dsp:txBody>
      <dsp:txXfrm>
        <a:off x="8463536" y="251360"/>
        <a:ext cx="1770171" cy="15516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7C892-F553-4629-9858-22F3E3B260DD}">
      <dsp:nvSpPr>
        <dsp:cNvPr id="0" name=""/>
        <dsp:cNvSpPr/>
      </dsp:nvSpPr>
      <dsp:spPr>
        <a:xfrm>
          <a:off x="3363296" y="22824"/>
          <a:ext cx="1550048" cy="8611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HUKUK</a:t>
          </a:r>
          <a:endParaRPr lang="tr-TR" sz="2500" kern="1200" dirty="0"/>
        </a:p>
      </dsp:txBody>
      <dsp:txXfrm>
        <a:off x="3388518" y="48046"/>
        <a:ext cx="1499604" cy="810693"/>
      </dsp:txXfrm>
    </dsp:sp>
    <dsp:sp modelId="{4975D156-E455-4A85-9A9B-21CB405D5E5F}">
      <dsp:nvSpPr>
        <dsp:cNvPr id="0" name=""/>
        <dsp:cNvSpPr/>
      </dsp:nvSpPr>
      <dsp:spPr>
        <a:xfrm>
          <a:off x="5602255" y="22824"/>
          <a:ext cx="1550048" cy="86113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EKONOMİ</a:t>
          </a:r>
          <a:endParaRPr lang="tr-TR" sz="2500" kern="1200" dirty="0"/>
        </a:p>
      </dsp:txBody>
      <dsp:txXfrm>
        <a:off x="5627477" y="48046"/>
        <a:ext cx="1499604" cy="810693"/>
      </dsp:txXfrm>
    </dsp:sp>
    <dsp:sp modelId="{27FD46BE-C36D-47FE-8E53-E348A0290D08}">
      <dsp:nvSpPr>
        <dsp:cNvPr id="0" name=""/>
        <dsp:cNvSpPr/>
      </dsp:nvSpPr>
      <dsp:spPr>
        <a:xfrm>
          <a:off x="4889224" y="3682660"/>
          <a:ext cx="645853" cy="645853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45AD01-E1A1-43DD-924A-7258A668F407}">
      <dsp:nvSpPr>
        <dsp:cNvPr id="0" name=""/>
        <dsp:cNvSpPr/>
      </dsp:nvSpPr>
      <dsp:spPr>
        <a:xfrm>
          <a:off x="3274590" y="3412262"/>
          <a:ext cx="3875120" cy="2617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210C5-FCF1-438E-913B-3532BB7D040D}">
      <dsp:nvSpPr>
        <dsp:cNvPr id="0" name=""/>
        <dsp:cNvSpPr/>
      </dsp:nvSpPr>
      <dsp:spPr>
        <a:xfrm>
          <a:off x="5589157" y="2250286"/>
          <a:ext cx="1937343" cy="1272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İhtiyaçlar</a:t>
          </a:r>
          <a:endParaRPr lang="tr-TR" sz="2400" kern="1200" dirty="0"/>
        </a:p>
      </dsp:txBody>
      <dsp:txXfrm>
        <a:off x="5651289" y="2312418"/>
        <a:ext cx="1813079" cy="1148522"/>
      </dsp:txXfrm>
    </dsp:sp>
    <dsp:sp modelId="{FA5A67D1-4764-41D9-81B9-6EF2BA6B2D85}">
      <dsp:nvSpPr>
        <dsp:cNvPr id="0" name=""/>
        <dsp:cNvSpPr/>
      </dsp:nvSpPr>
      <dsp:spPr>
        <a:xfrm>
          <a:off x="5057141" y="1125080"/>
          <a:ext cx="2548976" cy="1102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Maksimum FAYDA </a:t>
          </a:r>
          <a:endParaRPr lang="tr-TR" sz="2400" kern="1200" dirty="0"/>
        </a:p>
      </dsp:txBody>
      <dsp:txXfrm>
        <a:off x="5110949" y="1178888"/>
        <a:ext cx="2441360" cy="994640"/>
      </dsp:txXfrm>
    </dsp:sp>
    <dsp:sp modelId="{9DFEBC68-2273-4E1F-BA31-2EAD15997259}">
      <dsp:nvSpPr>
        <dsp:cNvPr id="0" name=""/>
        <dsp:cNvSpPr/>
      </dsp:nvSpPr>
      <dsp:spPr>
        <a:xfrm>
          <a:off x="2909481" y="2279005"/>
          <a:ext cx="2366380" cy="1102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YÜKÜMLÜLÜK</a:t>
          </a:r>
          <a:endParaRPr lang="tr-TR" sz="2400" kern="1200" dirty="0"/>
        </a:p>
      </dsp:txBody>
      <dsp:txXfrm>
        <a:off x="2963289" y="2332813"/>
        <a:ext cx="2258764" cy="994640"/>
      </dsp:txXfrm>
    </dsp:sp>
    <dsp:sp modelId="{D34B123C-D0E8-4923-A4A1-64874EF5A8E0}">
      <dsp:nvSpPr>
        <dsp:cNvPr id="0" name=""/>
        <dsp:cNvSpPr/>
      </dsp:nvSpPr>
      <dsp:spPr>
        <a:xfrm>
          <a:off x="3317647" y="1125080"/>
          <a:ext cx="1550048" cy="11022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HAK</a:t>
          </a:r>
          <a:endParaRPr lang="tr-TR" sz="2400" kern="1200" dirty="0"/>
        </a:p>
      </dsp:txBody>
      <dsp:txXfrm>
        <a:off x="3371455" y="1178888"/>
        <a:ext cx="1442432" cy="99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74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52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22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27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59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6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95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54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25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79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53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73874-1302-4869-91B4-22CE2919660B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BABC3-6EB2-41EE-82C2-BD200AB13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2010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HUKUK-EKONOMİ İLİŞKİSİ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52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 Hukuku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1970’lerde alt bilim olarak literatüre girdi.</a:t>
            </a:r>
          </a:p>
          <a:p>
            <a:r>
              <a:rPr lang="tr-TR" dirty="0" smtClean="0"/>
              <a:t>Sosyal devletin güçlendiği dönemde, devletin sosyal yaşama müdahalesinin kapsamı, yöntemi, denetimi inceleme konusu olmuştur.</a:t>
            </a:r>
          </a:p>
          <a:p>
            <a:r>
              <a:rPr lang="tr-TR" dirty="0"/>
              <a:t>S</a:t>
            </a:r>
            <a:r>
              <a:rPr lang="tr-TR" dirty="0" smtClean="0"/>
              <a:t>erbest piyasa-yasal ve kurumsal çerçeve oluşturulması ihtiyacı ile gündeme gelmiştir.</a:t>
            </a:r>
          </a:p>
          <a:p>
            <a:r>
              <a:rPr lang="tr-TR" dirty="0" smtClean="0"/>
              <a:t>Amaç; ekonomik faaliyete katılanlar arasında UZLAŞMA meydana getirmek.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0194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 Hukukunun Kapsamı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Ticaret hukuku</a:t>
            </a:r>
          </a:p>
          <a:p>
            <a:r>
              <a:rPr lang="tr-TR" dirty="0" smtClean="0"/>
              <a:t>Borçlar hukuku</a:t>
            </a:r>
          </a:p>
          <a:p>
            <a:r>
              <a:rPr lang="tr-TR" dirty="0" smtClean="0"/>
              <a:t>Bankalar hukuku</a:t>
            </a:r>
          </a:p>
          <a:p>
            <a:r>
              <a:rPr lang="tr-TR" dirty="0" smtClean="0"/>
              <a:t>İş Hukuku </a:t>
            </a:r>
          </a:p>
          <a:p>
            <a:r>
              <a:rPr lang="tr-TR" dirty="0" smtClean="0"/>
              <a:t>Rekabet hukuku </a:t>
            </a:r>
          </a:p>
          <a:p>
            <a:r>
              <a:rPr lang="tr-TR" dirty="0" smtClean="0"/>
              <a:t>Kalkınma Hukuku</a:t>
            </a:r>
          </a:p>
          <a:p>
            <a:r>
              <a:rPr lang="tr-TR" dirty="0" smtClean="0"/>
              <a:t>Eşya Hukuku</a:t>
            </a:r>
          </a:p>
        </p:txBody>
      </p:sp>
    </p:spTree>
    <p:extLst>
      <p:ext uri="{BB962C8B-B14F-4D97-AF65-F5344CB8AC3E}">
        <p14:creationId xmlns:p14="http://schemas.microsoft.com/office/powerpoint/2010/main" val="39412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İNSANLIK TARİHİ-Anlaşmalar /Sözleşmeler</a:t>
            </a:r>
            <a:endParaRPr lang="tr-TR" dirty="0"/>
          </a:p>
        </p:txBody>
      </p:sp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4"/>
          <a:ext cx="10515600" cy="4399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195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Dünden bugüne…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Hammurabi’nin</a:t>
            </a:r>
            <a:r>
              <a:rPr lang="tr-TR" dirty="0" smtClean="0"/>
              <a:t> göçebe toplumu</a:t>
            </a:r>
            <a:endParaRPr lang="tr-TR" dirty="0"/>
          </a:p>
          <a:p>
            <a:r>
              <a:rPr lang="tr-TR" dirty="0" smtClean="0"/>
              <a:t>Tarım Toplumu</a:t>
            </a:r>
            <a:endParaRPr lang="tr-TR" dirty="0"/>
          </a:p>
          <a:p>
            <a:r>
              <a:rPr lang="tr-TR" dirty="0" smtClean="0"/>
              <a:t>Sanayi Toplumu</a:t>
            </a:r>
          </a:p>
          <a:p>
            <a:r>
              <a:rPr lang="tr-TR" dirty="0" smtClean="0"/>
              <a:t>Bilgi Toplumu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552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ve Toplumsal İhtiyaçlar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690688"/>
          <a:ext cx="10515600" cy="4727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621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HUKUK-EKONOMİ İLİŞKİSİ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«Hukukun ekonomik sistem içindeki rolü,</a:t>
            </a:r>
          </a:p>
          <a:p>
            <a:pPr marL="0" indent="0">
              <a:buNone/>
            </a:pPr>
            <a:r>
              <a:rPr lang="tr-TR" dirty="0" smtClean="0"/>
              <a:t>piyasanın düzen içinde işlemesini sağlayıp, sürdürecek kural ve kurumları inşa etmektir.»</a:t>
            </a:r>
          </a:p>
        </p:txBody>
      </p:sp>
      <p:graphicFrame>
        <p:nvGraphicFramePr>
          <p:cNvPr id="4" name="Diyagram 3"/>
          <p:cNvGraphicFramePr/>
          <p:nvPr>
            <p:extLst/>
          </p:nvPr>
        </p:nvGraphicFramePr>
        <p:xfrm>
          <a:off x="838200" y="3295651"/>
          <a:ext cx="10236200" cy="3295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656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Tamamlayıcı haller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Piyasa Ekonomisi</a:t>
            </a:r>
          </a:p>
          <a:p>
            <a:pPr lvl="1"/>
            <a:r>
              <a:rPr lang="tr-TR" sz="2800" dirty="0" smtClean="0">
                <a:solidFill>
                  <a:srgbClr val="FF0000"/>
                </a:solidFill>
              </a:rPr>
              <a:t>Üretim faktörleri. Kim için? Nasıl?</a:t>
            </a:r>
          </a:p>
          <a:p>
            <a:pPr lvl="1"/>
            <a:r>
              <a:rPr lang="tr-TR" sz="2800" dirty="0" smtClean="0">
                <a:solidFill>
                  <a:srgbClr val="FF0000"/>
                </a:solidFill>
              </a:rPr>
              <a:t>Mülkiyet hakları (hangi ekonomik </a:t>
            </a:r>
            <a:r>
              <a:rPr lang="tr-TR" sz="2800" dirty="0" err="1" smtClean="0">
                <a:solidFill>
                  <a:srgbClr val="FF0000"/>
                </a:solidFill>
              </a:rPr>
              <a:t>değer,ne</a:t>
            </a:r>
            <a:r>
              <a:rPr lang="tr-TR" sz="2800" dirty="0" smtClean="0">
                <a:solidFill>
                  <a:srgbClr val="FF0000"/>
                </a:solidFill>
              </a:rPr>
              <a:t> kadar kullanılır?)</a:t>
            </a:r>
          </a:p>
          <a:p>
            <a:pPr lvl="1"/>
            <a:r>
              <a:rPr lang="tr-TR" sz="2800" dirty="0" smtClean="0">
                <a:solidFill>
                  <a:srgbClr val="FF0000"/>
                </a:solidFill>
              </a:rPr>
              <a:t>Kendi haline bırakıldığında </a:t>
            </a:r>
            <a:r>
              <a:rPr lang="tr-TR" sz="2800" dirty="0" err="1" smtClean="0">
                <a:solidFill>
                  <a:srgbClr val="FF0000"/>
                </a:solidFill>
              </a:rPr>
              <a:t>suistimaller</a:t>
            </a:r>
            <a:r>
              <a:rPr lang="tr-TR" sz="2800" dirty="0" smtClean="0">
                <a:solidFill>
                  <a:srgbClr val="FF0000"/>
                </a:solidFill>
              </a:rPr>
              <a:t> olabilir.</a:t>
            </a:r>
          </a:p>
          <a:p>
            <a:pPr lvl="1"/>
            <a:r>
              <a:rPr lang="tr-TR" sz="2800" dirty="0" smtClean="0">
                <a:solidFill>
                  <a:srgbClr val="FF0000"/>
                </a:solidFill>
              </a:rPr>
              <a:t>Ekonomik işletme menfaati ve tüketici menfaati çakışabilir.</a:t>
            </a:r>
          </a:p>
          <a:p>
            <a:pPr lvl="1"/>
            <a:r>
              <a:rPr lang="tr-TR" sz="2800" dirty="0">
                <a:solidFill>
                  <a:schemeClr val="accent1">
                    <a:lumMod val="75000"/>
                  </a:schemeClr>
                </a:solidFill>
              </a:rPr>
              <a:t>Hukuk eliyle yasal düzenleme gerektirir!!!</a:t>
            </a:r>
          </a:p>
          <a:p>
            <a:pPr lvl="1"/>
            <a:endParaRPr lang="tr-TR" sz="2800" dirty="0" smtClean="0">
              <a:solidFill>
                <a:srgbClr val="FF0000"/>
              </a:solidFill>
            </a:endParaRPr>
          </a:p>
          <a:p>
            <a:pPr lvl="1"/>
            <a:endParaRPr lang="tr-TR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8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Tamamlayıcı haller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Rekabet Hukuku</a:t>
            </a:r>
          </a:p>
          <a:p>
            <a:pPr lvl="1"/>
            <a:r>
              <a:rPr lang="tr-TR" sz="2800" dirty="0" smtClean="0">
                <a:solidFill>
                  <a:srgbClr val="FF0000"/>
                </a:solidFill>
              </a:rPr>
              <a:t>Serbest piyasa</a:t>
            </a:r>
            <a:r>
              <a:rPr lang="tr-TR" sz="2800" dirty="0">
                <a:solidFill>
                  <a:srgbClr val="FF0000"/>
                </a:solidFill>
              </a:rPr>
              <a:t>, hakim durumun kötüye </a:t>
            </a:r>
            <a:r>
              <a:rPr lang="tr-TR" sz="2800" dirty="0" smtClean="0">
                <a:solidFill>
                  <a:srgbClr val="FF0000"/>
                </a:solidFill>
              </a:rPr>
              <a:t>kullanılması</a:t>
            </a:r>
          </a:p>
          <a:p>
            <a:pPr lvl="2"/>
            <a:r>
              <a:rPr lang="tr-TR" sz="2800" dirty="0" smtClean="0">
                <a:solidFill>
                  <a:srgbClr val="FF0000"/>
                </a:solidFill>
              </a:rPr>
              <a:t>Serbest piyasa rekabeti yaratır,</a:t>
            </a:r>
          </a:p>
          <a:p>
            <a:pPr lvl="2"/>
            <a:r>
              <a:rPr lang="tr-TR" sz="2800" dirty="0" smtClean="0">
                <a:solidFill>
                  <a:srgbClr val="FF0000"/>
                </a:solidFill>
              </a:rPr>
              <a:t>Rekabetçi ekonomiler yüksek verimlilik getirir,</a:t>
            </a:r>
          </a:p>
          <a:p>
            <a:pPr lvl="2"/>
            <a:r>
              <a:rPr lang="tr-TR" sz="2800" dirty="0" smtClean="0">
                <a:solidFill>
                  <a:srgbClr val="FF0000"/>
                </a:solidFill>
              </a:rPr>
              <a:t>Hakim durum rekabeti bozar,</a:t>
            </a:r>
          </a:p>
          <a:p>
            <a:pPr lvl="2"/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Hukuk eliyle yasal düzenleme gerektirir!!!</a:t>
            </a:r>
            <a:endParaRPr lang="tr-TR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tr-TR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03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Tamamlayıcı haller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1950" y="1690688"/>
            <a:ext cx="10515600" cy="4351338"/>
          </a:xfrm>
        </p:spPr>
        <p:txBody>
          <a:bodyPr/>
          <a:lstStyle/>
          <a:p>
            <a:r>
              <a:rPr lang="tr-TR" dirty="0"/>
              <a:t>İş Hukuku</a:t>
            </a:r>
          </a:p>
          <a:p>
            <a:pPr lvl="1"/>
            <a:r>
              <a:rPr lang="tr-TR" sz="2800" dirty="0"/>
              <a:t>Çalışma Ekonomisi, İstihdam </a:t>
            </a:r>
            <a:r>
              <a:rPr lang="tr-TR" sz="2800" dirty="0" smtClean="0"/>
              <a:t>koşulları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endParaRPr lang="tr-TR" sz="2400" dirty="0" smtClean="0"/>
          </a:p>
          <a:p>
            <a:pPr marL="457200" lvl="1" indent="0">
              <a:buNone/>
            </a:pPr>
            <a:endParaRPr lang="tr-TR" sz="2400" dirty="0" smtClean="0"/>
          </a:p>
          <a:p>
            <a:pPr lvl="2"/>
            <a:r>
              <a:rPr lang="tr-TR" sz="2800" dirty="0" smtClean="0">
                <a:solidFill>
                  <a:srgbClr val="FF0000"/>
                </a:solidFill>
              </a:rPr>
              <a:t>Emek piyasasında iktisatçılar işten çıkarmayı zorlaştıran engellerin sıkıntı yarattığını düşünür</a:t>
            </a:r>
          </a:p>
          <a:p>
            <a:pPr lvl="2"/>
            <a:r>
              <a:rPr lang="tr-TR" sz="2800" dirty="0" smtClean="0">
                <a:solidFill>
                  <a:srgbClr val="FF0000"/>
                </a:solidFill>
              </a:rPr>
              <a:t>Hakim işverenden etkin ekonomik karar alamaz!</a:t>
            </a:r>
          </a:p>
          <a:p>
            <a:pPr lvl="2"/>
            <a:r>
              <a:rPr lang="tr-TR" sz="2800" dirty="0">
                <a:solidFill>
                  <a:schemeClr val="accent1">
                    <a:lumMod val="75000"/>
                  </a:schemeClr>
                </a:solidFill>
              </a:rPr>
              <a:t>Hukuk eliyle yasal düzenleme gerektirir!!!</a:t>
            </a:r>
          </a:p>
          <a:p>
            <a:pPr lvl="2"/>
            <a:endParaRPr lang="tr-TR" sz="2800" dirty="0">
              <a:solidFill>
                <a:srgbClr val="FF0000"/>
              </a:solidFill>
            </a:endParaRPr>
          </a:p>
          <a:p>
            <a:endParaRPr lang="tr-TR" dirty="0"/>
          </a:p>
        </p:txBody>
      </p:sp>
      <p:sp>
        <p:nvSpPr>
          <p:cNvPr id="5" name="Oval 4"/>
          <p:cNvSpPr/>
          <p:nvPr/>
        </p:nvSpPr>
        <p:spPr>
          <a:xfrm>
            <a:off x="3581400" y="3276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 flipH="1">
            <a:off x="1904999" y="2857500"/>
            <a:ext cx="4038599" cy="84740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ÇELİŞKİ?????</a:t>
            </a:r>
            <a:endParaRPr lang="tr-TR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093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Tamamlayıcı ve </a:t>
            </a:r>
            <a:r>
              <a:rPr lang="tr-TR" dirty="0" err="1" smtClean="0"/>
              <a:t>İçiçe</a:t>
            </a:r>
            <a:r>
              <a:rPr lang="tr-TR" dirty="0" smtClean="0"/>
              <a:t> !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92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Geniş ekran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HUKUK-EKONOMİ İLİŞKİSİ</vt:lpstr>
      <vt:lpstr>İNSANLIK TARİHİ-Anlaşmalar /Sözleşmeler</vt:lpstr>
      <vt:lpstr>Dünden bugüne…</vt:lpstr>
      <vt:lpstr>Bireysel ve Toplumsal İhtiyaçlar </vt:lpstr>
      <vt:lpstr>HUKUK-EKONOMİ İLİŞKİSİ</vt:lpstr>
      <vt:lpstr>Tamamlayıcı haller</vt:lpstr>
      <vt:lpstr>Tamamlayıcı haller</vt:lpstr>
      <vt:lpstr>Tamamlayıcı haller</vt:lpstr>
      <vt:lpstr>Tamamlayıcı ve İçiçe !</vt:lpstr>
      <vt:lpstr>Ekonomi Hukuku</vt:lpstr>
      <vt:lpstr>Ekonomi Hukukunun Kapsamı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HUKUK-EKONOMİ İLİŞKİSİ</dc:title>
  <dc:creator>Sıdıka Ceren Arslan Olcay</dc:creator>
  <cp:lastModifiedBy>Sıdıka Ceren Arslan Olcay</cp:lastModifiedBy>
  <cp:revision>1</cp:revision>
  <dcterms:created xsi:type="dcterms:W3CDTF">2020-01-07T09:35:18Z</dcterms:created>
  <dcterms:modified xsi:type="dcterms:W3CDTF">2020-01-07T09:36:12Z</dcterms:modified>
</cp:coreProperties>
</file>