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E61A005-9155-49B5-BF51-5C1DEC10B6BA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D864AD-D01D-41A9-9954-C65440BA15F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LATİN DİLİ 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4.FİİL ÇEKİMİ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çekime mastarı - ire olan fiiller girer.</a:t>
            </a:r>
          </a:p>
          <a:p>
            <a:r>
              <a:rPr lang="tr-TR" dirty="0" err="1" smtClean="0"/>
              <a:t>audio</a:t>
            </a:r>
            <a:r>
              <a:rPr lang="tr-TR" dirty="0" smtClean="0"/>
              <a:t>, -</a:t>
            </a:r>
            <a:r>
              <a:rPr lang="tr-TR" dirty="0" err="1" smtClean="0"/>
              <a:t>ivi</a:t>
            </a:r>
            <a:r>
              <a:rPr lang="tr-TR" dirty="0" smtClean="0"/>
              <a:t>/-</a:t>
            </a:r>
            <a:r>
              <a:rPr lang="tr-TR" dirty="0" err="1" smtClean="0"/>
              <a:t>ii</a:t>
            </a:r>
            <a:r>
              <a:rPr lang="tr-TR" dirty="0" smtClean="0"/>
              <a:t>, -</a:t>
            </a:r>
            <a:r>
              <a:rPr lang="tr-TR" dirty="0" err="1" smtClean="0"/>
              <a:t>itus</a:t>
            </a:r>
            <a:r>
              <a:rPr lang="tr-TR" dirty="0" smtClean="0"/>
              <a:t>, ire: dinlemek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259632" y="2924944"/>
          <a:ext cx="6096000" cy="3136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83423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18342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o</a:t>
                      </a: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18342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</a:t>
                      </a:r>
                      <a:endParaRPr lang="tr-TR" sz="900" b="0" dirty="0" smtClean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18342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</a:t>
                      </a:r>
                    </a:p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183423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1400" b="0" dirty="0" smtClean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18342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1400" b="0" dirty="0" smtClean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183423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u +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1400" b="0" dirty="0" smtClean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4.FİİL ÇEKİMİ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Activus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Imperfectum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-e + bam 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bas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e+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4.FİİL ÇEKİMİ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827584" y="1600200"/>
          <a:ext cx="709721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8816"/>
                <a:gridCol w="2489200"/>
                <a:gridCol w="2489200"/>
              </a:tblGrid>
              <a:tr h="370840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Activus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Futurum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-am  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e + 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e+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audi</a:t>
                      </a:r>
                      <a:r>
                        <a:rPr lang="tr-TR" sz="1400" b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praesens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imperfectum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futurum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veniebam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veniam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veniebas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veniebat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veniebamus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veniemus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veniebatis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venietis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veniunt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veniebant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venient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Bu çekime giren fiillere örnekler: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audio</a:t>
            </a:r>
            <a:r>
              <a:rPr lang="tr-TR" dirty="0" smtClean="0"/>
              <a:t>, -</a:t>
            </a:r>
            <a:r>
              <a:rPr lang="tr-TR" dirty="0" err="1" smtClean="0"/>
              <a:t>ivi</a:t>
            </a:r>
            <a:r>
              <a:rPr lang="tr-TR" dirty="0" smtClean="0"/>
              <a:t>/-</a:t>
            </a:r>
            <a:r>
              <a:rPr lang="tr-TR" dirty="0" err="1" smtClean="0"/>
              <a:t>ii</a:t>
            </a:r>
            <a:r>
              <a:rPr lang="tr-TR" dirty="0" smtClean="0"/>
              <a:t>, -</a:t>
            </a:r>
            <a:r>
              <a:rPr lang="tr-TR" dirty="0" err="1" smtClean="0"/>
              <a:t>itus</a:t>
            </a:r>
            <a:r>
              <a:rPr lang="tr-TR" dirty="0" smtClean="0"/>
              <a:t>, ire: dinlemek</a:t>
            </a:r>
          </a:p>
          <a:p>
            <a:r>
              <a:rPr lang="tr-TR" dirty="0" err="1" smtClean="0"/>
              <a:t>venio</a:t>
            </a:r>
            <a:r>
              <a:rPr lang="tr-TR" dirty="0" smtClean="0"/>
              <a:t>, </a:t>
            </a:r>
            <a:r>
              <a:rPr lang="tr-TR" dirty="0" err="1" smtClean="0"/>
              <a:t>veni</a:t>
            </a:r>
            <a:r>
              <a:rPr lang="tr-TR" dirty="0" smtClean="0"/>
              <a:t>, </a:t>
            </a:r>
            <a:r>
              <a:rPr lang="tr-TR" dirty="0" err="1" smtClean="0"/>
              <a:t>ventum</a:t>
            </a:r>
            <a:r>
              <a:rPr lang="tr-TR" dirty="0" smtClean="0"/>
              <a:t>, ire: gelmek</a:t>
            </a:r>
          </a:p>
          <a:p>
            <a:r>
              <a:rPr lang="tr-TR" dirty="0" err="1" smtClean="0"/>
              <a:t>dormio</a:t>
            </a:r>
            <a:r>
              <a:rPr lang="tr-TR" dirty="0" smtClean="0"/>
              <a:t>, -</a:t>
            </a:r>
            <a:r>
              <a:rPr lang="tr-TR" dirty="0" err="1" smtClean="0"/>
              <a:t>ivi</a:t>
            </a:r>
            <a:r>
              <a:rPr lang="tr-TR" dirty="0" smtClean="0"/>
              <a:t>, -</a:t>
            </a:r>
            <a:r>
              <a:rPr lang="tr-TR" dirty="0" err="1" smtClean="0"/>
              <a:t>itum</a:t>
            </a:r>
            <a:r>
              <a:rPr lang="tr-TR" dirty="0" smtClean="0"/>
              <a:t>, -ire: uyumak</a:t>
            </a:r>
          </a:p>
          <a:p>
            <a:r>
              <a:rPr lang="tr-TR" dirty="0" err="1" smtClean="0"/>
              <a:t>punio</a:t>
            </a:r>
            <a:r>
              <a:rPr lang="tr-TR" dirty="0" smtClean="0"/>
              <a:t>, -</a:t>
            </a:r>
            <a:r>
              <a:rPr lang="tr-TR" dirty="0" err="1" smtClean="0"/>
              <a:t>ivi</a:t>
            </a:r>
            <a:r>
              <a:rPr lang="tr-TR" dirty="0" smtClean="0"/>
              <a:t>, -</a:t>
            </a:r>
            <a:r>
              <a:rPr lang="tr-TR" dirty="0" err="1" smtClean="0"/>
              <a:t>itus</a:t>
            </a:r>
            <a:r>
              <a:rPr lang="tr-TR" dirty="0" smtClean="0"/>
              <a:t>, ire: cezalandırmak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Alıştırmalar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b="1" dirty="0" err="1" smtClean="0"/>
              <a:t>Latince’ye</a:t>
            </a:r>
            <a:r>
              <a:rPr lang="tr-TR" b="1" dirty="0" smtClean="0"/>
              <a:t> Çevirin</a:t>
            </a:r>
            <a:endParaRPr lang="tr-TR" dirty="0" smtClean="0"/>
          </a:p>
          <a:p>
            <a:pPr lvl="0"/>
            <a:r>
              <a:rPr lang="tr-TR" dirty="0" smtClean="0"/>
              <a:t>cezalandıracak</a:t>
            </a:r>
          </a:p>
          <a:p>
            <a:pPr lvl="0"/>
            <a:r>
              <a:rPr lang="tr-TR" dirty="0" smtClean="0"/>
              <a:t>geliyorduk</a:t>
            </a:r>
          </a:p>
          <a:p>
            <a:pPr lvl="0"/>
            <a:r>
              <a:rPr lang="tr-TR" dirty="0" smtClean="0"/>
              <a:t>dinlerim</a:t>
            </a:r>
          </a:p>
          <a:p>
            <a:pPr lvl="0"/>
            <a:r>
              <a:rPr lang="tr-TR" dirty="0" smtClean="0"/>
              <a:t>uyuyordun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b="1" dirty="0" err="1" smtClean="0"/>
              <a:t>Türkçe’ye</a:t>
            </a:r>
            <a:r>
              <a:rPr lang="tr-TR" b="1" dirty="0" smtClean="0"/>
              <a:t> Çevirin</a:t>
            </a:r>
          </a:p>
          <a:p>
            <a:pPr lvl="0">
              <a:buNone/>
            </a:pPr>
            <a:endParaRPr lang="tr-TR" dirty="0" smtClean="0"/>
          </a:p>
          <a:p>
            <a:pPr lvl="0"/>
            <a:r>
              <a:rPr lang="tr-TR" dirty="0" err="1" smtClean="0"/>
              <a:t>dormit</a:t>
            </a:r>
            <a:endParaRPr lang="tr-TR" dirty="0" smtClean="0"/>
          </a:p>
          <a:p>
            <a:pPr lvl="0"/>
            <a:r>
              <a:rPr lang="tr-TR" dirty="0" err="1" smtClean="0"/>
              <a:t>puniebant</a:t>
            </a:r>
            <a:endParaRPr lang="tr-TR" dirty="0" smtClean="0"/>
          </a:p>
          <a:p>
            <a:pPr lvl="0"/>
            <a:r>
              <a:rPr lang="tr-TR" dirty="0" err="1" smtClean="0"/>
              <a:t>audiemus</a:t>
            </a:r>
            <a:endParaRPr lang="tr-TR" dirty="0" smtClean="0"/>
          </a:p>
          <a:p>
            <a:pPr lvl="0"/>
            <a:r>
              <a:rPr lang="tr-TR" dirty="0" err="1" smtClean="0"/>
              <a:t>veniet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</TotalTime>
  <Words>367</Words>
  <Application>Microsoft Office PowerPoint</Application>
  <PresentationFormat>Ekran Gösterisi (4:3)</PresentationFormat>
  <Paragraphs>103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4.FİİL ÇEKİMİ</vt:lpstr>
      <vt:lpstr>4.FİİL ÇEKİMİ</vt:lpstr>
      <vt:lpstr>4.FİİL ÇEKİMİ</vt:lpstr>
      <vt:lpstr>Slayt 5</vt:lpstr>
      <vt:lpstr>Slayt 6</vt:lpstr>
      <vt:lpstr>Alıştırmalar </vt:lpstr>
      <vt:lpstr>Slayt 8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2</cp:revision>
  <dcterms:created xsi:type="dcterms:W3CDTF">2020-02-06T12:11:47Z</dcterms:created>
  <dcterms:modified xsi:type="dcterms:W3CDTF">2020-02-13T11:54:14Z</dcterms:modified>
</cp:coreProperties>
</file>