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4888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5198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992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dirty="0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6877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2867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5455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6315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1306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5976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9406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3446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8816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578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4751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8176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7599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4649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400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8194" y="1815737"/>
            <a:ext cx="11430000" cy="29616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r-TR" dirty="0"/>
              <a:t>TANIŞMA </a:t>
            </a:r>
            <a:br>
              <a:rPr lang="tr-TR" dirty="0"/>
            </a:br>
            <a:r>
              <a:rPr lang="tr-TR" dirty="0"/>
              <a:t>VE </a:t>
            </a:r>
            <a:br>
              <a:rPr lang="tr-TR" dirty="0"/>
            </a:br>
            <a:r>
              <a:rPr lang="tr-TR" dirty="0"/>
              <a:t>TANIŞTIRILMA KURALLARI</a:t>
            </a:r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1C6F135-C0A8-4283-B586-05A5E31C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TANIŞMA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7C3FF30-F10E-4CF4-8E4D-7A444AA0F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268" y="2752907"/>
            <a:ext cx="7184571" cy="17537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tr-TR" sz="2400" b="1" dirty="0" smtClean="0"/>
              <a:t>Tanışmadan </a:t>
            </a:r>
            <a:r>
              <a:rPr lang="tr-TR" sz="2400" b="1" dirty="0"/>
              <a:t>maksat; iki yabancının yabancılıktan çıkmaları, tanış hale gelmeleridir. Tanıştırılanlar, artık birbirleriyle selamlaşır ve konuşurlar, arkadaşlık ve dostluklar oluştururlar. Uzun ömürlü yakınlıkların </a:t>
            </a:r>
            <a:r>
              <a:rPr lang="tr-TR" sz="2400" b="1" dirty="0" smtClean="0"/>
              <a:t>zeminini hazırlarlar.</a:t>
            </a:r>
          </a:p>
          <a:p>
            <a:pPr marL="0" indent="0" algn="just">
              <a:buNone/>
            </a:pPr>
            <a:endParaRPr lang="tr-TR" sz="2400" b="1" dirty="0" smtClean="0"/>
          </a:p>
          <a:p>
            <a:pPr marL="0" indent="0">
              <a:buNone/>
            </a:pP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  <p:pic>
        <p:nvPicPr>
          <p:cNvPr id="5" name="Resim 5" descr="küçük resim içeren bir resim&#10;&#10;Yüksek güvenilirlikle oluşturulmuş açıklama">
            <a:extLst>
              <a:ext uri="{FF2B5EF4-FFF2-40B4-BE49-F238E27FC236}">
                <a16:creationId xmlns="" xmlns:a16="http://schemas.microsoft.com/office/drawing/2014/main" id="{004D8B8B-C434-4B40-B8E6-0CAB389F3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9153" y="2371699"/>
            <a:ext cx="3137841" cy="27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38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A652AF4-25C9-4A0C-B500-1CF8DABA7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2909662"/>
            <a:ext cx="6257108" cy="14663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tr-TR" sz="2800" b="1" dirty="0" smtClean="0"/>
              <a:t>İletişimin başlangıcında önem taşır. </a:t>
            </a:r>
          </a:p>
          <a:p>
            <a:pPr marL="0" indent="0">
              <a:buNone/>
            </a:pPr>
            <a:r>
              <a:rPr lang="tr-TR" sz="2800" b="1" dirty="0" smtClean="0"/>
              <a:t>Tanışmada isimleri doğru söylemek önemlidir.</a:t>
            </a:r>
          </a:p>
          <a:p>
            <a:pPr marL="0" indent="0">
              <a:buNone/>
            </a:pPr>
            <a:r>
              <a:rPr lang="tr-TR" sz="2800" b="1" dirty="0"/>
              <a:t/>
            </a:r>
            <a:br>
              <a:rPr lang="tr-TR" sz="2800" b="1" dirty="0"/>
            </a:br>
            <a:endParaRPr lang="tr-TR" sz="2800" b="1" dirty="0"/>
          </a:p>
        </p:txBody>
      </p:sp>
      <p:pic>
        <p:nvPicPr>
          <p:cNvPr id="5" name="Resim 5" descr="kişi, gök, açık hava, bina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2558D9A7-8F93-4A36-A712-20C110C99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994" y="2247215"/>
            <a:ext cx="4163839" cy="32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21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FF20678-822E-4A4F-B10D-6567E7E7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23" y="1268171"/>
            <a:ext cx="10334063" cy="28858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tr-TR" sz="3600" dirty="0" smtClean="0"/>
              <a:t>Tanışmada yeni gelenler var olanlara,</a:t>
            </a:r>
          </a:p>
          <a:p>
            <a:pPr marL="0" indent="0">
              <a:buNone/>
            </a:pPr>
            <a:r>
              <a:rPr lang="tr-TR" sz="3600" dirty="0" smtClean="0"/>
              <a:t>Erkekler bayanlara (devlet başkanları hariç)</a:t>
            </a:r>
          </a:p>
          <a:p>
            <a:pPr marL="0" indent="0">
              <a:buNone/>
            </a:pPr>
            <a:r>
              <a:rPr lang="tr-TR" sz="3600" dirty="0" smtClean="0"/>
              <a:t>Astlar üstlerine,</a:t>
            </a:r>
          </a:p>
          <a:p>
            <a:pPr marL="0" indent="0">
              <a:buNone/>
            </a:pPr>
            <a:r>
              <a:rPr lang="tr-TR" sz="3600" dirty="0" smtClean="0"/>
              <a:t>Küçükler Büyüklere,</a:t>
            </a:r>
          </a:p>
          <a:p>
            <a:pPr marL="0" indent="0">
              <a:buNone/>
            </a:pPr>
            <a:r>
              <a:rPr lang="tr-TR" sz="3600" dirty="0" smtClean="0"/>
              <a:t>Gençler yaşlılara,</a:t>
            </a:r>
          </a:p>
          <a:p>
            <a:pPr marL="0" indent="0">
              <a:buNone/>
            </a:pPr>
            <a:r>
              <a:rPr lang="tr-TR" sz="3600" dirty="0" smtClean="0"/>
              <a:t>Genç kız yaşlı erkeğe ve kadına tanıştırılır.</a:t>
            </a:r>
          </a:p>
          <a:p>
            <a:pPr marL="0" indent="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421505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 descr="kişi, iç mekan, duvar, adam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24664D08-44E5-419F-828C-6502FFAD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113" y="1668472"/>
            <a:ext cx="5149603" cy="4191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873B4614-A752-44F6-8690-64B8597F1B12}"/>
              </a:ext>
            </a:extLst>
          </p:cNvPr>
          <p:cNvSpPr txBox="1"/>
          <p:nvPr/>
        </p:nvSpPr>
        <p:spPr>
          <a:xfrm>
            <a:off x="195944" y="2097206"/>
            <a:ext cx="624404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400" dirty="0" smtClean="0"/>
              <a:t>Tanışma işlemi ilk karşılaşıldığında yada mekana ilk girildiğinde yapılmalıdır.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Tanıştıran kişi daima ayakta kalmalıdır.</a:t>
            </a:r>
          </a:p>
          <a:p>
            <a:endParaRPr lang="tr-TR" sz="2400" dirty="0" smtClean="0"/>
          </a:p>
          <a:p>
            <a:r>
              <a:rPr lang="tr-TR" sz="2400" dirty="0" smtClean="0"/>
              <a:t>Oturan erkek kiminle tanıştırılırsa tanıştırılsın ayağa kalkmalıdır.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090204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0878" y="3124073"/>
            <a:ext cx="8946541" cy="1500179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tr-TR" dirty="0">
                <a:solidFill>
                  <a:prstClr val="white"/>
                </a:solidFill>
                <a:ea typeface="+mn-ea"/>
                <a:cs typeface="+mn-cs"/>
              </a:rPr>
              <a:t>Bir yere girdiğimizde önce kendimizi tanıtalım (Adımızı Soyadımızı).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tr-TR" dirty="0">
              <a:solidFill>
                <a:prstClr val="white"/>
              </a:solidFill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tr-TR" dirty="0">
                <a:solidFill>
                  <a:prstClr val="white"/>
                </a:solidFill>
                <a:ea typeface="+mn-ea"/>
                <a:cs typeface="+mn-cs"/>
              </a:rPr>
              <a:t>Kendimizden üst birine ve eşine ise unvan ve görevlerimizi söylemeliyiz.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40216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5" descr="kişi, kadın, duvar, iç mekan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D876E9A6-0566-4B77-A897-B2E964AB2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736" y="2197281"/>
            <a:ext cx="4381500" cy="2628900"/>
          </a:xfrm>
          <a:prstGeom prst="rect">
            <a:avLst/>
          </a:prstGeom>
        </p:spPr>
      </p:pic>
      <p:sp>
        <p:nvSpPr>
          <p:cNvPr id="8" name="Metin Yer Tutucusu 7"/>
          <p:cNvSpPr>
            <a:spLocks noGrp="1"/>
          </p:cNvSpPr>
          <p:nvPr>
            <p:ph type="body" sz="half" idx="2"/>
          </p:nvPr>
        </p:nvSpPr>
        <p:spPr>
          <a:xfrm>
            <a:off x="1115765" y="2162628"/>
            <a:ext cx="6447629" cy="380709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1800" dirty="0">
                <a:solidFill>
                  <a:prstClr val="white"/>
                </a:solidFill>
              </a:rPr>
              <a:t>El sıkmak sevgi ve yakınlık göstergesi olarak bir selamlaşma biçimidir</a:t>
            </a:r>
            <a:r>
              <a:rPr lang="tr-TR" sz="1800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r-TR" sz="18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>
                <a:solidFill>
                  <a:prstClr val="white"/>
                </a:solidFill>
              </a:rPr>
              <a:t>El sıkmada önce davranış daima büyükten ve üst yöneticiden gelmelidir. </a:t>
            </a:r>
            <a:endParaRPr lang="tr-TR" sz="1800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r-TR" sz="1800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1800" dirty="0">
                <a:solidFill>
                  <a:prstClr val="white"/>
                </a:solidFill>
              </a:rPr>
              <a:t>Kadınla el sıkışırken önce kadın el uzatır erkek karşılık verir. Uzatılan elin havada kalmaması gerekir</a:t>
            </a:r>
            <a:r>
              <a:rPr lang="tr-TR" sz="1800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r-TR" sz="18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r-TR" sz="1800" dirty="0">
                <a:solidFill>
                  <a:prstClr val="white"/>
                </a:solidFill>
              </a:rPr>
              <a:t>El sıkarken gücümüzü göstermemeli, karşımızdakinin gözüne bakmalıyız.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r-TR" sz="1800" dirty="0">
              <a:solidFill>
                <a:prstClr val="white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40202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62483AD-B957-4E66-949E-D826851A1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715" y="2310784"/>
            <a:ext cx="4714786" cy="2626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Protokol ve resmi ilişkilerde el ve yanak öpmek yoktur.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Olmamalıdır…</a:t>
            </a:r>
            <a:endParaRPr lang="tr-TR" sz="2400" dirty="0"/>
          </a:p>
        </p:txBody>
      </p:sp>
      <p:pic>
        <p:nvPicPr>
          <p:cNvPr id="5" name="Resim 5" descr="gök, açık hava, adam, siluet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5B532F8E-E566-4699-8CFC-5DB97A5A74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4314" y="1995861"/>
            <a:ext cx="4885385" cy="32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83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180</Words>
  <Application>Microsoft Office PowerPoint</Application>
  <PresentationFormat>Özel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İyon</vt:lpstr>
      <vt:lpstr>TANIŞMA  VE  TANIŞTIRILMA KURALLARI</vt:lpstr>
      <vt:lpstr>TANIŞMA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TANIŞMA  VE  TANIŞTIRILMA KURALLARI</dc:title>
  <dc:creator/>
  <cp:lastModifiedBy/>
  <cp:revision>8</cp:revision>
  <dcterms:created xsi:type="dcterms:W3CDTF">2012-08-15T22:53:30Z</dcterms:created>
  <dcterms:modified xsi:type="dcterms:W3CDTF">2020-02-04T10:30:19Z</dcterms:modified>
</cp:coreProperties>
</file>