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12. </a:t>
            </a:r>
            <a:r>
              <a:rPr lang="tr-TR" dirty="0"/>
              <a:t>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İçerik Yer Tutucusu 44">
            <a:extLst>
              <a:ext uri="{FF2B5EF4-FFF2-40B4-BE49-F238E27FC236}">
                <a16:creationId xmlns:a16="http://schemas.microsoft.com/office/drawing/2014/main" id="{35B676D4-7C56-436E-8EDB-F2ED0C468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6326" y="1825625"/>
            <a:ext cx="84393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7" name="İçerik Yer Tutucusu 48">
            <a:extLst>
              <a:ext uri="{FF2B5EF4-FFF2-40B4-BE49-F238E27FC236}">
                <a16:creationId xmlns:a16="http://schemas.microsoft.com/office/drawing/2014/main" id="{C5BC552A-3AF8-4E60-BE53-95F9D118B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1509" y="1825625"/>
            <a:ext cx="76889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İçerik Yer Tutucusu 45">
            <a:extLst>
              <a:ext uri="{FF2B5EF4-FFF2-40B4-BE49-F238E27FC236}">
                <a16:creationId xmlns:a16="http://schemas.microsoft.com/office/drawing/2014/main" id="{7D6556AC-4FD1-4CDF-A97D-C913381C7C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432" y="1825625"/>
            <a:ext cx="10365135" cy="4351338"/>
          </a:xfrm>
          <a:prstGeom prst="rect">
            <a:avLst/>
          </a:prstGeom>
        </p:spPr>
      </p:pic>
      <p:pic>
        <p:nvPicPr>
          <p:cNvPr id="52" name="Resim 51">
            <a:extLst>
              <a:ext uri="{FF2B5EF4-FFF2-40B4-BE49-F238E27FC236}">
                <a16:creationId xmlns:a16="http://schemas.microsoft.com/office/drawing/2014/main" id="{E614B33C-A54B-4B9F-9EED-1DCFFB48A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985" y="334107"/>
            <a:ext cx="6470478" cy="14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İçerik Yer Tutucusu 21">
            <a:extLst>
              <a:ext uri="{FF2B5EF4-FFF2-40B4-BE49-F238E27FC236}">
                <a16:creationId xmlns:a16="http://schemas.microsoft.com/office/drawing/2014/main" id="{A201971E-B74E-43D6-871C-D36B3C184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481" y="1825625"/>
            <a:ext cx="51410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" name="İçerik Yer Tutucusu 23">
            <a:extLst>
              <a:ext uri="{FF2B5EF4-FFF2-40B4-BE49-F238E27FC236}">
                <a16:creationId xmlns:a16="http://schemas.microsoft.com/office/drawing/2014/main" id="{D9DFF758-4747-4942-94EB-6D21177F70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3480" y="1825625"/>
            <a:ext cx="45050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16</cp:revision>
  <dcterms:created xsi:type="dcterms:W3CDTF">2023-01-03T16:36:10Z</dcterms:created>
  <dcterms:modified xsi:type="dcterms:W3CDTF">2023-01-03T17:21:20Z</dcterms:modified>
</cp:coreProperties>
</file>