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2BF3C-F0BB-4AA8-9782-BB1A39E6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847290-9007-437F-8838-5E6C37A12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04414-3C44-4C75-901F-87C7F440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DA769-1EEE-4318-AAA7-998E747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6E840A-6D3B-45FF-BBBF-6182FA7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453B35-16CC-4CB5-9F66-BF38699FF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53102B-C149-4E43-82C5-66127C689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58F1F0-F4A4-4988-A5ED-5B8923BD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0D636-97DF-4D78-A865-A9B4BC4D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A8DE7-070F-431A-AA9D-60756533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1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E015D0-FCB0-469E-8A87-8EC184A77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8E4668-79A7-4AEA-979C-7E138A5B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F19C6-F02C-484F-B3E5-958CBB44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8465C3-8907-4E33-97B0-C6DD67E0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28014-46B6-41F6-91AE-0584FAEF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C531AC-CC9C-46DF-AFAF-1CFB880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3084FD-4BF3-42FB-975A-1AB55BC8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8E4DE6-80C8-42A8-BE4A-BDF67B4E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27A354-E152-40EC-AA1B-F5784324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1D03A1-8FF4-446C-AFB8-3DC7FB7D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8B22DF-C779-4309-AA23-3A1ABA5E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3ABBBF-CEAF-4E2F-A0F7-C6448952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76B4A9-6732-4475-9952-31EC2B51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20658-F69C-404A-919B-2B76E5E9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F240F2-B641-453A-BCCB-FBF5835C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A0506-97A0-4784-9602-42FF72BF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402D-1E3F-4D76-BB84-39BE05A9D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B3F53B-32A1-45F5-86EB-7F83CF2E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C3AA59-6492-455E-A81C-1BED2D2D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27DC4F-A7B4-4750-9C50-AE882D9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16ED8-2BFA-40C3-B01F-64D821FD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5DEC55-C352-49F5-B6F4-EFB0CB78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1BF084-B653-4C54-8E1C-839644FE5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1637FD-47CE-49B2-8FB2-8F1DF28E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381D2C-BD95-4A4E-820F-B8EB606A0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D28818-BBFB-4AFF-81BA-6BBC63D3B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E5FF0C-22C2-4845-B48A-B06436DD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24E263E-9A06-44CA-9464-EBE08361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B6F0DFE-1189-47EF-AFDD-E275548F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9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3A585-7DB7-4439-81A5-5525B44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1E171B-8D4D-4986-A8C5-6C5D5A7E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8F544-4CCC-4261-AED3-1CD15F25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8F825F-16BA-47F6-B210-135333B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0C72DE8-0E73-4B83-ADB2-5A8C2DFE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F8BB26-E271-40E8-BC38-DD11ABE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CB395B-3C81-49BA-B39E-6D088E1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5073E7-65B0-4AF5-9BFF-319B1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E2263-E03A-46C7-A12B-459A6510E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D46184-F0BA-4513-8111-33A7664EA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14C9C1-34BE-4683-9847-70A6F684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E594A-86B0-456E-8988-FAF1BB9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D83A11-3438-44BF-BCF3-BFCD6C7B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7BE60E-134A-4A48-8285-974E8ACB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D997D4-D6D9-46EB-BA5E-8F5B94C6D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E6C5C0-A8D1-4BAF-849E-B205AE4B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A85277-2C2D-4DC9-83E1-A639EF6B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4934CD-2B02-40FA-A540-0245531D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E749AD-E0FA-44CB-8B8E-A2D66D6D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1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9EB794-2805-44B6-B562-C27290CF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69625-1029-4DDF-BE86-57071594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95BC7-902C-4F45-9EED-FB48C56B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F1F16B-A66C-4A88-A4A3-2F444053B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B3DB6-9798-412E-97DB-3F23E8EBF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EB0EE8-EE2D-4613-BBE4-6ECE16473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Yapı Statiği 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751AAD8-CBC4-4E86-A63D-FDC9463F0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12. </a:t>
            </a:r>
            <a:r>
              <a:rPr lang="tr-TR" dirty="0"/>
              <a:t>hafta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04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İçerik Yer Tutucusu 44">
            <a:extLst>
              <a:ext uri="{FF2B5EF4-FFF2-40B4-BE49-F238E27FC236}">
                <a16:creationId xmlns:a16="http://schemas.microsoft.com/office/drawing/2014/main" id="{35B676D4-7C56-436E-8EDB-F2ED0C468F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6326" y="1825625"/>
            <a:ext cx="843934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05AAEA-9842-4E80-8117-AA17EC16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7" name="İçerik Yer Tutucusu 48">
            <a:extLst>
              <a:ext uri="{FF2B5EF4-FFF2-40B4-BE49-F238E27FC236}">
                <a16:creationId xmlns:a16="http://schemas.microsoft.com/office/drawing/2014/main" id="{C5BC552A-3AF8-4E60-BE53-95F9D118BB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1509" y="1825625"/>
            <a:ext cx="768898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8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İçerik Yer Tutucusu 45">
            <a:extLst>
              <a:ext uri="{FF2B5EF4-FFF2-40B4-BE49-F238E27FC236}">
                <a16:creationId xmlns:a16="http://schemas.microsoft.com/office/drawing/2014/main" id="{7D6556AC-4FD1-4CDF-A97D-C913381C7C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432" y="1825625"/>
            <a:ext cx="10365135" cy="4351338"/>
          </a:xfrm>
          <a:prstGeom prst="rect">
            <a:avLst/>
          </a:prstGeom>
        </p:spPr>
      </p:pic>
      <p:pic>
        <p:nvPicPr>
          <p:cNvPr id="52" name="Resim 51">
            <a:extLst>
              <a:ext uri="{FF2B5EF4-FFF2-40B4-BE49-F238E27FC236}">
                <a16:creationId xmlns:a16="http://schemas.microsoft.com/office/drawing/2014/main" id="{E614B33C-A54B-4B9F-9EED-1DCFFB48AE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4985" y="334107"/>
            <a:ext cx="6470478" cy="149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İçerik Yer Tutucusu 21">
            <a:extLst>
              <a:ext uri="{FF2B5EF4-FFF2-40B4-BE49-F238E27FC236}">
                <a16:creationId xmlns:a16="http://schemas.microsoft.com/office/drawing/2014/main" id="{A201971E-B74E-43D6-871C-D36B3C1843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5481" y="1825625"/>
            <a:ext cx="514103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825F0C-065B-4BE5-8772-5C951E80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4" name="İçerik Yer Tutucusu 23">
            <a:extLst>
              <a:ext uri="{FF2B5EF4-FFF2-40B4-BE49-F238E27FC236}">
                <a16:creationId xmlns:a16="http://schemas.microsoft.com/office/drawing/2014/main" id="{D9DFF758-4747-4942-94EB-6D21177F70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43480" y="1825625"/>
            <a:ext cx="450503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</Words>
  <Application>Microsoft Office PowerPoint</Application>
  <PresentationFormat>Geniş ekran</PresentationFormat>
  <Paragraphs>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Yapı Statiği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Statiği</dc:title>
  <dc:creator>eylem polat</dc:creator>
  <cp:lastModifiedBy>eylem polat</cp:lastModifiedBy>
  <cp:revision>16</cp:revision>
  <dcterms:created xsi:type="dcterms:W3CDTF">2023-01-03T16:36:10Z</dcterms:created>
  <dcterms:modified xsi:type="dcterms:W3CDTF">2023-01-03T17:21:20Z</dcterms:modified>
</cp:coreProperties>
</file>