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8" r:id="rId4"/>
    <p:sldId id="310" r:id="rId5"/>
    <p:sldId id="312" r:id="rId6"/>
    <p:sldId id="313" r:id="rId7"/>
    <p:sldId id="314" r:id="rId8"/>
    <p:sldId id="315" r:id="rId9"/>
    <p:sldId id="311" r:id="rId10"/>
    <p:sldId id="317" r:id="rId11"/>
    <p:sldId id="320" r:id="rId12"/>
    <p:sldId id="319" r:id="rId13"/>
    <p:sldId id="318" r:id="rId14"/>
    <p:sldId id="321" r:id="rId15"/>
    <p:sldId id="325" r:id="rId16"/>
    <p:sldId id="328" r:id="rId17"/>
    <p:sldId id="327" r:id="rId18"/>
    <p:sldId id="326" r:id="rId19"/>
    <p:sldId id="323" r:id="rId20"/>
    <p:sldId id="322" r:id="rId21"/>
    <p:sldId id="333" r:id="rId22"/>
    <p:sldId id="332" r:id="rId23"/>
    <p:sldId id="331" r:id="rId24"/>
    <p:sldId id="330" r:id="rId25"/>
    <p:sldId id="329" r:id="rId26"/>
    <p:sldId id="334" r:id="rId27"/>
    <p:sldId id="337" r:id="rId28"/>
    <p:sldId id="336" r:id="rId29"/>
    <p:sldId id="335" r:id="rId30"/>
    <p:sldId id="347" r:id="rId31"/>
    <p:sldId id="346" r:id="rId32"/>
    <p:sldId id="345" r:id="rId33"/>
    <p:sldId id="350" r:id="rId34"/>
    <p:sldId id="349" r:id="rId35"/>
    <p:sldId id="348" r:id="rId36"/>
    <p:sldId id="344" r:id="rId37"/>
    <p:sldId id="343" r:id="rId38"/>
    <p:sldId id="342" r:id="rId39"/>
    <p:sldId id="341" r:id="rId40"/>
    <p:sldId id="340" r:id="rId41"/>
    <p:sldId id="339" r:id="rId42"/>
    <p:sldId id="338" r:id="rId43"/>
    <p:sldId id="316" r:id="rId44"/>
    <p:sldId id="309" r:id="rId45"/>
    <p:sldId id="307" r:id="rId46"/>
    <p:sldId id="306" r:id="rId47"/>
    <p:sldId id="258" r:id="rId48"/>
    <p:sldId id="259" r:id="rId49"/>
    <p:sldId id="260" r:id="rId50"/>
    <p:sldId id="261" r:id="rId51"/>
    <p:sldId id="262" r:id="rId52"/>
    <p:sldId id="263" r:id="rId53"/>
    <p:sldId id="264" r:id="rId54"/>
    <p:sldId id="265" r:id="rId55"/>
    <p:sldId id="266" r:id="rId56"/>
    <p:sldId id="267" r:id="rId57"/>
    <p:sldId id="268" r:id="rId58"/>
    <p:sldId id="269" r:id="rId59"/>
    <p:sldId id="270" r:id="rId60"/>
    <p:sldId id="271" r:id="rId61"/>
    <p:sldId id="272" r:id="rId62"/>
    <p:sldId id="273" r:id="rId63"/>
    <p:sldId id="274" r:id="rId64"/>
    <p:sldId id="275" r:id="rId65"/>
    <p:sldId id="276" r:id="rId66"/>
    <p:sldId id="277" r:id="rId67"/>
    <p:sldId id="278" r:id="rId68"/>
    <p:sldId id="279" r:id="rId69"/>
    <p:sldId id="280" r:id="rId70"/>
    <p:sldId id="281" r:id="rId71"/>
    <p:sldId id="282" r:id="rId72"/>
    <p:sldId id="283" r:id="rId73"/>
    <p:sldId id="284" r:id="rId74"/>
    <p:sldId id="285" r:id="rId75"/>
    <p:sldId id="286" r:id="rId76"/>
    <p:sldId id="287" r:id="rId77"/>
    <p:sldId id="288" r:id="rId78"/>
    <p:sldId id="289" r:id="rId79"/>
    <p:sldId id="290" r:id="rId80"/>
    <p:sldId id="291" r:id="rId81"/>
    <p:sldId id="292" r:id="rId82"/>
    <p:sldId id="293" r:id="rId83"/>
    <p:sldId id="294" r:id="rId84"/>
    <p:sldId id="295" r:id="rId85"/>
    <p:sldId id="296" r:id="rId86"/>
    <p:sldId id="297" r:id="rId87"/>
    <p:sldId id="298" r:id="rId88"/>
    <p:sldId id="299" r:id="rId89"/>
    <p:sldId id="300" r:id="rId90"/>
    <p:sldId id="301" r:id="rId91"/>
    <p:sldId id="302" r:id="rId92"/>
    <p:sldId id="303" r:id="rId93"/>
    <p:sldId id="304" r:id="rId94"/>
    <p:sldId id="305" r:id="rId9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F7ED-0387-4513-A552-749940C42C99}" type="datetimeFigureOut">
              <a:rPr lang="tr-TR" smtClean="0"/>
              <a:t>8.5.2019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37E6-B766-4486-901E-88F6BC58CE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658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F7ED-0387-4513-A552-749940C42C99}" type="datetimeFigureOut">
              <a:rPr lang="tr-TR" smtClean="0"/>
              <a:t>8.5.2019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37E6-B766-4486-901E-88F6BC58CE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5726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F7ED-0387-4513-A552-749940C42C99}" type="datetimeFigureOut">
              <a:rPr lang="tr-TR" smtClean="0"/>
              <a:t>8.5.2019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37E6-B766-4486-901E-88F6BC58CE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4316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F7ED-0387-4513-A552-749940C42C99}" type="datetimeFigureOut">
              <a:rPr lang="tr-TR" smtClean="0"/>
              <a:t>8.5.2019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37E6-B766-4486-901E-88F6BC58CE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8383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F7ED-0387-4513-A552-749940C42C99}" type="datetimeFigureOut">
              <a:rPr lang="tr-TR" smtClean="0"/>
              <a:t>8.5.2019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37E6-B766-4486-901E-88F6BC58CE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428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F7ED-0387-4513-A552-749940C42C99}" type="datetimeFigureOut">
              <a:rPr lang="tr-TR" smtClean="0"/>
              <a:t>8.5.2019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37E6-B766-4486-901E-88F6BC58CE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815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F7ED-0387-4513-A552-749940C42C99}" type="datetimeFigureOut">
              <a:rPr lang="tr-TR" smtClean="0"/>
              <a:t>8.5.2019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37E6-B766-4486-901E-88F6BC58CE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5801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F7ED-0387-4513-A552-749940C42C99}" type="datetimeFigureOut">
              <a:rPr lang="tr-TR" smtClean="0"/>
              <a:t>8.5.2019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37E6-B766-4486-901E-88F6BC58CE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7494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F7ED-0387-4513-A552-749940C42C99}" type="datetimeFigureOut">
              <a:rPr lang="tr-TR" smtClean="0"/>
              <a:t>8.5.2019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37E6-B766-4486-901E-88F6BC58CE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394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F7ED-0387-4513-A552-749940C42C99}" type="datetimeFigureOut">
              <a:rPr lang="tr-TR" smtClean="0"/>
              <a:t>8.5.2019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37E6-B766-4486-901E-88F6BC58CE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4694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F7ED-0387-4513-A552-749940C42C99}" type="datetimeFigureOut">
              <a:rPr lang="tr-TR" smtClean="0"/>
              <a:t>8.5.2019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37E6-B766-4486-901E-88F6BC58CE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1317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8F7ED-0387-4513-A552-749940C42C99}" type="datetimeFigureOut">
              <a:rPr lang="tr-TR" smtClean="0"/>
              <a:t>8.5.2019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D37E6-B766-4486-901E-88F6BC58CE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4666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51986" y="269780"/>
            <a:ext cx="22474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u="none" strike="noStrike" baseline="0" dirty="0" smtClean="0">
                <a:latin typeface="Garamond" panose="02020404030301010803" pitchFamily="18" charset="0"/>
              </a:rPr>
              <a:t>Terimlerin Okunuşu</a:t>
            </a:r>
            <a:endParaRPr lang="tr-TR" dirty="0">
              <a:latin typeface="Garamond" panose="02020404030301010803" pitchFamily="18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125" y="1238250"/>
            <a:ext cx="485775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224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6962" y="2466975"/>
            <a:ext cx="7458075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911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00" y="2305050"/>
            <a:ext cx="73914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573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487" y="2238375"/>
            <a:ext cx="7439025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326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00" y="2166937"/>
            <a:ext cx="739140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55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487" y="2495550"/>
            <a:ext cx="7439025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651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062" y="2633662"/>
            <a:ext cx="73818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287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6962" y="2452687"/>
            <a:ext cx="745807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308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2019300"/>
            <a:ext cx="74676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1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620" y="2638424"/>
            <a:ext cx="3057525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0048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849149" y="247746"/>
            <a:ext cx="3734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u="none" strike="noStrike" baseline="0" dirty="0" smtClean="0">
                <a:latin typeface="Garamond" panose="02020404030301010803" pitchFamily="18" charset="0"/>
              </a:rPr>
              <a:t>Çok sık kullanılan öneklere örnekler</a:t>
            </a:r>
            <a:endParaRPr lang="tr-TR" b="1" dirty="0">
              <a:latin typeface="Garamond" panose="02020404030301010803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185" y="909918"/>
            <a:ext cx="6690910" cy="572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981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24226" y="2967335"/>
            <a:ext cx="11295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i="0" u="none" strike="noStrike" baseline="0" dirty="0" smtClean="0">
                <a:latin typeface="Garamond" panose="02020404030301010803" pitchFamily="18" charset="0"/>
                <a:cs typeface="Shonar Bangla" panose="020B0502040204020203" pitchFamily="34" charset="0"/>
              </a:rPr>
              <a:t>Latince’deki sesli harfler: 6 tane olup bunlar “</a:t>
            </a:r>
            <a:r>
              <a:rPr lang="es-ES" b="1" i="0" u="none" strike="noStrike" baseline="0" dirty="0" smtClean="0">
                <a:solidFill>
                  <a:srgbClr val="002060"/>
                </a:solidFill>
                <a:latin typeface="Garamond" panose="02020404030301010803" pitchFamily="18" charset="0"/>
                <a:cs typeface="Shonar Bangla" panose="020B0502040204020203" pitchFamily="34" charset="0"/>
              </a:rPr>
              <a:t>a,e,i,o,u,y</a:t>
            </a:r>
            <a:r>
              <a:rPr lang="es-ES" b="1" i="0" u="none" strike="noStrike" baseline="0" dirty="0" smtClean="0">
                <a:latin typeface="Garamond" panose="02020404030301010803" pitchFamily="18" charset="0"/>
                <a:cs typeface="Shonar Bangla" panose="020B0502040204020203" pitchFamily="34" charset="0"/>
              </a:rPr>
              <a:t>” dir. Bunlardan “y” harfi dilimizden farklı</a:t>
            </a:r>
            <a:r>
              <a:rPr lang="tr-TR" b="1" i="0" u="none" strike="noStrike" dirty="0" smtClean="0">
                <a:latin typeface="Garamond" panose="02020404030301010803" pitchFamily="18" charset="0"/>
                <a:cs typeface="Shonar Bangla" panose="020B0502040204020203" pitchFamily="34" charset="0"/>
              </a:rPr>
              <a:t> </a:t>
            </a:r>
            <a:r>
              <a:rPr lang="tr-TR" b="1" i="0" u="none" strike="noStrike" baseline="0" dirty="0" smtClean="0">
                <a:latin typeface="Garamond" panose="02020404030301010803" pitchFamily="18" charset="0"/>
                <a:cs typeface="Shonar Bangla" panose="020B0502040204020203" pitchFamily="34" charset="0"/>
              </a:rPr>
              <a:t>özellik göstererek sesli harfler içinde anılmaktadır.</a:t>
            </a:r>
            <a:endParaRPr lang="tr-TR" b="1" dirty="0">
              <a:latin typeface="Garamond" panose="02020404030301010803" pitchFamily="18" charset="0"/>
              <a:cs typeface="Shonar Bangla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7143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987" y="147637"/>
            <a:ext cx="7820025" cy="65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719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700" y="571500"/>
            <a:ext cx="78486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4584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62" y="123825"/>
            <a:ext cx="7839075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36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512" y="1062037"/>
            <a:ext cx="7800975" cy="47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911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650" y="2676525"/>
            <a:ext cx="7886700" cy="15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5177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848401" y="181645"/>
            <a:ext cx="23341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Garamond" panose="02020404030301010803" pitchFamily="18" charset="0"/>
              </a:rPr>
              <a:t>S</a:t>
            </a:r>
            <a:r>
              <a:rPr lang="tr-TR" b="1" i="0" u="none" strike="noStrike" baseline="0" dirty="0" smtClean="0">
                <a:latin typeface="Garamond" panose="02020404030301010803" pitchFamily="18" charset="0"/>
              </a:rPr>
              <a:t>onekler için örnekler</a:t>
            </a:r>
            <a:endParaRPr lang="tr-TR" b="1" dirty="0">
              <a:latin typeface="Garamond" panose="02020404030301010803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7026" y="688553"/>
            <a:ext cx="6799982" cy="598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5106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24226" y="2967335"/>
            <a:ext cx="11295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i="0" u="none" strike="noStrike" baseline="0" dirty="0" smtClean="0">
                <a:latin typeface="Garamond" panose="02020404030301010803" pitchFamily="18" charset="0"/>
              </a:rPr>
              <a:t>Kaynaştırma ünlüsü</a:t>
            </a:r>
          </a:p>
          <a:p>
            <a:r>
              <a:rPr lang="tr-TR" b="0" i="0" u="none" strike="noStrike" baseline="0" dirty="0" smtClean="0">
                <a:latin typeface="Garamond" panose="02020404030301010803" pitchFamily="18" charset="0"/>
              </a:rPr>
              <a:t>Sıklıkla kaynaştırma ünlüsü “o” harfidir. Bazen “</a:t>
            </a:r>
            <a:r>
              <a:rPr lang="tr-TR" b="0" i="0" u="none" strike="noStrike" baseline="0" dirty="0" err="1" smtClean="0">
                <a:latin typeface="Garamond" panose="02020404030301010803" pitchFamily="18" charset="0"/>
              </a:rPr>
              <a:t>a,e,i</a:t>
            </a:r>
            <a:r>
              <a:rPr lang="tr-TR" b="0" i="0" u="none" strike="noStrike" baseline="0" dirty="0" smtClean="0">
                <a:latin typeface="Garamond" panose="02020404030301010803" pitchFamily="18" charset="0"/>
              </a:rPr>
              <a:t>” gibi harflerde bu görevi yerine getirir.</a:t>
            </a:r>
          </a:p>
          <a:p>
            <a:r>
              <a:rPr lang="tr-TR" dirty="0" err="1" smtClean="0">
                <a:solidFill>
                  <a:srgbClr val="002060"/>
                </a:solidFill>
                <a:latin typeface="Garamond" panose="02020404030301010803" pitchFamily="18" charset="0"/>
              </a:rPr>
              <a:t>Ecocardiography</a:t>
            </a:r>
            <a:r>
              <a:rPr lang="tr-TR" dirty="0" smtClean="0">
                <a:latin typeface="Garamond" panose="02020404030301010803" pitchFamily="18" charset="0"/>
              </a:rPr>
              <a:t>: kalbin iç yapısını grafik olarak kaydetmek</a:t>
            </a:r>
          </a:p>
          <a:p>
            <a:r>
              <a:rPr lang="tr-TR" dirty="0" err="1" smtClean="0">
                <a:solidFill>
                  <a:srgbClr val="002060"/>
                </a:solidFill>
                <a:latin typeface="Garamond" panose="02020404030301010803" pitchFamily="18" charset="0"/>
              </a:rPr>
              <a:t>Hormonotheraphy</a:t>
            </a:r>
            <a:r>
              <a:rPr lang="tr-TR" dirty="0" smtClean="0">
                <a:solidFill>
                  <a:srgbClr val="002060"/>
                </a:solidFill>
                <a:latin typeface="Garamond" panose="02020404030301010803" pitchFamily="18" charset="0"/>
              </a:rPr>
              <a:t>:</a:t>
            </a:r>
            <a:r>
              <a:rPr lang="tr-TR" dirty="0" smtClean="0">
                <a:latin typeface="Garamond" panose="02020404030301010803" pitchFamily="18" charset="0"/>
              </a:rPr>
              <a:t> hormon tedavisi</a:t>
            </a:r>
            <a:endParaRPr lang="tr-T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5898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900" y="1528762"/>
            <a:ext cx="769620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758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350" y="2109787"/>
            <a:ext cx="7353300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2263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2081212"/>
            <a:ext cx="6781800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741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7995" y="1766886"/>
            <a:ext cx="7448550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538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212" y="1366837"/>
            <a:ext cx="34575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0559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24226" y="2136337"/>
            <a:ext cx="112400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i="0" u="none" strike="noStrike" baseline="0" dirty="0" smtClean="0">
                <a:latin typeface="Garamond" panose="02020404030301010803" pitchFamily="18" charset="0"/>
              </a:rPr>
              <a:t>EPONİMLER</a:t>
            </a:r>
          </a:p>
          <a:p>
            <a:pPr algn="just"/>
            <a:endParaRPr lang="tr-TR" b="0" i="0" u="none" strike="noStrike" baseline="0" dirty="0" smtClean="0">
              <a:latin typeface="Garamond" panose="02020404030301010803" pitchFamily="18" charset="0"/>
            </a:endParaRPr>
          </a:p>
          <a:p>
            <a:pPr algn="just"/>
            <a:r>
              <a:rPr lang="tr-TR" b="0" i="0" u="none" strike="noStrike" baseline="0" dirty="0" smtClean="0">
                <a:latin typeface="Garamond" panose="02020404030301010803" pitchFamily="18" charset="0"/>
              </a:rPr>
              <a:t>Bir kişi veya yer ile anılan hastalık, belirti, bulgu, cerrahi alet , test veya sendromlar ya da genel terimlerin özel kişi adlarıyla anılmasıdır. Genellikle de o yapıyı bulan ya da üzerinde çalışan kişilerin isim ya da çoğunlukla soy-isimleriyle adlandırılmasıyla oluşturulur. Örneğin; </a:t>
            </a:r>
          </a:p>
          <a:p>
            <a:pPr algn="just"/>
            <a:endParaRPr lang="tr-TR" b="0" i="0" u="none" strike="noStrike" baseline="0" dirty="0" smtClean="0">
              <a:latin typeface="Garamond" panose="02020404030301010803" pitchFamily="18" charset="0"/>
            </a:endParaRPr>
          </a:p>
          <a:p>
            <a:pPr algn="just"/>
            <a:r>
              <a:rPr lang="tr-TR" b="0" i="0" u="none" strike="noStrike" baseline="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APGAR skoru</a:t>
            </a:r>
            <a:r>
              <a:rPr lang="tr-TR" b="0" i="0" u="none" strike="noStrike" baseline="0" dirty="0" smtClean="0">
                <a:latin typeface="Garamond" panose="02020404030301010803" pitchFamily="18" charset="0"/>
              </a:rPr>
              <a:t>: Yeni doğan döneminde 1. ve 5. dakikalarda bebeğin durumunun değerlendirildiği bir</a:t>
            </a:r>
            <a:r>
              <a:rPr lang="tr-TR" b="0" i="0" u="none" strike="noStrike" dirty="0" smtClean="0">
                <a:latin typeface="Garamond" panose="02020404030301010803" pitchFamily="18" charset="0"/>
              </a:rPr>
              <a:t> </a:t>
            </a:r>
            <a:r>
              <a:rPr lang="tr-TR" b="0" i="0" u="none" strike="noStrike" baseline="0" dirty="0" err="1" smtClean="0">
                <a:latin typeface="Garamond" panose="02020404030301010803" pitchFamily="18" charset="0"/>
              </a:rPr>
              <a:t>skorlama</a:t>
            </a:r>
            <a:r>
              <a:rPr lang="tr-TR" b="0" i="0" u="none" strike="noStrike" baseline="0" dirty="0" smtClean="0">
                <a:latin typeface="Garamond" panose="02020404030301010803" pitchFamily="18" charset="0"/>
              </a:rPr>
              <a:t>. Virginia </a:t>
            </a:r>
            <a:r>
              <a:rPr lang="tr-TR" b="0" i="0" u="none" strike="noStrike" baseline="0" dirty="0" err="1" smtClean="0">
                <a:latin typeface="Garamond" panose="02020404030301010803" pitchFamily="18" charset="0"/>
              </a:rPr>
              <a:t>Apgar</a:t>
            </a:r>
            <a:r>
              <a:rPr lang="tr-TR" b="0" i="0" u="none" strike="noStrike" baseline="0" dirty="0" smtClean="0">
                <a:latin typeface="Garamond" panose="02020404030301010803" pitchFamily="18" charset="0"/>
              </a:rPr>
              <a:t> tarafından bulunmuştur.</a:t>
            </a:r>
          </a:p>
          <a:p>
            <a:pPr algn="just"/>
            <a:r>
              <a:rPr lang="tr-TR" dirty="0" smtClean="0">
                <a:solidFill>
                  <a:srgbClr val="002060"/>
                </a:solidFill>
                <a:latin typeface="Garamond" panose="02020404030301010803" pitchFamily="18" charset="0"/>
              </a:rPr>
              <a:t>BEHÇET Hastalığı</a:t>
            </a:r>
            <a:r>
              <a:rPr lang="tr-TR" dirty="0" smtClean="0">
                <a:latin typeface="Garamond" panose="02020404030301010803" pitchFamily="18" charset="0"/>
              </a:rPr>
              <a:t>: </a:t>
            </a:r>
            <a:r>
              <a:rPr lang="sv-SE" dirty="0" smtClean="0">
                <a:latin typeface="Garamond" panose="02020404030301010803" pitchFamily="18" charset="0"/>
              </a:rPr>
              <a:t>Türk doktoru Hulusi</a:t>
            </a:r>
            <a:r>
              <a:rPr lang="tr-TR" dirty="0" smtClean="0">
                <a:latin typeface="Garamond" panose="02020404030301010803" pitchFamily="18" charset="0"/>
              </a:rPr>
              <a:t> </a:t>
            </a:r>
            <a:r>
              <a:rPr lang="sv-SE" dirty="0" smtClean="0">
                <a:latin typeface="Garamond" panose="02020404030301010803" pitchFamily="18" charset="0"/>
              </a:rPr>
              <a:t>Behçet tarafından tanımlanan hastalık</a:t>
            </a:r>
            <a:endParaRPr lang="tr-T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880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819" y="614361"/>
            <a:ext cx="5581650" cy="56292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2091" y="1276348"/>
            <a:ext cx="2705100" cy="43053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2140" y="1328735"/>
            <a:ext cx="208597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1494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1026" name="Picture 2" descr="insan vÃ¼cudunun bÃ¶lÃ¼mleri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26" y="528943"/>
            <a:ext cx="10743548" cy="604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9445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4403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2155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8429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2953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9915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246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7404" y="2276474"/>
            <a:ext cx="7686675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7231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7991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3411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6421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9618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0712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37855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68653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87890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74349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9150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745" y="1323974"/>
            <a:ext cx="778192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255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2245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30333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8088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49239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43750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1924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77453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95530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375410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9624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5592" y="1938336"/>
            <a:ext cx="7562850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97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90250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866784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808486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11270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988582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956701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56610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956307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37447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0318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777" y="1938336"/>
            <a:ext cx="7496175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00756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616592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58441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730715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669220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36538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230582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572996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608932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972092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9053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471" y="1990724"/>
            <a:ext cx="7477125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71530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08800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174328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197467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103349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06552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98390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435977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750451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256139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2160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60592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3126037" y="3244333"/>
            <a:ext cx="68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Garamond" panose="02020404030301010803" pitchFamily="18" charset="0"/>
              </a:rPr>
              <a:t>Genel Terminoloji Kuralları ve Tıp Terminolojisi</a:t>
            </a:r>
            <a:endParaRPr lang="tr-TR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725" y="2309812"/>
            <a:ext cx="7448550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4394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685983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780012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541334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357392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1237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415</Words>
  <Application>Microsoft Office PowerPoint</Application>
  <PresentationFormat>Geniş ekran</PresentationFormat>
  <Paragraphs>58</Paragraphs>
  <Slides>94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94</vt:i4>
      </vt:variant>
    </vt:vector>
  </HeadingPairs>
  <TitlesOfParts>
    <vt:vector size="100" baseType="lpstr">
      <vt:lpstr>Arial</vt:lpstr>
      <vt:lpstr>Calibri</vt:lpstr>
      <vt:lpstr>Calibri Light</vt:lpstr>
      <vt:lpstr>Garamond</vt:lpstr>
      <vt:lpstr>Shonar Bangla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KILIÇ</dc:creator>
  <cp:lastModifiedBy>KILIÇ</cp:lastModifiedBy>
  <cp:revision>6</cp:revision>
  <dcterms:created xsi:type="dcterms:W3CDTF">2019-05-08T10:22:31Z</dcterms:created>
  <dcterms:modified xsi:type="dcterms:W3CDTF">2019-05-08T11:17:56Z</dcterms:modified>
</cp:coreProperties>
</file>