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8"/>
  </p:notesMasterIdLst>
  <p:handoutMasterIdLst>
    <p:handoutMasterId r:id="rId9"/>
  </p:handoutMasterIdLst>
  <p:sldIdLst>
    <p:sldId id="294" r:id="rId2"/>
    <p:sldId id="299" r:id="rId3"/>
    <p:sldId id="295" r:id="rId4"/>
    <p:sldId id="296" r:id="rId5"/>
    <p:sldId id="297" r:id="rId6"/>
    <p:sldId id="298" r:id="rId7"/>
  </p:sldIdLst>
  <p:sldSz cx="12188825" cy="6858000"/>
  <p:notesSz cx="6858000" cy="9144000"/>
  <p:defaultTextStyle>
    <a:defPPr rtl="0"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39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8EC20E35-A176-4012-BC5E-935CFFF8708E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599" autoAdjust="0"/>
  </p:normalViewPr>
  <p:slideViewPr>
    <p:cSldViewPr>
      <p:cViewPr varScale="1">
        <p:scale>
          <a:sx n="72" d="100"/>
          <a:sy n="72" d="100"/>
        </p:scale>
        <p:origin x="91" y="154"/>
      </p:cViewPr>
      <p:guideLst>
        <p:guide pos="3839"/>
        <p:guide orient="horz" pos="216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howGuides="1">
      <p:cViewPr varScale="1">
        <p:scale>
          <a:sx n="88" d="100"/>
          <a:sy n="88" d="100"/>
        </p:scale>
        <p:origin x="3072" y="7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tr-TR" dirty="0"/>
          </a:p>
        </p:txBody>
      </p:sp>
      <p:sp>
        <p:nvSpPr>
          <p:cNvPr id="3" name="Tarih Yer Tutucusu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E00B9EB3-A4C7-4E01-A571-D4580DBEB9E1}" type="datetime1">
              <a:rPr lang="tr-TR" smtClean="0"/>
              <a:t>7.03.2022</a:t>
            </a:fld>
            <a:endParaRPr lang="tr-TR" dirty="0"/>
          </a:p>
        </p:txBody>
      </p:sp>
      <p:sp>
        <p:nvSpPr>
          <p:cNvPr id="4" name="Alt Bilgi Yer Tutucusu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tr-TR" dirty="0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A850423A-8BCE-448E-A97B-03A88B2B12C1}" type="slidenum">
              <a:rPr lang="tr-TR" smtClean="0"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513958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tr-TR" dirty="0"/>
          </a:p>
        </p:txBody>
      </p:sp>
      <p:sp>
        <p:nvSpPr>
          <p:cNvPr id="3" name="Tarih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1F1D2114-C821-4865-9C29-2AD2A184E539}" type="datetime1">
              <a:rPr lang="tr-TR" smtClean="0"/>
              <a:t>7.03.2022</a:t>
            </a:fld>
            <a:endParaRPr lang="tr-TR" dirty="0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382588" y="685800"/>
            <a:ext cx="60928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tr-TR" dirty="0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tr-TR" dirty="0"/>
              <a:t>Asıl metin stillerini düzenlemek için tıklayın</a:t>
            </a:r>
          </a:p>
          <a:p>
            <a:pPr lvl="1" rtl="0"/>
            <a:r>
              <a:rPr lang="tr-TR" dirty="0"/>
              <a:t>İkinci düzey</a:t>
            </a:r>
          </a:p>
          <a:p>
            <a:pPr lvl="2" rtl="0"/>
            <a:r>
              <a:rPr lang="tr-TR" dirty="0"/>
              <a:t>Üçüncü düzey</a:t>
            </a:r>
          </a:p>
          <a:p>
            <a:pPr lvl="3" rtl="0"/>
            <a:r>
              <a:rPr lang="tr-TR" dirty="0"/>
              <a:t>Dördüncü düzey</a:t>
            </a:r>
          </a:p>
          <a:p>
            <a:pPr lvl="4" rtl="0"/>
            <a:r>
              <a:rPr lang="tr-TR" dirty="0"/>
              <a:t>Beşinci düzey</a:t>
            </a:r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tr-TR" dirty="0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01F2A70B-78F2-4DCF-B53B-C990D2FAFB8A}" type="slidenum">
              <a:rPr lang="tr-TR" smtClean="0"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11570515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3556090" y="630937"/>
            <a:ext cx="5234212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8242" y="1098388"/>
            <a:ext cx="10315731" cy="4394988"/>
          </a:xfrm>
        </p:spPr>
        <p:txBody>
          <a:bodyPr anchor="ctr">
            <a:noAutofit/>
          </a:bodyPr>
          <a:lstStyle>
            <a:lvl1pPr algn="ctr">
              <a:defRPr sz="9997" spc="800" baseline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14469" y="5979197"/>
            <a:ext cx="8043278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1999" b="1" i="0" cap="all" spc="400" baseline="0">
                <a:solidFill>
                  <a:schemeClr val="tx2"/>
                </a:solidFill>
              </a:defRPr>
            </a:lvl1pPr>
            <a:lvl2pPr marL="457063" indent="0" algn="ctr">
              <a:buNone/>
              <a:defRPr sz="1999"/>
            </a:lvl2pPr>
            <a:lvl3pPr marL="914126" indent="0" algn="ctr">
              <a:buNone/>
              <a:defRPr sz="1799"/>
            </a:lvl3pPr>
            <a:lvl4pPr marL="1371189" indent="0" algn="ctr">
              <a:buNone/>
              <a:defRPr sz="1600"/>
            </a:lvl4pPr>
            <a:lvl5pPr marL="1828251" indent="0" algn="ctr">
              <a:buNone/>
              <a:defRPr sz="1600"/>
            </a:lvl5pPr>
            <a:lvl6pPr marL="2285314" indent="0" algn="ctr">
              <a:buNone/>
              <a:defRPr sz="1600"/>
            </a:lvl6pPr>
            <a:lvl7pPr marL="2742377" indent="0" algn="ctr">
              <a:buNone/>
              <a:defRPr sz="1600"/>
            </a:lvl7pPr>
            <a:lvl8pPr marL="3199440" indent="0" algn="ctr">
              <a:buNone/>
              <a:defRPr sz="1600"/>
            </a:lvl8pPr>
            <a:lvl9pPr marL="3656503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78242" y="6375679"/>
            <a:ext cx="2329115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9E016143-E03C-4CFD-AFDC-14E5BDEA754C}" type="datetimeFigureOut">
              <a:rPr lang="en-US" smtClean="0"/>
              <a:t>3/7/2022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79244" y="6375679"/>
            <a:ext cx="4113728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64857" y="6375679"/>
            <a:ext cx="2329116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8339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2651742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CCEFE084-84C7-4ACD-AA97-CC4F85FC341A}" type="datetime1">
              <a:rPr lang="tr-TR" smtClean="0"/>
              <a:t>7.03.2022</a:t>
            </a:fld>
            <a:endParaRPr lang="tr-T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tr-T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25BA54BD-C84D-46CE-8B72-31BFB26ABA43}" type="slidenum">
              <a:rPr lang="tr-TR" smtClean="0"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339988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063700" y="382386"/>
            <a:ext cx="1491743" cy="5600404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6973" y="382386"/>
            <a:ext cx="8390399" cy="5600405"/>
          </a:xfrm>
        </p:spPr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035659C3-CFD7-491E-A329-F275E2F0DDFD}" type="datetime1">
              <a:rPr lang="tr-TR" smtClean="0"/>
              <a:t>7.03.2022</a:t>
            </a:fld>
            <a:endParaRPr lang="tr-T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tr-T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25BA54BD-C84D-46CE-8B72-31BFB26ABA43}" type="slidenum">
              <a:rPr lang="tr-TR" smtClean="0"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9175228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522414" y="274638"/>
            <a:ext cx="9143998" cy="1020762"/>
          </a:xfrm>
        </p:spPr>
        <p:txBody>
          <a:bodyPr rtlCol="0"/>
          <a:lstStyle>
            <a:lvl1pPr>
              <a:defRPr/>
            </a:lvl1pPr>
          </a:lstStyle>
          <a:p>
            <a:pPr rtl="0"/>
            <a:r>
              <a:rPr lang="tr-TR"/>
              <a:t>Asıl başlık stili için tıklatın</a:t>
            </a:r>
            <a:endParaRPr lang="tr-TR" dirty="0"/>
          </a:p>
        </p:txBody>
      </p:sp>
      <p:grpSp>
        <p:nvGrpSpPr>
          <p:cNvPr id="160" name="çizgi" descr="Çizgi grafiği"/>
          <p:cNvGrpSpPr/>
          <p:nvPr/>
        </p:nvGrpSpPr>
        <p:grpSpPr bwMode="invGray">
          <a:xfrm>
            <a:off x="1522413" y="1514475"/>
            <a:ext cx="10569575" cy="64008"/>
            <a:chOff x="1522413" y="1514475"/>
            <a:chExt cx="10569575" cy="64008"/>
          </a:xfrm>
        </p:grpSpPr>
        <p:sp>
          <p:nvSpPr>
            <p:cNvPr id="161" name="Serbest Biçimli 160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dirty="0">
                <a:ln>
                  <a:noFill/>
                </a:ln>
              </a:endParaRPr>
            </a:p>
          </p:txBody>
        </p:sp>
        <p:sp>
          <p:nvSpPr>
            <p:cNvPr id="162" name="Serbest Biçimli 161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dirty="0">
                <a:ln>
                  <a:noFill/>
                </a:ln>
              </a:endParaRPr>
            </a:p>
          </p:txBody>
        </p:sp>
        <p:sp>
          <p:nvSpPr>
            <p:cNvPr id="163" name="Serbest Biçimli 162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dirty="0">
                <a:ln>
                  <a:noFill/>
                </a:ln>
              </a:endParaRPr>
            </a:p>
          </p:txBody>
        </p:sp>
        <p:sp>
          <p:nvSpPr>
            <p:cNvPr id="164" name="Serbest Biçimli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dirty="0">
                <a:ln>
                  <a:noFill/>
                </a:ln>
              </a:endParaRPr>
            </a:p>
          </p:txBody>
        </p:sp>
        <p:sp>
          <p:nvSpPr>
            <p:cNvPr id="165" name="Serbest Biçimli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dirty="0">
                <a:ln>
                  <a:noFill/>
                </a:ln>
              </a:endParaRPr>
            </a:p>
          </p:txBody>
        </p:sp>
        <p:sp>
          <p:nvSpPr>
            <p:cNvPr id="166" name="Serbest Biçimli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dirty="0">
                <a:ln>
                  <a:noFill/>
                </a:ln>
              </a:endParaRPr>
            </a:p>
          </p:txBody>
        </p:sp>
        <p:sp>
          <p:nvSpPr>
            <p:cNvPr id="167" name="Serbest Biçimli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dirty="0">
                <a:ln>
                  <a:noFill/>
                </a:ln>
              </a:endParaRPr>
            </a:p>
          </p:txBody>
        </p:sp>
        <p:sp>
          <p:nvSpPr>
            <p:cNvPr id="168" name="Serbest Biçimli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dirty="0">
                <a:ln>
                  <a:noFill/>
                </a:ln>
              </a:endParaRPr>
            </a:p>
          </p:txBody>
        </p:sp>
        <p:sp>
          <p:nvSpPr>
            <p:cNvPr id="169" name="Serbest Biçimli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dirty="0">
                <a:ln>
                  <a:noFill/>
                </a:ln>
              </a:endParaRPr>
            </a:p>
          </p:txBody>
        </p:sp>
        <p:sp>
          <p:nvSpPr>
            <p:cNvPr id="170" name="Serbest Biçimli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dirty="0">
                <a:ln>
                  <a:noFill/>
                </a:ln>
              </a:endParaRPr>
            </a:p>
          </p:txBody>
        </p:sp>
        <p:sp>
          <p:nvSpPr>
            <p:cNvPr id="171" name="Serbest Biçimli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dirty="0">
                <a:ln>
                  <a:noFill/>
                </a:ln>
              </a:endParaRPr>
            </a:p>
          </p:txBody>
        </p:sp>
        <p:sp>
          <p:nvSpPr>
            <p:cNvPr id="172" name="Serbest Biçimli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dirty="0">
                <a:ln>
                  <a:noFill/>
                </a:ln>
              </a:endParaRPr>
            </a:p>
          </p:txBody>
        </p:sp>
        <p:sp>
          <p:nvSpPr>
            <p:cNvPr id="173" name="Serbest Biçimli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dirty="0">
                <a:ln>
                  <a:noFill/>
                </a:ln>
              </a:endParaRPr>
            </a:p>
          </p:txBody>
        </p:sp>
        <p:sp>
          <p:nvSpPr>
            <p:cNvPr id="174" name="Serbest Biçimli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dirty="0">
                <a:ln>
                  <a:noFill/>
                </a:ln>
              </a:endParaRPr>
            </a:p>
          </p:txBody>
        </p:sp>
        <p:sp>
          <p:nvSpPr>
            <p:cNvPr id="175" name="Serbest Biçimli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dirty="0">
                <a:ln>
                  <a:noFill/>
                </a:ln>
              </a:endParaRPr>
            </a:p>
          </p:txBody>
        </p:sp>
        <p:sp>
          <p:nvSpPr>
            <p:cNvPr id="176" name="Serbest Biçimli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dirty="0">
                <a:ln>
                  <a:noFill/>
                </a:ln>
              </a:endParaRPr>
            </a:p>
          </p:txBody>
        </p:sp>
        <p:sp>
          <p:nvSpPr>
            <p:cNvPr id="177" name="Serbest Biçimli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dirty="0">
                <a:ln>
                  <a:noFill/>
                </a:ln>
              </a:endParaRPr>
            </a:p>
          </p:txBody>
        </p:sp>
        <p:sp>
          <p:nvSpPr>
            <p:cNvPr id="178" name="Serbest Biçimli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dirty="0">
                <a:ln>
                  <a:noFill/>
                </a:ln>
              </a:endParaRPr>
            </a:p>
          </p:txBody>
        </p:sp>
        <p:sp>
          <p:nvSpPr>
            <p:cNvPr id="179" name="Serbest Biçimli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dirty="0">
                <a:ln>
                  <a:noFill/>
                </a:ln>
              </a:endParaRPr>
            </a:p>
          </p:txBody>
        </p:sp>
        <p:sp>
          <p:nvSpPr>
            <p:cNvPr id="180" name="Serbest Biçimli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dirty="0">
                <a:ln>
                  <a:noFill/>
                </a:ln>
              </a:endParaRPr>
            </a:p>
          </p:txBody>
        </p:sp>
        <p:sp>
          <p:nvSpPr>
            <p:cNvPr id="181" name="Serbest Biçimli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dirty="0">
                <a:ln>
                  <a:noFill/>
                </a:ln>
              </a:endParaRPr>
            </a:p>
          </p:txBody>
        </p:sp>
        <p:sp>
          <p:nvSpPr>
            <p:cNvPr id="182" name="Serbest Biçimli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dirty="0">
                <a:ln>
                  <a:noFill/>
                </a:ln>
              </a:endParaRPr>
            </a:p>
          </p:txBody>
        </p:sp>
        <p:sp>
          <p:nvSpPr>
            <p:cNvPr id="183" name="Serbest Biçimli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dirty="0">
                <a:ln>
                  <a:noFill/>
                </a:ln>
              </a:endParaRPr>
            </a:p>
          </p:txBody>
        </p:sp>
        <p:sp>
          <p:nvSpPr>
            <p:cNvPr id="184" name="Serbest Biçimli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dirty="0">
                <a:ln>
                  <a:noFill/>
                </a:ln>
              </a:endParaRPr>
            </a:p>
          </p:txBody>
        </p:sp>
        <p:sp>
          <p:nvSpPr>
            <p:cNvPr id="185" name="Serbest Biçimli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dirty="0">
                <a:ln>
                  <a:noFill/>
                </a:ln>
              </a:endParaRPr>
            </a:p>
          </p:txBody>
        </p:sp>
        <p:sp>
          <p:nvSpPr>
            <p:cNvPr id="186" name="Serbest Biçimli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dirty="0">
                <a:ln>
                  <a:noFill/>
                </a:ln>
              </a:endParaRPr>
            </a:p>
          </p:txBody>
        </p:sp>
        <p:sp>
          <p:nvSpPr>
            <p:cNvPr id="187" name="Serbest Biçimli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dirty="0">
                <a:ln>
                  <a:noFill/>
                </a:ln>
              </a:endParaRPr>
            </a:p>
          </p:txBody>
        </p:sp>
        <p:sp>
          <p:nvSpPr>
            <p:cNvPr id="188" name="Serbest Biçimli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dirty="0">
                <a:ln>
                  <a:noFill/>
                </a:ln>
              </a:endParaRPr>
            </a:p>
          </p:txBody>
        </p:sp>
        <p:sp>
          <p:nvSpPr>
            <p:cNvPr id="189" name="Serbest Biçimli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dirty="0">
                <a:ln>
                  <a:noFill/>
                </a:ln>
              </a:endParaRPr>
            </a:p>
          </p:txBody>
        </p:sp>
        <p:sp>
          <p:nvSpPr>
            <p:cNvPr id="190" name="Serbest Biçimli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dirty="0">
                <a:ln>
                  <a:noFill/>
                </a:ln>
              </a:endParaRPr>
            </a:p>
          </p:txBody>
        </p:sp>
        <p:sp>
          <p:nvSpPr>
            <p:cNvPr id="191" name="Serbest Biçimli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dirty="0">
                <a:ln>
                  <a:noFill/>
                </a:ln>
              </a:endParaRPr>
            </a:p>
          </p:txBody>
        </p:sp>
        <p:sp>
          <p:nvSpPr>
            <p:cNvPr id="192" name="Serbest Biçimli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dirty="0">
                <a:ln>
                  <a:noFill/>
                </a:ln>
              </a:endParaRPr>
            </a:p>
          </p:txBody>
        </p:sp>
        <p:sp>
          <p:nvSpPr>
            <p:cNvPr id="193" name="Serbest Biçimli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dirty="0">
                <a:ln>
                  <a:noFill/>
                </a:ln>
              </a:endParaRPr>
            </a:p>
          </p:txBody>
        </p:sp>
        <p:sp>
          <p:nvSpPr>
            <p:cNvPr id="194" name="Serbest Biçimli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dirty="0">
                <a:ln>
                  <a:noFill/>
                </a:ln>
              </a:endParaRPr>
            </a:p>
          </p:txBody>
        </p:sp>
        <p:sp>
          <p:nvSpPr>
            <p:cNvPr id="195" name="Serbest Biçimli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dirty="0">
                <a:ln>
                  <a:noFill/>
                </a:ln>
              </a:endParaRPr>
            </a:p>
          </p:txBody>
        </p:sp>
        <p:sp>
          <p:nvSpPr>
            <p:cNvPr id="196" name="Serbest Biçimli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dirty="0">
                <a:ln>
                  <a:noFill/>
                </a:ln>
              </a:endParaRPr>
            </a:p>
          </p:txBody>
        </p:sp>
        <p:sp>
          <p:nvSpPr>
            <p:cNvPr id="197" name="Serbest Biçimli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dirty="0">
                <a:ln>
                  <a:noFill/>
                </a:ln>
              </a:endParaRPr>
            </a:p>
          </p:txBody>
        </p:sp>
        <p:sp>
          <p:nvSpPr>
            <p:cNvPr id="198" name="Serbest Biçimli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dirty="0">
                <a:ln>
                  <a:noFill/>
                </a:ln>
              </a:endParaRPr>
            </a:p>
          </p:txBody>
        </p:sp>
        <p:sp>
          <p:nvSpPr>
            <p:cNvPr id="199" name="Serbest Biçimli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dirty="0">
                <a:ln>
                  <a:noFill/>
                </a:ln>
              </a:endParaRPr>
            </a:p>
          </p:txBody>
        </p:sp>
        <p:sp>
          <p:nvSpPr>
            <p:cNvPr id="200" name="Serbest Biçimli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dirty="0">
                <a:ln>
                  <a:noFill/>
                </a:ln>
              </a:endParaRPr>
            </a:p>
          </p:txBody>
        </p:sp>
        <p:sp>
          <p:nvSpPr>
            <p:cNvPr id="201" name="Serbest Biçimli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dirty="0">
                <a:ln>
                  <a:noFill/>
                </a:ln>
              </a:endParaRPr>
            </a:p>
          </p:txBody>
        </p:sp>
        <p:sp>
          <p:nvSpPr>
            <p:cNvPr id="202" name="Serbest Biçimli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dirty="0">
                <a:ln>
                  <a:noFill/>
                </a:ln>
              </a:endParaRPr>
            </a:p>
          </p:txBody>
        </p:sp>
        <p:sp>
          <p:nvSpPr>
            <p:cNvPr id="203" name="Serbest Biçimli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dirty="0">
                <a:ln>
                  <a:noFill/>
                </a:ln>
              </a:endParaRPr>
            </a:p>
          </p:txBody>
        </p:sp>
        <p:sp>
          <p:nvSpPr>
            <p:cNvPr id="204" name="Serbest Biçimli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dirty="0">
                <a:ln>
                  <a:noFill/>
                </a:ln>
              </a:endParaRPr>
            </a:p>
          </p:txBody>
        </p:sp>
        <p:sp>
          <p:nvSpPr>
            <p:cNvPr id="205" name="Serbest Biçimli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dirty="0">
                <a:ln>
                  <a:noFill/>
                </a:ln>
              </a:endParaRPr>
            </a:p>
          </p:txBody>
        </p:sp>
        <p:sp>
          <p:nvSpPr>
            <p:cNvPr id="206" name="Serbest Biçimli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dirty="0">
                <a:ln>
                  <a:noFill/>
                </a:ln>
              </a:endParaRPr>
            </a:p>
          </p:txBody>
        </p:sp>
        <p:sp>
          <p:nvSpPr>
            <p:cNvPr id="207" name="Serbest Biçimli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dirty="0">
                <a:ln>
                  <a:noFill/>
                </a:ln>
              </a:endParaRPr>
            </a:p>
          </p:txBody>
        </p:sp>
        <p:sp>
          <p:nvSpPr>
            <p:cNvPr id="208" name="Serbest Biçimli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dirty="0">
                <a:ln>
                  <a:noFill/>
                </a:ln>
              </a:endParaRPr>
            </a:p>
          </p:txBody>
        </p:sp>
        <p:sp>
          <p:nvSpPr>
            <p:cNvPr id="209" name="Serbest Biçimli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dirty="0">
                <a:ln>
                  <a:noFill/>
                </a:ln>
              </a:endParaRPr>
            </a:p>
          </p:txBody>
        </p:sp>
        <p:sp>
          <p:nvSpPr>
            <p:cNvPr id="210" name="Serbest Biçimli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dirty="0">
                <a:ln>
                  <a:noFill/>
                </a:ln>
              </a:endParaRPr>
            </a:p>
          </p:txBody>
        </p:sp>
        <p:sp>
          <p:nvSpPr>
            <p:cNvPr id="211" name="Serbest Biçimli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dirty="0">
                <a:ln>
                  <a:noFill/>
                </a:ln>
              </a:endParaRPr>
            </a:p>
          </p:txBody>
        </p:sp>
        <p:sp>
          <p:nvSpPr>
            <p:cNvPr id="212" name="Serbest Biçimli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dirty="0">
                <a:ln>
                  <a:noFill/>
                </a:ln>
              </a:endParaRPr>
            </a:p>
          </p:txBody>
        </p:sp>
        <p:sp>
          <p:nvSpPr>
            <p:cNvPr id="213" name="Serbest Biçimli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dirty="0">
                <a:ln>
                  <a:noFill/>
                </a:ln>
              </a:endParaRPr>
            </a:p>
          </p:txBody>
        </p:sp>
        <p:sp>
          <p:nvSpPr>
            <p:cNvPr id="214" name="Serbest Biçimli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dirty="0">
                <a:ln>
                  <a:noFill/>
                </a:ln>
              </a:endParaRPr>
            </a:p>
          </p:txBody>
        </p:sp>
        <p:sp>
          <p:nvSpPr>
            <p:cNvPr id="215" name="Serbest Biçimli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dirty="0">
                <a:ln>
                  <a:noFill/>
                </a:ln>
              </a:endParaRPr>
            </a:p>
          </p:txBody>
        </p:sp>
        <p:sp>
          <p:nvSpPr>
            <p:cNvPr id="216" name="Serbest Biçimli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dirty="0">
                <a:ln>
                  <a:noFill/>
                </a:ln>
              </a:endParaRPr>
            </a:p>
          </p:txBody>
        </p:sp>
        <p:sp>
          <p:nvSpPr>
            <p:cNvPr id="217" name="Serbest Biçimli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dirty="0">
                <a:ln>
                  <a:noFill/>
                </a:ln>
              </a:endParaRPr>
            </a:p>
          </p:txBody>
        </p:sp>
        <p:sp>
          <p:nvSpPr>
            <p:cNvPr id="218" name="Serbest Biçimli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dirty="0">
                <a:ln>
                  <a:noFill/>
                </a:ln>
              </a:endParaRPr>
            </a:p>
          </p:txBody>
        </p:sp>
        <p:sp>
          <p:nvSpPr>
            <p:cNvPr id="219" name="Serbest Biçimli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dirty="0">
                <a:ln>
                  <a:noFill/>
                </a:ln>
              </a:endParaRPr>
            </a:p>
          </p:txBody>
        </p:sp>
        <p:sp>
          <p:nvSpPr>
            <p:cNvPr id="220" name="Serbest Biçimli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dirty="0">
                <a:ln>
                  <a:noFill/>
                </a:ln>
              </a:endParaRPr>
            </a:p>
          </p:txBody>
        </p:sp>
        <p:sp>
          <p:nvSpPr>
            <p:cNvPr id="221" name="Serbest Biçimli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dirty="0">
                <a:ln>
                  <a:noFill/>
                </a:ln>
              </a:endParaRPr>
            </a:p>
          </p:txBody>
        </p:sp>
        <p:sp>
          <p:nvSpPr>
            <p:cNvPr id="222" name="Serbest Biçimli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dirty="0">
                <a:ln>
                  <a:noFill/>
                </a:ln>
              </a:endParaRPr>
            </a:p>
          </p:txBody>
        </p:sp>
        <p:sp>
          <p:nvSpPr>
            <p:cNvPr id="223" name="Serbest Biçimli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dirty="0">
                <a:ln>
                  <a:noFill/>
                </a:ln>
              </a:endParaRPr>
            </a:p>
          </p:txBody>
        </p:sp>
        <p:sp>
          <p:nvSpPr>
            <p:cNvPr id="224" name="Serbest Biçimli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dirty="0">
                <a:ln>
                  <a:noFill/>
                </a:ln>
              </a:endParaRPr>
            </a:p>
          </p:txBody>
        </p:sp>
        <p:sp>
          <p:nvSpPr>
            <p:cNvPr id="225" name="Serbest Biçimli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dirty="0">
                <a:ln>
                  <a:noFill/>
                </a:ln>
              </a:endParaRPr>
            </a:p>
          </p:txBody>
        </p:sp>
        <p:sp>
          <p:nvSpPr>
            <p:cNvPr id="226" name="Serbest Biçimli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dirty="0">
                <a:ln>
                  <a:noFill/>
                </a:ln>
              </a:endParaRPr>
            </a:p>
          </p:txBody>
        </p:sp>
        <p:sp>
          <p:nvSpPr>
            <p:cNvPr id="227" name="Serbest Biçimli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dirty="0">
                <a:ln>
                  <a:noFill/>
                </a:ln>
              </a:endParaRPr>
            </a:p>
          </p:txBody>
        </p:sp>
        <p:sp>
          <p:nvSpPr>
            <p:cNvPr id="228" name="Serbest Biçimli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dirty="0">
                <a:ln>
                  <a:noFill/>
                </a:ln>
              </a:endParaRPr>
            </a:p>
          </p:txBody>
        </p:sp>
        <p:sp>
          <p:nvSpPr>
            <p:cNvPr id="229" name="Serbest Biçimli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dirty="0">
                <a:ln>
                  <a:noFill/>
                </a:ln>
              </a:endParaRPr>
            </a:p>
          </p:txBody>
        </p:sp>
        <p:sp>
          <p:nvSpPr>
            <p:cNvPr id="230" name="Serbest Biçimli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dirty="0">
                <a:ln>
                  <a:noFill/>
                </a:ln>
              </a:endParaRPr>
            </a:p>
          </p:txBody>
        </p:sp>
        <p:sp>
          <p:nvSpPr>
            <p:cNvPr id="231" name="Serbest Biçimli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dirty="0">
                <a:ln>
                  <a:noFill/>
                </a:ln>
              </a:endParaRPr>
            </a:p>
          </p:txBody>
        </p:sp>
        <p:sp>
          <p:nvSpPr>
            <p:cNvPr id="232" name="Serbest Biçimli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dirty="0">
                <a:ln>
                  <a:noFill/>
                </a:ln>
              </a:endParaRPr>
            </a:p>
          </p:txBody>
        </p:sp>
        <p:sp>
          <p:nvSpPr>
            <p:cNvPr id="233" name="Serbest Biçimli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dirty="0">
                <a:ln>
                  <a:noFill/>
                </a:ln>
              </a:endParaRPr>
            </a:p>
          </p:txBody>
        </p:sp>
        <p:sp>
          <p:nvSpPr>
            <p:cNvPr id="234" name="Serbest Biçimli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dirty="0">
                <a:ln>
                  <a:noFill/>
                </a:ln>
              </a:endParaRPr>
            </a:p>
          </p:txBody>
        </p:sp>
      </p:grp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1522413" y="1905000"/>
            <a:ext cx="4416552" cy="762000"/>
          </a:xfrm>
        </p:spPr>
        <p:txBody>
          <a:bodyPr rtlCol="0" anchor="ctr"/>
          <a:lstStyle>
            <a:lvl1pPr marL="0" indent="0">
              <a:spcBef>
                <a:spcPts val="0"/>
              </a:spcBef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tr-TR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1522413" y="2819399"/>
            <a:ext cx="4416552" cy="3352801"/>
          </a:xfrm>
        </p:spPr>
        <p:txBody>
          <a:bodyPr rtlCol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 marL="1956816">
              <a:defRPr sz="1600"/>
            </a:lvl6pPr>
            <a:lvl7pPr marL="1956816">
              <a:defRPr sz="1600" baseline="0"/>
            </a:lvl7pPr>
            <a:lvl8pPr marL="1956816">
              <a:defRPr sz="1600" baseline="0"/>
            </a:lvl8pPr>
            <a:lvl9pPr marL="1956816">
              <a:defRPr sz="1600" baseline="0"/>
            </a:lvl9pPr>
          </a:lstStyle>
          <a:p>
            <a:pPr lvl="0" rtl="0"/>
            <a:r>
              <a:rPr lang="tr-TR"/>
              <a:t>Asıl metin stillerini düzenle</a:t>
            </a:r>
          </a:p>
          <a:p>
            <a:pPr lvl="1" rtl="0"/>
            <a:r>
              <a:rPr lang="tr-TR"/>
              <a:t>İkinci düzey</a:t>
            </a:r>
          </a:p>
          <a:p>
            <a:pPr lvl="2" rtl="0"/>
            <a:r>
              <a:rPr lang="tr-TR"/>
              <a:t>Üçüncü düzey</a:t>
            </a:r>
          </a:p>
          <a:p>
            <a:pPr lvl="3" rtl="0"/>
            <a:r>
              <a:rPr lang="tr-TR"/>
              <a:t>Dördüncü düzey</a:t>
            </a:r>
          </a:p>
          <a:p>
            <a:pPr lvl="4" rtl="0"/>
            <a:r>
              <a:rPr lang="tr-TR"/>
              <a:t>Beşinci düzey</a:t>
            </a:r>
            <a:endParaRPr lang="tr-TR" dirty="0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249860" y="1905000"/>
            <a:ext cx="4416552" cy="762000"/>
          </a:xfrm>
        </p:spPr>
        <p:txBody>
          <a:bodyPr rtlCol="0" anchor="ctr"/>
          <a:lstStyle>
            <a:lvl1pPr marL="0" indent="0">
              <a:spcBef>
                <a:spcPts val="0"/>
              </a:spcBef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tr-TR"/>
              <a:t>Asıl metin stillerini düzenle</a:t>
            </a:r>
          </a:p>
        </p:txBody>
      </p:sp>
      <p:sp>
        <p:nvSpPr>
          <p:cNvPr id="8" name="Alt Bilgi Yer Tutucusu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7" name="Tarih Yer Tutucusu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450A6235-1FEF-4760-98CF-8ECF9AB2CA71}" type="datetime1">
              <a:rPr lang="tr-TR" smtClean="0"/>
              <a:t>7.03.2022</a:t>
            </a:fld>
            <a:endParaRPr lang="tr-TR" dirty="0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5BA54BD-C84D-46CE-8B72-31BFB26ABA43}" type="slidenum">
              <a:rPr lang="tr-TR" smtClean="0"/>
              <a:t>‹#›</a:t>
            </a:fld>
            <a:endParaRPr lang="tr-TR" dirty="0"/>
          </a:p>
        </p:txBody>
      </p:sp>
      <p:sp>
        <p:nvSpPr>
          <p:cNvPr id="85" name="İçerik Yer Tutucusu 3"/>
          <p:cNvSpPr>
            <a:spLocks noGrp="1"/>
          </p:cNvSpPr>
          <p:nvPr>
            <p:ph sz="half" idx="13"/>
          </p:nvPr>
        </p:nvSpPr>
        <p:spPr>
          <a:xfrm>
            <a:off x="6246812" y="2819400"/>
            <a:ext cx="4416552" cy="3352801"/>
          </a:xfrm>
        </p:spPr>
        <p:txBody>
          <a:bodyPr rtlCol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 marL="1956816">
              <a:defRPr sz="1600"/>
            </a:lvl6pPr>
            <a:lvl7pPr marL="1956816">
              <a:defRPr sz="1600" baseline="0"/>
            </a:lvl7pPr>
            <a:lvl8pPr marL="1956816">
              <a:defRPr sz="1600" baseline="0"/>
            </a:lvl8pPr>
            <a:lvl9pPr marL="1956816">
              <a:defRPr sz="1600" baseline="0"/>
            </a:lvl9pPr>
          </a:lstStyle>
          <a:p>
            <a:pPr lvl="0" rtl="0"/>
            <a:r>
              <a:rPr lang="tr-TR"/>
              <a:t>Asıl metin stillerini düzenle</a:t>
            </a:r>
          </a:p>
          <a:p>
            <a:pPr lvl="1" rtl="0"/>
            <a:r>
              <a:rPr lang="tr-TR"/>
              <a:t>İkinci düzey</a:t>
            </a:r>
          </a:p>
          <a:p>
            <a:pPr lvl="2" rtl="0"/>
            <a:r>
              <a:rPr lang="tr-TR"/>
              <a:t>Üçüncü düzey</a:t>
            </a:r>
          </a:p>
          <a:p>
            <a:pPr lvl="3" rtl="0"/>
            <a:r>
              <a:rPr lang="tr-TR"/>
              <a:t>Dördüncü düzey</a:t>
            </a:r>
          </a:p>
          <a:p>
            <a:pPr lvl="4" rtl="0"/>
            <a:r>
              <a:rPr lang="tr-TR"/>
              <a:t>Beşinci düzey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1824918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F3B61B9D-3BEB-4885-8337-AB645F3B0260}" type="datetime1">
              <a:rPr lang="tr-TR" smtClean="0"/>
              <a:t>7.03.2022</a:t>
            </a:fld>
            <a:endParaRPr lang="tr-T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tr-T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25BA54BD-C84D-46CE-8B72-31BFB26ABA43}" type="slidenum">
              <a:rPr lang="tr-TR" smtClean="0"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373752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2085" y="1073889"/>
            <a:ext cx="8184939" cy="4064627"/>
          </a:xfrm>
        </p:spPr>
        <p:txBody>
          <a:bodyPr anchor="b">
            <a:normAutofit/>
          </a:bodyPr>
          <a:lstStyle>
            <a:lvl1pPr>
              <a:defRPr sz="8397" spc="800" baseline="0">
                <a:solidFill>
                  <a:schemeClr val="tx2"/>
                </a:solidFill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2085" y="5159782"/>
            <a:ext cx="7015661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1999" b="1" i="0" cap="all" spc="400" baseline="0">
                <a:solidFill>
                  <a:schemeClr val="accent1"/>
                </a:solidFill>
              </a:defRPr>
            </a:lvl1pPr>
            <a:lvl2pPr marL="457063" indent="0">
              <a:buNone/>
              <a:defRPr sz="1999">
                <a:solidFill>
                  <a:schemeClr val="tx1">
                    <a:tint val="75000"/>
                  </a:schemeClr>
                </a:solidFill>
              </a:defRPr>
            </a:lvl2pPr>
            <a:lvl3pPr marL="914126" indent="0">
              <a:buNone/>
              <a:defRPr sz="1799">
                <a:solidFill>
                  <a:schemeClr val="tx1">
                    <a:tint val="75000"/>
                  </a:schemeClr>
                </a:solidFill>
              </a:defRPr>
            </a:lvl3pPr>
            <a:lvl4pPr marL="137118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25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31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237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19944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650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35704" y="6375679"/>
            <a:ext cx="1493558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pPr rtl="0"/>
            <a:fld id="{1F2B68EE-1A79-4A33-AC01-82037DE72111}" type="datetime1">
              <a:rPr lang="tr-TR" smtClean="0"/>
              <a:t>7.03.2022</a:t>
            </a:fld>
            <a:endParaRPr lang="tr-T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277689" y="6375679"/>
            <a:ext cx="4113728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pPr rtl="0"/>
            <a:endParaRPr lang="tr-T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39845" y="6375679"/>
            <a:ext cx="1487179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pPr rtl="0"/>
            <a:fld id="{25BA54BD-C84D-46CE-8B72-31BFB26ABA43}" type="slidenum">
              <a:rPr lang="tr-TR" smtClean="0"/>
              <a:pPr/>
              <a:t>‹#›</a:t>
            </a:fld>
            <a:endParaRPr lang="tr-TR" dirty="0"/>
          </a:p>
        </p:txBody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813905" cy="6858000"/>
            <a:chOff x="0" y="0"/>
            <a:chExt cx="2814638" cy="6858000"/>
          </a:xfrm>
        </p:grpSpPr>
        <p:sp>
          <p:nvSpPr>
            <p:cNvPr id="11" name="Freeform 6" title="left scallop shape"/>
            <p:cNvSpPr/>
            <p:nvPr/>
          </p:nvSpPr>
          <p:spPr bwMode="auto">
            <a:xfrm>
              <a:off x="0" y="0"/>
              <a:ext cx="2814638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6" name="Freeform 11" title="left scallop inline"/>
            <p:cNvSpPr/>
            <p:nvPr/>
          </p:nvSpPr>
          <p:spPr bwMode="auto">
            <a:xfrm>
              <a:off x="874382" y="0"/>
              <a:ext cx="1646238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370753564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6973" y="2286000"/>
            <a:ext cx="4799350" cy="3619500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46065" y="2286000"/>
            <a:ext cx="4799350" cy="3619500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1EEF4061-7DB4-4D9F-919E-A2AFA031A789}" type="datetime1">
              <a:rPr lang="tr-TR" smtClean="0"/>
              <a:t>7.03.2022</a:t>
            </a:fld>
            <a:endParaRPr lang="tr-T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tr-T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25BA54BD-C84D-46CE-8B72-31BFB26ABA43}" type="slidenum">
              <a:rPr lang="tr-TR" smtClean="0"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485930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2402" y="381001"/>
            <a:ext cx="10170051" cy="1493517"/>
          </a:xfrm>
        </p:spPr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352" y="2199634"/>
            <a:ext cx="479935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899" b="1" cap="all" spc="200" baseline="0">
                <a:solidFill>
                  <a:schemeClr val="tx2"/>
                </a:solidFill>
              </a:defRPr>
            </a:lvl1pPr>
            <a:lvl2pPr marL="457063" indent="0">
              <a:buNone/>
              <a:defRPr sz="1899" b="1"/>
            </a:lvl2pPr>
            <a:lvl3pPr marL="914126" indent="0">
              <a:buNone/>
              <a:defRPr sz="1799" b="1"/>
            </a:lvl3pPr>
            <a:lvl4pPr marL="1371189" indent="0">
              <a:buNone/>
              <a:defRPr sz="1600" b="1"/>
            </a:lvl4pPr>
            <a:lvl5pPr marL="1828251" indent="0">
              <a:buNone/>
              <a:defRPr sz="1600" b="1"/>
            </a:lvl5pPr>
            <a:lvl6pPr marL="2285314" indent="0">
              <a:buNone/>
              <a:defRPr sz="1600" b="1"/>
            </a:lvl6pPr>
            <a:lvl7pPr marL="2742377" indent="0">
              <a:buNone/>
              <a:defRPr sz="1600" b="1"/>
            </a:lvl7pPr>
            <a:lvl8pPr marL="3199440" indent="0">
              <a:buNone/>
              <a:defRPr sz="1600" b="1"/>
            </a:lvl8pPr>
            <a:lvl9pPr marL="3656503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6973" y="2909102"/>
            <a:ext cx="4799350" cy="299639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32136" y="2199634"/>
            <a:ext cx="479935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899" b="1" cap="all" spc="200" baseline="0">
                <a:solidFill>
                  <a:schemeClr val="tx2"/>
                </a:solidFill>
              </a:defRPr>
            </a:lvl1pPr>
            <a:lvl2pPr marL="457063" indent="0">
              <a:buNone/>
              <a:defRPr sz="1899" b="1"/>
            </a:lvl2pPr>
            <a:lvl3pPr marL="914126" indent="0">
              <a:buNone/>
              <a:defRPr sz="1799" b="1"/>
            </a:lvl3pPr>
            <a:lvl4pPr marL="1371189" indent="0">
              <a:buNone/>
              <a:defRPr sz="1600" b="1"/>
            </a:lvl4pPr>
            <a:lvl5pPr marL="1828251" indent="0">
              <a:buNone/>
              <a:defRPr sz="1600" b="1"/>
            </a:lvl5pPr>
            <a:lvl6pPr marL="2285314" indent="0">
              <a:buNone/>
              <a:defRPr sz="1600" b="1"/>
            </a:lvl6pPr>
            <a:lvl7pPr marL="2742377" indent="0">
              <a:buNone/>
              <a:defRPr sz="1600" b="1"/>
            </a:lvl7pPr>
            <a:lvl8pPr marL="3199440" indent="0">
              <a:buNone/>
              <a:defRPr sz="1600" b="1"/>
            </a:lvl8pPr>
            <a:lvl9pPr marL="3656503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32136" y="2909102"/>
            <a:ext cx="4799350" cy="299639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450A6235-1FEF-4760-98CF-8ECF9AB2CA71}" type="datetime1">
              <a:rPr lang="tr-TR" smtClean="0"/>
              <a:t>7.03.2022</a:t>
            </a:fld>
            <a:endParaRPr lang="tr-TR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tr-TR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25BA54BD-C84D-46CE-8B72-31BFB26ABA43}" type="slidenum">
              <a:rPr lang="tr-TR" smtClean="0"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280093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937A487C-0166-4C8B-B4B5-75143DCBCA8D}" type="datetime1">
              <a:rPr lang="tr-TR" smtClean="0"/>
              <a:t>7.03.2022</a:t>
            </a:fld>
            <a:endParaRPr lang="tr-T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tr-TR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25BA54BD-C84D-46CE-8B72-31BFB26ABA43}" type="slidenum">
              <a:rPr lang="tr-TR" smtClean="0"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424940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7459CB71-A860-432B-BAE4-95D877574074}" type="datetime1">
              <a:rPr lang="tr-TR" smtClean="0"/>
              <a:t>7.03.2022</a:t>
            </a:fld>
            <a:endParaRPr lang="tr-TR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25BA54BD-C84D-46CE-8B72-31BFB26ABA43}" type="slidenum">
              <a:rPr lang="tr-TR" smtClean="0"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972951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7387888" y="0"/>
            <a:ext cx="4800937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5713" y="457200"/>
            <a:ext cx="3091310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899" b="1" i="0" cap="all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4852" y="920377"/>
            <a:ext cx="6156814" cy="4985124"/>
          </a:xfrm>
        </p:spPr>
        <p:txBody>
          <a:bodyPr/>
          <a:lstStyle>
            <a:lvl1pPr>
              <a:defRPr sz="3199"/>
            </a:lvl1pPr>
            <a:lvl2pPr>
              <a:defRPr sz="2799"/>
            </a:lvl2pPr>
            <a:lvl3pPr>
              <a:defRPr sz="2399"/>
            </a:lvl3pPr>
            <a:lvl4pPr>
              <a:defRPr sz="1999"/>
            </a:lvl4pPr>
            <a:lvl5pPr>
              <a:defRPr sz="1999"/>
            </a:lvl5pPr>
            <a:lvl6pPr>
              <a:defRPr sz="1999"/>
            </a:lvl6pPr>
            <a:lvl7pPr>
              <a:defRPr sz="1999"/>
            </a:lvl7pPr>
            <a:lvl8pPr>
              <a:defRPr sz="1999"/>
            </a:lvl8pPr>
            <a:lvl9pPr>
              <a:defRPr sz="1999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5714" y="1741336"/>
            <a:ext cx="3091310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4852" y="6375679"/>
            <a:ext cx="1233034" cy="348462"/>
          </a:xfrm>
        </p:spPr>
        <p:txBody>
          <a:bodyPr/>
          <a:lstStyle/>
          <a:p>
            <a:pPr rtl="0"/>
            <a:fld id="{1F2B68EE-1A79-4A33-AC01-82037DE72111}" type="datetime1">
              <a:rPr lang="tr-TR" smtClean="0"/>
              <a:t>7.03.2022</a:t>
            </a:fld>
            <a:endParaRPr lang="tr-T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073" y="6375679"/>
            <a:ext cx="3481272" cy="345796"/>
          </a:xfrm>
        </p:spPr>
        <p:txBody>
          <a:bodyPr/>
          <a:lstStyle/>
          <a:p>
            <a:pPr rtl="0"/>
            <a:endParaRPr lang="tr-T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89532" y="6375679"/>
            <a:ext cx="1232135" cy="345796"/>
          </a:xfrm>
        </p:spPr>
        <p:txBody>
          <a:bodyPr/>
          <a:lstStyle/>
          <a:p>
            <a:pPr rtl="0"/>
            <a:fld id="{25BA54BD-C84D-46CE-8B72-31BFB26ABA43}" type="slidenum">
              <a:rPr lang="tr-TR" smtClean="0"/>
              <a:pPr/>
              <a:t>‹#›</a:t>
            </a:fld>
            <a:endParaRPr lang="tr-TR" dirty="0"/>
          </a:p>
        </p:txBody>
      </p:sp>
      <p:sp>
        <p:nvSpPr>
          <p:cNvPr id="8" name="Rectangle 7" title="left edge border"/>
          <p:cNvSpPr/>
          <p:nvPr/>
        </p:nvSpPr>
        <p:spPr>
          <a:xfrm>
            <a:off x="0" y="0"/>
            <a:ext cx="28339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917911191"/>
      </p:ext>
    </p:extLst>
  </p:cSld>
  <p:clrMapOvr>
    <a:masterClrMapping/>
  </p:clrMapOvr>
  <p:hf sldNum="0" hdr="0" ftr="0" dt="0"/>
  <p:extLst>
    <p:ext uri="{DCECCB84-F9BA-43D5-87BE-67443E8EF086}">
      <p15:sldGuideLst xmlns:p15="http://schemas.microsoft.com/office/powerpoint/2012/main">
        <p15:guide id="1" orient="horz" pos="696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83391" y="1"/>
            <a:ext cx="7353669" cy="6857999"/>
          </a:xfrm>
        </p:spPr>
        <p:txBody>
          <a:bodyPr anchor="t"/>
          <a:lstStyle>
            <a:lvl1pPr marL="0" indent="0">
              <a:buNone/>
              <a:defRPr sz="3199"/>
            </a:lvl1pPr>
            <a:lvl2pPr marL="457063" indent="0">
              <a:buNone/>
              <a:defRPr sz="2799"/>
            </a:lvl2pPr>
            <a:lvl3pPr marL="914126" indent="0">
              <a:buNone/>
              <a:defRPr sz="2399"/>
            </a:lvl3pPr>
            <a:lvl4pPr marL="1371189" indent="0">
              <a:buNone/>
              <a:defRPr sz="1999"/>
            </a:lvl4pPr>
            <a:lvl5pPr marL="1828251" indent="0">
              <a:buNone/>
              <a:defRPr sz="1999"/>
            </a:lvl5pPr>
            <a:lvl6pPr marL="2285314" indent="0">
              <a:buNone/>
              <a:defRPr sz="1999"/>
            </a:lvl6pPr>
            <a:lvl7pPr marL="2742377" indent="0">
              <a:buNone/>
              <a:defRPr sz="1999"/>
            </a:lvl7pPr>
            <a:lvl8pPr marL="3199440" indent="0">
              <a:buNone/>
              <a:defRPr sz="1999"/>
            </a:lvl8pPr>
            <a:lvl9pPr marL="3656503" indent="0">
              <a:buNone/>
              <a:defRPr sz="1999"/>
            </a:lvl9pPr>
          </a:lstStyle>
          <a:p>
            <a:r>
              <a:rPr lang="tr-TR"/>
              <a:t>Resim eklemek için simgeyi tıklatın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7387888" y="0"/>
            <a:ext cx="4800937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left edge border"/>
          <p:cNvSpPr/>
          <p:nvPr/>
        </p:nvSpPr>
        <p:spPr>
          <a:xfrm>
            <a:off x="0" y="0"/>
            <a:ext cx="28339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5712" y="457200"/>
            <a:ext cx="3091312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899" b="1" i="0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5712" y="1741336"/>
            <a:ext cx="3091312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751" y="6375679"/>
            <a:ext cx="1232135" cy="348462"/>
          </a:xfrm>
        </p:spPr>
        <p:txBody>
          <a:bodyPr/>
          <a:lstStyle/>
          <a:p>
            <a:pPr rtl="0"/>
            <a:fld id="{1F2B68EE-1A79-4A33-AC01-82037DE72111}" type="datetime1">
              <a:rPr lang="tr-TR" smtClean="0"/>
              <a:t>7.03.2022</a:t>
            </a:fld>
            <a:endParaRPr lang="tr-T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073" y="6375679"/>
            <a:ext cx="3481271" cy="345796"/>
          </a:xfrm>
        </p:spPr>
        <p:txBody>
          <a:bodyPr/>
          <a:lstStyle/>
          <a:p>
            <a:pPr rtl="0"/>
            <a:endParaRPr lang="tr-T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86087" y="6375679"/>
            <a:ext cx="1234119" cy="345796"/>
          </a:xfrm>
        </p:spPr>
        <p:txBody>
          <a:bodyPr/>
          <a:lstStyle/>
          <a:p>
            <a:pPr rtl="0"/>
            <a:fld id="{25BA54BD-C84D-46CE-8B72-31BFB26ABA43}" type="slidenum">
              <a:rPr lang="tr-TR" smtClean="0"/>
              <a:pPr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225768316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1352" y="382385"/>
            <a:ext cx="10175671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352" y="2286002"/>
            <a:ext cx="10175671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51352" y="6375679"/>
            <a:ext cx="2329115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rtl="0"/>
            <a:fld id="{1F2B68EE-1A79-4A33-AC01-82037DE72111}" type="datetime1">
              <a:rPr lang="tr-TR" smtClean="0"/>
              <a:t>7.03.2022</a:t>
            </a:fld>
            <a:endParaRPr lang="tr-T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7549" y="6375679"/>
            <a:ext cx="4113728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rtl="0"/>
            <a:endParaRPr lang="tr-T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08359" y="6375679"/>
            <a:ext cx="2818665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rtl="0"/>
            <a:fld id="{25BA54BD-C84D-46CE-8B72-31BFB26ABA43}" type="slidenum">
              <a:rPr lang="tr-TR" smtClean="0"/>
              <a:pPr/>
              <a:t>‹#›</a:t>
            </a:fld>
            <a:endParaRPr lang="tr-TR" dirty="0"/>
          </a:p>
        </p:txBody>
      </p:sp>
      <p:sp>
        <p:nvSpPr>
          <p:cNvPr id="11" name="Freeform 6" title="Left scallop edge"/>
          <p:cNvSpPr/>
          <p:nvPr/>
        </p:nvSpPr>
        <p:spPr bwMode="auto">
          <a:xfrm>
            <a:off x="1" y="0"/>
            <a:ext cx="885594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right edge border"/>
          <p:cNvSpPr/>
          <p:nvPr/>
        </p:nvSpPr>
        <p:spPr>
          <a:xfrm>
            <a:off x="11905435" y="0"/>
            <a:ext cx="28339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6310371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  <p:sldLayoutId id="2147483665" r:id="rId12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ftr="0" dt="0"/>
  <p:txStyles>
    <p:titleStyle>
      <a:lvl1pPr algn="l" defTabSz="914126" rtl="0" eaLnBrk="1" latinLnBrk="0" hangingPunct="1">
        <a:lnSpc>
          <a:spcPct val="90000"/>
        </a:lnSpc>
        <a:spcBef>
          <a:spcPct val="0"/>
        </a:spcBef>
        <a:buNone/>
        <a:defRPr sz="5098" kern="1200" cap="all" spc="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531" indent="-228531" algn="l" defTabSz="914126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999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594" indent="-228531" algn="l" defTabSz="914126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799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2657" indent="-228531" algn="l" defTabSz="914126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599720" indent="-228531" algn="l" defTabSz="914126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6783" indent="-228531" algn="l" defTabSz="914126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3846" indent="-228531" algn="l" defTabSz="914126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0908" indent="-228531" algn="l" defTabSz="914126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7971" indent="-228531" algn="l" defTabSz="914126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5034" indent="-228531" algn="l" defTabSz="914126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1pPr>
      <a:lvl2pPr marL="457063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2pPr>
      <a:lvl3pPr marL="914126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3pPr>
      <a:lvl4pPr marL="1371189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4pPr>
      <a:lvl5pPr marL="1828251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5pPr>
      <a:lvl6pPr marL="2285314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6pPr>
      <a:lvl7pPr marL="2742377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7pPr>
      <a:lvl8pPr marL="3199440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8pPr>
      <a:lvl9pPr marL="3656503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792">
          <p15:clr>
            <a:srgbClr val="F26B43"/>
          </p15:clr>
        </p15:guide>
        <p15:guide id="2" pos="7200">
          <p15:clr>
            <a:srgbClr val="F26B43"/>
          </p15:clr>
        </p15:guide>
        <p15:guide id="3" orient="horz" pos="4008">
          <p15:clr>
            <a:srgbClr val="F26B43"/>
          </p15:clr>
        </p15:guide>
        <p15:guide id="4" orient="horz" pos="1440">
          <p15:clr>
            <a:srgbClr val="F26B43"/>
          </p15:clr>
        </p15:guide>
        <p15:guide id="5" orient="horz" pos="3720">
          <p15:clr>
            <a:srgbClr val="F26B43"/>
          </p15:clr>
        </p15:guide>
        <p15:guide id="6" orient="horz" pos="240">
          <p15:clr>
            <a:srgbClr val="F26B43"/>
          </p15:clr>
        </p15:guide>
        <p15:guide id="7" orient="horz" pos="2160" userDrawn="1">
          <p15:clr>
            <a:srgbClr val="F26B43"/>
          </p15:clr>
        </p15:guide>
        <p15:guide id="8" pos="3839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3AE53B38-285B-4ECF-8611-C965FB8E46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30AC00E-ACB9-4DB2-BF87-B32A9671B1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AUGUST COMTE</a:t>
            </a:r>
          </a:p>
        </p:txBody>
      </p:sp>
      <p:pic>
        <p:nvPicPr>
          <p:cNvPr id="6" name="Resim 5">
            <a:extLst>
              <a:ext uri="{FF2B5EF4-FFF2-40B4-BE49-F238E27FC236}">
                <a16:creationId xmlns:a16="http://schemas.microsoft.com/office/drawing/2014/main" id="{75AE79F0-7F4B-49DA-A45A-4DF40F0B777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98468" y="1128451"/>
            <a:ext cx="4618856" cy="51571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30598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67BB856-3951-48E5-ABEF-77044153E8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A1D470D5-828F-4A6D-9007-F8C040E77B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/>
              <a:t>Yetiştiği ailenin özellikleri, kardeşleri, anne ve babanın eğitim düzeyi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/>
              <a:t>Kişisel özellikleri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/>
              <a:t>Yaşamını etkileyen, değiştiren olaylar, tecrübeler</a:t>
            </a:r>
          </a:p>
        </p:txBody>
      </p:sp>
    </p:spTree>
    <p:extLst>
      <p:ext uri="{BB962C8B-B14F-4D97-AF65-F5344CB8AC3E}">
        <p14:creationId xmlns:p14="http://schemas.microsoft.com/office/powerpoint/2010/main" val="4452141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DB0EDC7-7AA4-4B09-A46D-7285747073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B465601E-36ED-4987-8978-0F87C7E49D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Bilim insanının yaşadığı toplumun ekonomik ve kültürel durumu?</a:t>
            </a:r>
          </a:p>
          <a:p>
            <a:endParaRPr lang="tr-TR" dirty="0"/>
          </a:p>
          <a:p>
            <a:r>
              <a:rPr lang="tr-TR" dirty="0"/>
              <a:t>Aynı dönemde dünyanın ekonomik ve kültürel yapısı</a:t>
            </a:r>
          </a:p>
        </p:txBody>
      </p:sp>
    </p:spTree>
    <p:extLst>
      <p:ext uri="{BB962C8B-B14F-4D97-AF65-F5344CB8AC3E}">
        <p14:creationId xmlns:p14="http://schemas.microsoft.com/office/powerpoint/2010/main" val="17084227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9285F622-AFFC-457E-A9A7-627BCDE3CB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7796FF2-2AAA-4353-A21A-3F97592FCA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Yaşadığı dönemin siyasi ve dini özellikleri</a:t>
            </a:r>
          </a:p>
          <a:p>
            <a:endParaRPr lang="tr-TR" dirty="0"/>
          </a:p>
          <a:p>
            <a:r>
              <a:rPr lang="tr-TR" dirty="0"/>
              <a:t>Çağdaşları var mı? Hangi alanlarda? </a:t>
            </a:r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116238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00DE6D4-EA34-4F6D-9166-C460E7C1B5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DCDACEE6-2DB8-420C-B9F8-7870E68AC9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Günlük rutinleri nasıldır?</a:t>
            </a:r>
          </a:p>
          <a:p>
            <a:endParaRPr lang="tr-TR" dirty="0"/>
          </a:p>
          <a:p>
            <a:r>
              <a:rPr lang="tr-TR" dirty="0"/>
              <a:t>On çağdaşı olduğu bilim insanlarından ayıran nedir?</a:t>
            </a:r>
          </a:p>
        </p:txBody>
      </p:sp>
    </p:spTree>
    <p:extLst>
      <p:ext uri="{BB962C8B-B14F-4D97-AF65-F5344CB8AC3E}">
        <p14:creationId xmlns:p14="http://schemas.microsoft.com/office/powerpoint/2010/main" val="42047903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07E36A8-DE2A-4E37-97CC-2CAE2F5EAE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3726C46-32F9-4179-B32F-2E10FB72C3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/>
              <a:t>Kullandığı bilimsel yöntemler nelerdir?</a:t>
            </a:r>
          </a:p>
        </p:txBody>
      </p:sp>
    </p:spTree>
    <p:extLst>
      <p:ext uri="{BB962C8B-B14F-4D97-AF65-F5344CB8AC3E}">
        <p14:creationId xmlns:p14="http://schemas.microsoft.com/office/powerpoint/2010/main" val="1049863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Badge">
  <a:themeElements>
    <a:clrScheme name="Badge">
      <a:dk1>
        <a:sysClr val="windowText" lastClr="000000"/>
      </a:dk1>
      <a:lt1>
        <a:sysClr val="window" lastClr="FFFFFF"/>
      </a:lt1>
      <a:dk2>
        <a:srgbClr val="2A1A00"/>
      </a:dk2>
      <a:lt2>
        <a:srgbClr val="F3F3F2"/>
      </a:lt2>
      <a:accent1>
        <a:srgbClr val="F8B323"/>
      </a:accent1>
      <a:accent2>
        <a:srgbClr val="656A59"/>
      </a:accent2>
      <a:accent3>
        <a:srgbClr val="46B2B5"/>
      </a:accent3>
      <a:accent4>
        <a:srgbClr val="8CAA7E"/>
      </a:accent4>
      <a:accent5>
        <a:srgbClr val="D36F68"/>
      </a:accent5>
      <a:accent6>
        <a:srgbClr val="826276"/>
      </a:accent6>
      <a:hlink>
        <a:srgbClr val="46B2B5"/>
      </a:hlink>
      <a:folHlink>
        <a:srgbClr val="A46694"/>
      </a:folHlink>
    </a:clrScheme>
    <a:fontScheme name="Badge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adg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771EA782-DFA6-45B1-AEA3-661F1715B310}"/>
    </a:ext>
  </a:extLst>
</a:theme>
</file>

<file path=ppt/theme/theme2.xml><?xml version="1.0" encoding="utf-8"?>
<a:theme xmlns:a="http://schemas.openxmlformats.org/drawingml/2006/main" name="Office Teması">
  <a:themeElements>
    <a:clrScheme name="Chalkboard_16x9">
      <a:dk1>
        <a:sysClr val="windowText" lastClr="000000"/>
      </a:dk1>
      <a:lt1>
        <a:sysClr val="window" lastClr="FFFFFF"/>
      </a:lt1>
      <a:dk2>
        <a:srgbClr val="333333"/>
      </a:dk2>
      <a:lt2>
        <a:srgbClr val="B2B2B2"/>
      </a:lt2>
      <a:accent1>
        <a:srgbClr val="57BCE5"/>
      </a:accent1>
      <a:accent2>
        <a:srgbClr val="F4D968"/>
      </a:accent2>
      <a:accent3>
        <a:srgbClr val="AEBD57"/>
      </a:accent3>
      <a:accent4>
        <a:srgbClr val="DF9041"/>
      </a:accent4>
      <a:accent5>
        <a:srgbClr val="E35F5F"/>
      </a:accent5>
      <a:accent6>
        <a:srgbClr val="828BCE"/>
      </a:accent6>
      <a:hlink>
        <a:srgbClr val="57BCE5"/>
      </a:hlink>
      <a:folHlink>
        <a:srgbClr val="969696"/>
      </a:folHlink>
    </a:clrScheme>
    <a:fontScheme name="Chalkboard_16x9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eması">
  <a:themeElements>
    <a:clrScheme name="Chalkboard_16x9">
      <a:dk1>
        <a:sysClr val="windowText" lastClr="000000"/>
      </a:dk1>
      <a:lt1>
        <a:sysClr val="window" lastClr="FFFFFF"/>
      </a:lt1>
      <a:dk2>
        <a:srgbClr val="333333"/>
      </a:dk2>
      <a:lt2>
        <a:srgbClr val="B2B2B2"/>
      </a:lt2>
      <a:accent1>
        <a:srgbClr val="57BCE5"/>
      </a:accent1>
      <a:accent2>
        <a:srgbClr val="F4D968"/>
      </a:accent2>
      <a:accent3>
        <a:srgbClr val="AEBD57"/>
      </a:accent3>
      <a:accent4>
        <a:srgbClr val="DF9041"/>
      </a:accent4>
      <a:accent5>
        <a:srgbClr val="E35F5F"/>
      </a:accent5>
      <a:accent6>
        <a:srgbClr val="828BCE"/>
      </a:accent6>
      <a:hlink>
        <a:srgbClr val="57BCE5"/>
      </a:hlink>
      <a:folHlink>
        <a:srgbClr val="969696"/>
      </a:folHlink>
    </a:clrScheme>
    <a:fontScheme name="Chalkboard_16x9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TM10001106[[fn=Rozet]]</Template>
  <TotalTime>774</TotalTime>
  <Words>68</Words>
  <Application>Microsoft Office PowerPoint</Application>
  <PresentationFormat>Özel</PresentationFormat>
  <Paragraphs>16</Paragraphs>
  <Slides>6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11" baseType="lpstr">
      <vt:lpstr>Arial</vt:lpstr>
      <vt:lpstr>Corbel</vt:lpstr>
      <vt:lpstr>Gill Sans MT</vt:lpstr>
      <vt:lpstr>Impact</vt:lpstr>
      <vt:lpstr>Badge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Sigmund Freud</dc:title>
  <dc:creator>ASUS</dc:creator>
  <cp:lastModifiedBy>Neslihan Tuğçe Özyeter</cp:lastModifiedBy>
  <cp:revision>81</cp:revision>
  <dcterms:created xsi:type="dcterms:W3CDTF">2020-11-15T20:19:57Z</dcterms:created>
  <dcterms:modified xsi:type="dcterms:W3CDTF">2022-03-07T10:55:17Z</dcterms:modified>
</cp:coreProperties>
</file>