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8"/>
  </p:notesMasterIdLst>
  <p:handoutMasterIdLst>
    <p:handoutMasterId r:id="rId9"/>
  </p:handoutMasterIdLst>
  <p:sldIdLst>
    <p:sldId id="294" r:id="rId2"/>
    <p:sldId id="299" r:id="rId3"/>
    <p:sldId id="295" r:id="rId4"/>
    <p:sldId id="296" r:id="rId5"/>
    <p:sldId id="297" r:id="rId6"/>
    <p:sldId id="298" r:id="rId7"/>
  </p:sldIdLst>
  <p:sldSz cx="12188825" cy="6858000"/>
  <p:notesSz cx="6858000" cy="9144000"/>
  <p:defaultTextStyle>
    <a:defPPr rtl="0"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C20E35-A176-4012-BC5E-935CFFF8708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599" autoAdjust="0"/>
  </p:normalViewPr>
  <p:slideViewPr>
    <p:cSldViewPr>
      <p:cViewPr varScale="1">
        <p:scale>
          <a:sx n="72" d="100"/>
          <a:sy n="72" d="100"/>
        </p:scale>
        <p:origin x="91" y="154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8" d="100"/>
          <a:sy n="88" d="100"/>
        </p:scale>
        <p:origin x="3072" y="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E00B9EB3-A4C7-4E01-A571-D4580DBEB9E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Alt Bilgi Yer Tutucusu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A850423A-8BCE-448E-A97B-03A88B2B12C1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513958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3" name="Tarih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F1D2114-C821-4865-9C29-2AD2A184E53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tr-TR" dirty="0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tr-TR" dirty="0"/>
              <a:t>Asıl metin stillerini düzenlemek için tıklayın</a:t>
            </a:r>
          </a:p>
          <a:p>
            <a:pPr lvl="1" rtl="0"/>
            <a:r>
              <a:rPr lang="tr-TR" dirty="0"/>
              <a:t>İkinci düzey</a:t>
            </a:r>
          </a:p>
          <a:p>
            <a:pPr lvl="2" rtl="0"/>
            <a:r>
              <a:rPr lang="tr-TR" dirty="0"/>
              <a:t>Üçüncü düzey</a:t>
            </a:r>
          </a:p>
          <a:p>
            <a:pPr lvl="3" rtl="0"/>
            <a:r>
              <a:rPr lang="tr-TR" dirty="0"/>
              <a:t>Dördüncü düzey</a:t>
            </a:r>
          </a:p>
          <a:p>
            <a:pPr lvl="4" rtl="0"/>
            <a:r>
              <a:rPr lang="tr-TR" dirty="0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tr-TR" dirty="0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1F2A70B-78F2-4DCF-B53B-C990D2FAFB8A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1157051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6090" y="630937"/>
            <a:ext cx="5234212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242" y="1098388"/>
            <a:ext cx="10315731" cy="4394988"/>
          </a:xfrm>
        </p:spPr>
        <p:txBody>
          <a:bodyPr anchor="ctr">
            <a:noAutofit/>
          </a:bodyPr>
          <a:lstStyle>
            <a:lvl1pPr algn="ctr">
              <a:defRPr sz="9997" spc="800" baseline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4469" y="5979197"/>
            <a:ext cx="8043278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999" b="1" i="0" cap="all" spc="400" baseline="0">
                <a:solidFill>
                  <a:schemeClr val="tx2"/>
                </a:solidFill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242" y="6375679"/>
            <a:ext cx="2329115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E016143-E03C-4CFD-AFDC-14E5BDEA754C}" type="datetimeFigureOut">
              <a:rPr lang="en-US" smtClean="0"/>
              <a:t>3/7/2022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79244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4857" y="6375679"/>
            <a:ext cx="2329116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6517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EFE084-84C7-4ACD-AA97-CC4F85FC341A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33998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3700" y="382386"/>
            <a:ext cx="1491743" cy="5600404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6973" y="382386"/>
            <a:ext cx="8390399" cy="5600405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35659C3-CFD7-491E-A329-F275E2F0DDF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17522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414" y="274638"/>
            <a:ext cx="9143998" cy="1020762"/>
          </a:xfrm>
        </p:spPr>
        <p:txBody>
          <a:bodyPr rtlCol="0"/>
          <a:lstStyle>
            <a:lvl1pPr>
              <a:defRPr/>
            </a:lvl1pPr>
          </a:lstStyle>
          <a:p>
            <a:pPr rtl="0"/>
            <a:r>
              <a:rPr lang="tr-TR"/>
              <a:t>Asıl başlık stili için tıklatın</a:t>
            </a:r>
            <a:endParaRPr lang="tr-TR" dirty="0"/>
          </a:p>
        </p:txBody>
      </p:sp>
      <p:grpSp>
        <p:nvGrpSpPr>
          <p:cNvPr id="160" name="çizgi" descr="Çizgi grafiği"/>
          <p:cNvGrpSpPr/>
          <p:nvPr/>
        </p:nvGrpSpPr>
        <p:grpSpPr bwMode="invGray">
          <a:xfrm>
            <a:off x="1522413" y="1514475"/>
            <a:ext cx="10569575" cy="64008"/>
            <a:chOff x="1522413" y="1514475"/>
            <a:chExt cx="10569575" cy="64008"/>
          </a:xfrm>
        </p:grpSpPr>
        <p:sp>
          <p:nvSpPr>
            <p:cNvPr id="161" name="Serbest Biçimli 160"/>
            <p:cNvSpPr>
              <a:spLocks/>
            </p:cNvSpPr>
            <p:nvPr/>
          </p:nvSpPr>
          <p:spPr bwMode="invGray">
            <a:xfrm>
              <a:off x="12028488" y="1525554"/>
              <a:ext cx="63500" cy="4924"/>
            </a:xfrm>
            <a:custGeom>
              <a:avLst/>
              <a:gdLst>
                <a:gd name="T0" fmla="*/ 30 w 67"/>
                <a:gd name="T1" fmla="*/ 6 h 6"/>
                <a:gd name="T2" fmla="*/ 30 w 67"/>
                <a:gd name="T3" fmla="*/ 6 h 6"/>
                <a:gd name="T4" fmla="*/ 67 w 67"/>
                <a:gd name="T5" fmla="*/ 3 h 6"/>
                <a:gd name="T6" fmla="*/ 39 w 67"/>
                <a:gd name="T7" fmla="*/ 0 h 6"/>
                <a:gd name="T8" fmla="*/ 30 w 6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7" h="6">
                  <a:moveTo>
                    <a:pt x="30" y="6"/>
                  </a:moveTo>
                  <a:lnTo>
                    <a:pt x="30" y="6"/>
                  </a:lnTo>
                  <a:lnTo>
                    <a:pt x="67" y="3"/>
                  </a:lnTo>
                  <a:cubicBezTo>
                    <a:pt x="60" y="2"/>
                    <a:pt x="26" y="1"/>
                    <a:pt x="39" y="0"/>
                  </a:cubicBezTo>
                  <a:cubicBezTo>
                    <a:pt x="0" y="1"/>
                    <a:pt x="8" y="3"/>
                    <a:pt x="30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2" name="Serbest Biçimli 161"/>
            <p:cNvSpPr>
              <a:spLocks/>
            </p:cNvSpPr>
            <p:nvPr/>
          </p:nvSpPr>
          <p:spPr bwMode="invGray">
            <a:xfrm>
              <a:off x="12022138" y="1532939"/>
              <a:ext cx="19050" cy="1231"/>
            </a:xfrm>
            <a:custGeom>
              <a:avLst/>
              <a:gdLst>
                <a:gd name="T0" fmla="*/ 0 w 20"/>
                <a:gd name="T1" fmla="*/ 2 h 2"/>
                <a:gd name="T2" fmla="*/ 0 w 20"/>
                <a:gd name="T3" fmla="*/ 2 h 2"/>
                <a:gd name="T4" fmla="*/ 20 w 20"/>
                <a:gd name="T5" fmla="*/ 1 h 2"/>
                <a:gd name="T6" fmla="*/ 0 w 2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2">
                  <a:moveTo>
                    <a:pt x="0" y="2"/>
                  </a:moveTo>
                  <a:lnTo>
                    <a:pt x="0" y="2"/>
                  </a:lnTo>
                  <a:lnTo>
                    <a:pt x="20" y="1"/>
                  </a:lnTo>
                  <a:cubicBezTo>
                    <a:pt x="16" y="0"/>
                    <a:pt x="11" y="0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3" name="Serbest Biçimli 162"/>
            <p:cNvSpPr>
              <a:spLocks/>
            </p:cNvSpPr>
            <p:nvPr/>
          </p:nvSpPr>
          <p:spPr bwMode="invGray">
            <a:xfrm>
              <a:off x="12041188" y="1531708"/>
              <a:ext cx="39687" cy="6155"/>
            </a:xfrm>
            <a:custGeom>
              <a:avLst/>
              <a:gdLst>
                <a:gd name="T0" fmla="*/ 41 w 41"/>
                <a:gd name="T1" fmla="*/ 0 h 6"/>
                <a:gd name="T2" fmla="*/ 41 w 41"/>
                <a:gd name="T3" fmla="*/ 0 h 6"/>
                <a:gd name="T4" fmla="*/ 0 w 41"/>
                <a:gd name="T5" fmla="*/ 2 h 6"/>
                <a:gd name="T6" fmla="*/ 19 w 41"/>
                <a:gd name="T7" fmla="*/ 1 h 6"/>
                <a:gd name="T8" fmla="*/ 41 w 41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1" h="6">
                  <a:moveTo>
                    <a:pt x="41" y="0"/>
                  </a:moveTo>
                  <a:lnTo>
                    <a:pt x="41" y="0"/>
                  </a:lnTo>
                  <a:lnTo>
                    <a:pt x="0" y="2"/>
                  </a:lnTo>
                  <a:cubicBezTo>
                    <a:pt x="5" y="3"/>
                    <a:pt x="6" y="6"/>
                    <a:pt x="19" y="1"/>
                  </a:cubicBezTo>
                  <a:cubicBezTo>
                    <a:pt x="15" y="3"/>
                    <a:pt x="23" y="1"/>
                    <a:pt x="4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4" name="Serbest Biçimli 15"/>
            <p:cNvSpPr>
              <a:spLocks/>
            </p:cNvSpPr>
            <p:nvPr/>
          </p:nvSpPr>
          <p:spPr bwMode="invGray">
            <a:xfrm>
              <a:off x="11831638" y="1526784"/>
              <a:ext cx="42862" cy="4924"/>
            </a:xfrm>
            <a:custGeom>
              <a:avLst/>
              <a:gdLst>
                <a:gd name="T0" fmla="*/ 2 w 45"/>
                <a:gd name="T1" fmla="*/ 0 h 6"/>
                <a:gd name="T2" fmla="*/ 2 w 45"/>
                <a:gd name="T3" fmla="*/ 0 h 6"/>
                <a:gd name="T4" fmla="*/ 18 w 45"/>
                <a:gd name="T5" fmla="*/ 6 h 6"/>
                <a:gd name="T6" fmla="*/ 45 w 45"/>
                <a:gd name="T7" fmla="*/ 4 h 6"/>
                <a:gd name="T8" fmla="*/ 2 w 45"/>
                <a:gd name="T9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5" h="6">
                  <a:moveTo>
                    <a:pt x="2" y="0"/>
                  </a:moveTo>
                  <a:lnTo>
                    <a:pt x="2" y="0"/>
                  </a:lnTo>
                  <a:cubicBezTo>
                    <a:pt x="0" y="1"/>
                    <a:pt x="15" y="4"/>
                    <a:pt x="18" y="6"/>
                  </a:cubicBezTo>
                  <a:lnTo>
                    <a:pt x="45" y="4"/>
                  </a:lnTo>
                  <a:cubicBezTo>
                    <a:pt x="31" y="3"/>
                    <a:pt x="4" y="2"/>
                    <a:pt x="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5" name="Serbest Biçimli 16"/>
            <p:cNvSpPr>
              <a:spLocks/>
            </p:cNvSpPr>
            <p:nvPr/>
          </p:nvSpPr>
          <p:spPr bwMode="invGray">
            <a:xfrm>
              <a:off x="11809413" y="1531708"/>
              <a:ext cx="41275" cy="2462"/>
            </a:xfrm>
            <a:custGeom>
              <a:avLst/>
              <a:gdLst>
                <a:gd name="T0" fmla="*/ 42 w 44"/>
                <a:gd name="T1" fmla="*/ 0 h 3"/>
                <a:gd name="T2" fmla="*/ 42 w 44"/>
                <a:gd name="T3" fmla="*/ 0 h 3"/>
                <a:gd name="T4" fmla="*/ 0 w 44"/>
                <a:gd name="T5" fmla="*/ 3 h 3"/>
                <a:gd name="T6" fmla="*/ 42 w 44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3">
                  <a:moveTo>
                    <a:pt x="42" y="0"/>
                  </a:moveTo>
                  <a:lnTo>
                    <a:pt x="42" y="0"/>
                  </a:lnTo>
                  <a:lnTo>
                    <a:pt x="0" y="3"/>
                  </a:lnTo>
                  <a:cubicBezTo>
                    <a:pt x="37" y="3"/>
                    <a:pt x="44" y="2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6" name="Serbest Biçimli 17"/>
            <p:cNvSpPr>
              <a:spLocks/>
            </p:cNvSpPr>
            <p:nvPr/>
          </p:nvSpPr>
          <p:spPr bwMode="invGray">
            <a:xfrm>
              <a:off x="12003088" y="1537863"/>
              <a:ext cx="77787" cy="3693"/>
            </a:xfrm>
            <a:custGeom>
              <a:avLst/>
              <a:gdLst>
                <a:gd name="T0" fmla="*/ 14 w 82"/>
                <a:gd name="T1" fmla="*/ 5 h 5"/>
                <a:gd name="T2" fmla="*/ 14 w 82"/>
                <a:gd name="T3" fmla="*/ 5 h 5"/>
                <a:gd name="T4" fmla="*/ 82 w 82"/>
                <a:gd name="T5" fmla="*/ 0 h 5"/>
                <a:gd name="T6" fmla="*/ 0 w 82"/>
                <a:gd name="T7" fmla="*/ 5 h 5"/>
                <a:gd name="T8" fmla="*/ 14 w 8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2" h="5">
                  <a:moveTo>
                    <a:pt x="14" y="5"/>
                  </a:moveTo>
                  <a:lnTo>
                    <a:pt x="14" y="5"/>
                  </a:lnTo>
                  <a:lnTo>
                    <a:pt x="82" y="0"/>
                  </a:lnTo>
                  <a:lnTo>
                    <a:pt x="0" y="5"/>
                  </a:lnTo>
                  <a:lnTo>
                    <a:pt x="14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7" name="Serbest Biçimli 18"/>
            <p:cNvSpPr>
              <a:spLocks/>
            </p:cNvSpPr>
            <p:nvPr/>
          </p:nvSpPr>
          <p:spPr bwMode="invGray">
            <a:xfrm>
              <a:off x="11664950" y="1523092"/>
              <a:ext cx="39687" cy="4924"/>
            </a:xfrm>
            <a:custGeom>
              <a:avLst/>
              <a:gdLst>
                <a:gd name="T0" fmla="*/ 19 w 42"/>
                <a:gd name="T1" fmla="*/ 4 h 5"/>
                <a:gd name="T2" fmla="*/ 19 w 42"/>
                <a:gd name="T3" fmla="*/ 4 h 5"/>
                <a:gd name="T4" fmla="*/ 42 w 42"/>
                <a:gd name="T5" fmla="*/ 0 h 5"/>
                <a:gd name="T6" fmla="*/ 0 w 42"/>
                <a:gd name="T7" fmla="*/ 5 h 5"/>
                <a:gd name="T8" fmla="*/ 19 w 42"/>
                <a:gd name="T9" fmla="*/ 4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5">
                  <a:moveTo>
                    <a:pt x="19" y="4"/>
                  </a:moveTo>
                  <a:lnTo>
                    <a:pt x="19" y="4"/>
                  </a:lnTo>
                  <a:lnTo>
                    <a:pt x="42" y="0"/>
                  </a:lnTo>
                  <a:lnTo>
                    <a:pt x="0" y="5"/>
                  </a:lnTo>
                  <a:lnTo>
                    <a:pt x="19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8" name="Serbest Biçimli 19"/>
            <p:cNvSpPr>
              <a:spLocks/>
            </p:cNvSpPr>
            <p:nvPr/>
          </p:nvSpPr>
          <p:spPr bwMode="invGray">
            <a:xfrm>
              <a:off x="11506200" y="1521861"/>
              <a:ext cx="92075" cy="4924"/>
            </a:xfrm>
            <a:custGeom>
              <a:avLst/>
              <a:gdLst>
                <a:gd name="T0" fmla="*/ 81 w 98"/>
                <a:gd name="T1" fmla="*/ 6 h 6"/>
                <a:gd name="T2" fmla="*/ 81 w 98"/>
                <a:gd name="T3" fmla="*/ 6 h 6"/>
                <a:gd name="T4" fmla="*/ 75 w 98"/>
                <a:gd name="T5" fmla="*/ 0 h 6"/>
                <a:gd name="T6" fmla="*/ 0 w 98"/>
                <a:gd name="T7" fmla="*/ 5 h 6"/>
                <a:gd name="T8" fmla="*/ 81 w 98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8" h="6">
                  <a:moveTo>
                    <a:pt x="81" y="6"/>
                  </a:moveTo>
                  <a:lnTo>
                    <a:pt x="81" y="6"/>
                  </a:lnTo>
                  <a:cubicBezTo>
                    <a:pt x="98" y="3"/>
                    <a:pt x="57" y="1"/>
                    <a:pt x="75" y="0"/>
                  </a:cubicBezTo>
                  <a:cubicBezTo>
                    <a:pt x="47" y="0"/>
                    <a:pt x="22" y="2"/>
                    <a:pt x="0" y="5"/>
                  </a:cubicBezTo>
                  <a:cubicBezTo>
                    <a:pt x="24" y="3"/>
                    <a:pt x="49" y="4"/>
                    <a:pt x="81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69" name="Serbest Biçimli 20"/>
            <p:cNvSpPr>
              <a:spLocks/>
            </p:cNvSpPr>
            <p:nvPr/>
          </p:nvSpPr>
          <p:spPr bwMode="invGray">
            <a:xfrm>
              <a:off x="11471275" y="1525554"/>
              <a:ext cx="34925" cy="3693"/>
            </a:xfrm>
            <a:custGeom>
              <a:avLst/>
              <a:gdLst>
                <a:gd name="T0" fmla="*/ 0 w 36"/>
                <a:gd name="T1" fmla="*/ 3 h 3"/>
                <a:gd name="T2" fmla="*/ 0 w 36"/>
                <a:gd name="T3" fmla="*/ 3 h 3"/>
                <a:gd name="T4" fmla="*/ 36 w 36"/>
                <a:gd name="T5" fmla="*/ 0 h 3"/>
                <a:gd name="T6" fmla="*/ 0 w 36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">
                  <a:moveTo>
                    <a:pt x="0" y="3"/>
                  </a:moveTo>
                  <a:lnTo>
                    <a:pt x="0" y="3"/>
                  </a:lnTo>
                  <a:cubicBezTo>
                    <a:pt x="11" y="2"/>
                    <a:pt x="23" y="1"/>
                    <a:pt x="36" y="0"/>
                  </a:cubicBezTo>
                  <a:cubicBezTo>
                    <a:pt x="24" y="0"/>
                    <a:pt x="12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0" name="Serbest Biçimli 21"/>
            <p:cNvSpPr>
              <a:spLocks/>
            </p:cNvSpPr>
            <p:nvPr/>
          </p:nvSpPr>
          <p:spPr bwMode="invGray">
            <a:xfrm>
              <a:off x="11710988" y="1529246"/>
              <a:ext cx="30162" cy="4924"/>
            </a:xfrm>
            <a:custGeom>
              <a:avLst/>
              <a:gdLst>
                <a:gd name="T0" fmla="*/ 32 w 32"/>
                <a:gd name="T1" fmla="*/ 5 h 5"/>
                <a:gd name="T2" fmla="*/ 32 w 32"/>
                <a:gd name="T3" fmla="*/ 5 h 5"/>
                <a:gd name="T4" fmla="*/ 0 w 32"/>
                <a:gd name="T5" fmla="*/ 0 h 5"/>
                <a:gd name="T6" fmla="*/ 16 w 32"/>
                <a:gd name="T7" fmla="*/ 5 h 5"/>
                <a:gd name="T8" fmla="*/ 32 w 32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5">
                  <a:moveTo>
                    <a:pt x="32" y="5"/>
                  </a:moveTo>
                  <a:lnTo>
                    <a:pt x="32" y="5"/>
                  </a:lnTo>
                  <a:cubicBezTo>
                    <a:pt x="29" y="4"/>
                    <a:pt x="23" y="1"/>
                    <a:pt x="0" y="0"/>
                  </a:cubicBezTo>
                  <a:lnTo>
                    <a:pt x="16" y="5"/>
                  </a:lnTo>
                  <a:lnTo>
                    <a:pt x="32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1" name="Serbest Biçimli 22"/>
            <p:cNvSpPr>
              <a:spLocks/>
            </p:cNvSpPr>
            <p:nvPr/>
          </p:nvSpPr>
          <p:spPr bwMode="invGray">
            <a:xfrm>
              <a:off x="11691938" y="1532939"/>
              <a:ext cx="34925" cy="1231"/>
            </a:xfrm>
            <a:custGeom>
              <a:avLst/>
              <a:gdLst>
                <a:gd name="T0" fmla="*/ 36 w 36"/>
                <a:gd name="T1" fmla="*/ 1 h 1"/>
                <a:gd name="T2" fmla="*/ 36 w 36"/>
                <a:gd name="T3" fmla="*/ 1 h 1"/>
                <a:gd name="T4" fmla="*/ 35 w 36"/>
                <a:gd name="T5" fmla="*/ 1 h 1"/>
                <a:gd name="T6" fmla="*/ 0 w 36"/>
                <a:gd name="T7" fmla="*/ 0 h 1"/>
                <a:gd name="T8" fmla="*/ 36 w 36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" h="1">
                  <a:moveTo>
                    <a:pt x="36" y="1"/>
                  </a:moveTo>
                  <a:lnTo>
                    <a:pt x="36" y="1"/>
                  </a:lnTo>
                  <a:lnTo>
                    <a:pt x="35" y="1"/>
                  </a:lnTo>
                  <a:lnTo>
                    <a:pt x="0" y="0"/>
                  </a:lnTo>
                  <a:lnTo>
                    <a:pt x="36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2" name="Serbest Biçimli 23"/>
            <p:cNvSpPr>
              <a:spLocks/>
            </p:cNvSpPr>
            <p:nvPr/>
          </p:nvSpPr>
          <p:spPr bwMode="invGray">
            <a:xfrm>
              <a:off x="11741150" y="1534170"/>
              <a:ext cx="4762" cy="0"/>
            </a:xfrm>
            <a:custGeom>
              <a:avLst/>
              <a:gdLst>
                <a:gd name="T0" fmla="*/ 5 w 5"/>
                <a:gd name="T1" fmla="*/ 5 w 5"/>
                <a:gd name="T2" fmla="*/ 0 w 5"/>
                <a:gd name="T3" fmla="*/ 5 w 5"/>
              </a:gdLst>
              <a:ahLst/>
              <a:cxnLst>
                <a:cxn ang="0">
                  <a:pos x="T0" y="0"/>
                </a:cxn>
                <a:cxn ang="0">
                  <a:pos x="T1" y="0"/>
                </a:cxn>
                <a:cxn ang="0">
                  <a:pos x="T2" y="0"/>
                </a:cxn>
                <a:cxn ang="0">
                  <a:pos x="T3" y="0"/>
                </a:cxn>
              </a:cxnLst>
              <a:rect l="0" t="0" r="r" b="b"/>
              <a:pathLst>
                <a:path w="5">
                  <a:moveTo>
                    <a:pt x="5" y="0"/>
                  </a:moveTo>
                  <a:lnTo>
                    <a:pt x="5" y="0"/>
                  </a:lnTo>
                  <a:lnTo>
                    <a:pt x="0" y="0"/>
                  </a:lnTo>
                  <a:cubicBezTo>
                    <a:pt x="2" y="0"/>
                    <a:pt x="3" y="0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3" name="Serbest Biçimli 24"/>
            <p:cNvSpPr>
              <a:spLocks/>
            </p:cNvSpPr>
            <p:nvPr/>
          </p:nvSpPr>
          <p:spPr bwMode="invGray">
            <a:xfrm>
              <a:off x="11841163" y="1537863"/>
              <a:ext cx="71437" cy="8617"/>
            </a:xfrm>
            <a:custGeom>
              <a:avLst/>
              <a:gdLst>
                <a:gd name="T0" fmla="*/ 75 w 75"/>
                <a:gd name="T1" fmla="*/ 0 h 9"/>
                <a:gd name="T2" fmla="*/ 75 w 75"/>
                <a:gd name="T3" fmla="*/ 0 h 9"/>
                <a:gd name="T4" fmla="*/ 49 w 75"/>
                <a:gd name="T5" fmla="*/ 9 h 9"/>
                <a:gd name="T6" fmla="*/ 75 w 75"/>
                <a:gd name="T7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5" h="9">
                  <a:moveTo>
                    <a:pt x="75" y="0"/>
                  </a:moveTo>
                  <a:lnTo>
                    <a:pt x="75" y="0"/>
                  </a:lnTo>
                  <a:cubicBezTo>
                    <a:pt x="51" y="3"/>
                    <a:pt x="0" y="5"/>
                    <a:pt x="49" y="9"/>
                  </a:cubicBezTo>
                  <a:cubicBezTo>
                    <a:pt x="66" y="6"/>
                    <a:pt x="38" y="4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4" name="Serbest Biçimli 25"/>
            <p:cNvSpPr>
              <a:spLocks/>
            </p:cNvSpPr>
            <p:nvPr/>
          </p:nvSpPr>
          <p:spPr bwMode="invGray">
            <a:xfrm>
              <a:off x="11764963" y="1535401"/>
              <a:ext cx="44450" cy="3693"/>
            </a:xfrm>
            <a:custGeom>
              <a:avLst/>
              <a:gdLst>
                <a:gd name="T0" fmla="*/ 0 w 47"/>
                <a:gd name="T1" fmla="*/ 3 h 4"/>
                <a:gd name="T2" fmla="*/ 0 w 47"/>
                <a:gd name="T3" fmla="*/ 3 h 4"/>
                <a:gd name="T4" fmla="*/ 44 w 47"/>
                <a:gd name="T5" fmla="*/ 4 h 4"/>
                <a:gd name="T6" fmla="*/ 47 w 47"/>
                <a:gd name="T7" fmla="*/ 0 h 4"/>
                <a:gd name="T8" fmla="*/ 0 w 47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4">
                  <a:moveTo>
                    <a:pt x="0" y="3"/>
                  </a:moveTo>
                  <a:lnTo>
                    <a:pt x="0" y="3"/>
                  </a:lnTo>
                  <a:lnTo>
                    <a:pt x="44" y="4"/>
                  </a:lnTo>
                  <a:cubicBezTo>
                    <a:pt x="43" y="3"/>
                    <a:pt x="35" y="1"/>
                    <a:pt x="47" y="0"/>
                  </a:cubicBez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5" name="Serbest Biçimli 26"/>
            <p:cNvSpPr>
              <a:spLocks/>
            </p:cNvSpPr>
            <p:nvPr/>
          </p:nvSpPr>
          <p:spPr bwMode="invGray">
            <a:xfrm>
              <a:off x="11744325" y="1537863"/>
              <a:ext cx="20637" cy="2462"/>
            </a:xfrm>
            <a:custGeom>
              <a:avLst/>
              <a:gdLst>
                <a:gd name="T0" fmla="*/ 0 w 22"/>
                <a:gd name="T1" fmla="*/ 2 h 2"/>
                <a:gd name="T2" fmla="*/ 0 w 22"/>
                <a:gd name="T3" fmla="*/ 2 h 2"/>
                <a:gd name="T4" fmla="*/ 22 w 22"/>
                <a:gd name="T5" fmla="*/ 0 h 2"/>
                <a:gd name="T6" fmla="*/ 5 w 22"/>
                <a:gd name="T7" fmla="*/ 0 h 2"/>
                <a:gd name="T8" fmla="*/ 0 w 22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2" h="2">
                  <a:moveTo>
                    <a:pt x="0" y="2"/>
                  </a:moveTo>
                  <a:lnTo>
                    <a:pt x="0" y="2"/>
                  </a:lnTo>
                  <a:lnTo>
                    <a:pt x="22" y="0"/>
                  </a:lnTo>
                  <a:lnTo>
                    <a:pt x="5" y="0"/>
                  </a:lnTo>
                  <a:lnTo>
                    <a:pt x="0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6" name="Serbest Biçimli 27"/>
            <p:cNvSpPr>
              <a:spLocks/>
            </p:cNvSpPr>
            <p:nvPr/>
          </p:nvSpPr>
          <p:spPr bwMode="invGray">
            <a:xfrm>
              <a:off x="11482388" y="1531708"/>
              <a:ext cx="85725" cy="3693"/>
            </a:xfrm>
            <a:custGeom>
              <a:avLst/>
              <a:gdLst>
                <a:gd name="T0" fmla="*/ 63 w 90"/>
                <a:gd name="T1" fmla="*/ 0 h 4"/>
                <a:gd name="T2" fmla="*/ 63 w 90"/>
                <a:gd name="T3" fmla="*/ 0 h 4"/>
                <a:gd name="T4" fmla="*/ 0 w 90"/>
                <a:gd name="T5" fmla="*/ 2 h 4"/>
                <a:gd name="T6" fmla="*/ 76 w 90"/>
                <a:gd name="T7" fmla="*/ 4 h 4"/>
                <a:gd name="T8" fmla="*/ 63 w 90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90" h="4">
                  <a:moveTo>
                    <a:pt x="63" y="0"/>
                  </a:moveTo>
                  <a:lnTo>
                    <a:pt x="63" y="0"/>
                  </a:lnTo>
                  <a:cubicBezTo>
                    <a:pt x="44" y="2"/>
                    <a:pt x="23" y="2"/>
                    <a:pt x="0" y="2"/>
                  </a:cubicBezTo>
                  <a:cubicBezTo>
                    <a:pt x="25" y="3"/>
                    <a:pt x="51" y="4"/>
                    <a:pt x="76" y="4"/>
                  </a:cubicBezTo>
                  <a:cubicBezTo>
                    <a:pt x="79" y="2"/>
                    <a:pt x="90" y="0"/>
                    <a:pt x="6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7" name="Serbest Biçimli 28"/>
            <p:cNvSpPr>
              <a:spLocks/>
            </p:cNvSpPr>
            <p:nvPr/>
          </p:nvSpPr>
          <p:spPr bwMode="invGray">
            <a:xfrm>
              <a:off x="11626850" y="1532939"/>
              <a:ext cx="4762" cy="1231"/>
            </a:xfrm>
            <a:custGeom>
              <a:avLst/>
              <a:gdLst>
                <a:gd name="T0" fmla="*/ 5 w 5"/>
                <a:gd name="T1" fmla="*/ 0 h 1"/>
                <a:gd name="T2" fmla="*/ 5 w 5"/>
                <a:gd name="T3" fmla="*/ 0 h 1"/>
                <a:gd name="T4" fmla="*/ 0 w 5"/>
                <a:gd name="T5" fmla="*/ 1 h 1"/>
                <a:gd name="T6" fmla="*/ 5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5" y="0"/>
                  </a:moveTo>
                  <a:lnTo>
                    <a:pt x="5" y="0"/>
                  </a:lnTo>
                  <a:lnTo>
                    <a:pt x="0" y="1"/>
                  </a:lnTo>
                  <a:cubicBezTo>
                    <a:pt x="3" y="1"/>
                    <a:pt x="5" y="1"/>
                    <a:pt x="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8" name="Serbest Biçimli 29"/>
            <p:cNvSpPr>
              <a:spLocks/>
            </p:cNvSpPr>
            <p:nvPr/>
          </p:nvSpPr>
          <p:spPr bwMode="invGray">
            <a:xfrm>
              <a:off x="11261725" y="1534170"/>
              <a:ext cx="4762" cy="0"/>
            </a:xfrm>
            <a:custGeom>
              <a:avLst/>
              <a:gdLst>
                <a:gd name="T0" fmla="*/ 0 w 5"/>
                <a:gd name="T1" fmla="*/ 0 h 1"/>
                <a:gd name="T2" fmla="*/ 0 w 5"/>
                <a:gd name="T3" fmla="*/ 0 h 1"/>
                <a:gd name="T4" fmla="*/ 4 w 5"/>
                <a:gd name="T5" fmla="*/ 1 h 1"/>
                <a:gd name="T6" fmla="*/ 5 w 5"/>
                <a:gd name="T7" fmla="*/ 0 h 1"/>
                <a:gd name="T8" fmla="*/ 0 w 5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0" y="0"/>
                  </a:moveTo>
                  <a:lnTo>
                    <a:pt x="0" y="0"/>
                  </a:lnTo>
                  <a:lnTo>
                    <a:pt x="4" y="1"/>
                  </a:lnTo>
                  <a:cubicBezTo>
                    <a:pt x="4" y="1"/>
                    <a:pt x="4" y="0"/>
                    <a:pt x="5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79" name="Serbest Biçimli 30"/>
            <p:cNvSpPr>
              <a:spLocks/>
            </p:cNvSpPr>
            <p:nvPr/>
          </p:nvSpPr>
          <p:spPr bwMode="invGray">
            <a:xfrm>
              <a:off x="11553825" y="1534170"/>
              <a:ext cx="44450" cy="2462"/>
            </a:xfrm>
            <a:custGeom>
              <a:avLst/>
              <a:gdLst>
                <a:gd name="T0" fmla="*/ 6 w 47"/>
                <a:gd name="T1" fmla="*/ 2 h 2"/>
                <a:gd name="T2" fmla="*/ 6 w 47"/>
                <a:gd name="T3" fmla="*/ 2 h 2"/>
                <a:gd name="T4" fmla="*/ 47 w 47"/>
                <a:gd name="T5" fmla="*/ 0 h 2"/>
                <a:gd name="T6" fmla="*/ 2 w 47"/>
                <a:gd name="T7" fmla="*/ 1 h 2"/>
                <a:gd name="T8" fmla="*/ 6 w 47"/>
                <a:gd name="T9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2">
                  <a:moveTo>
                    <a:pt x="6" y="2"/>
                  </a:moveTo>
                  <a:lnTo>
                    <a:pt x="6" y="2"/>
                  </a:lnTo>
                  <a:cubicBezTo>
                    <a:pt x="25" y="2"/>
                    <a:pt x="36" y="1"/>
                    <a:pt x="47" y="0"/>
                  </a:cubicBezTo>
                  <a:cubicBezTo>
                    <a:pt x="33" y="0"/>
                    <a:pt x="18" y="1"/>
                    <a:pt x="2" y="1"/>
                  </a:cubicBezTo>
                  <a:cubicBezTo>
                    <a:pt x="0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0" name="Serbest Biçimli 31"/>
            <p:cNvSpPr>
              <a:spLocks/>
            </p:cNvSpPr>
            <p:nvPr/>
          </p:nvSpPr>
          <p:spPr bwMode="invGray">
            <a:xfrm>
              <a:off x="11409363" y="1529246"/>
              <a:ext cx="31750" cy="2462"/>
            </a:xfrm>
            <a:custGeom>
              <a:avLst/>
              <a:gdLst>
                <a:gd name="T0" fmla="*/ 0 w 33"/>
                <a:gd name="T1" fmla="*/ 1 h 3"/>
                <a:gd name="T2" fmla="*/ 0 w 33"/>
                <a:gd name="T3" fmla="*/ 1 h 3"/>
                <a:gd name="T4" fmla="*/ 33 w 33"/>
                <a:gd name="T5" fmla="*/ 3 h 3"/>
                <a:gd name="T6" fmla="*/ 0 w 33"/>
                <a:gd name="T7" fmla="*/ 1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3" h="3">
                  <a:moveTo>
                    <a:pt x="0" y="1"/>
                  </a:moveTo>
                  <a:lnTo>
                    <a:pt x="0" y="1"/>
                  </a:lnTo>
                  <a:cubicBezTo>
                    <a:pt x="10" y="2"/>
                    <a:pt x="21" y="3"/>
                    <a:pt x="33" y="3"/>
                  </a:cubicBezTo>
                  <a:cubicBezTo>
                    <a:pt x="23" y="2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1" name="Serbest Biçimli 32"/>
            <p:cNvSpPr>
              <a:spLocks/>
            </p:cNvSpPr>
            <p:nvPr/>
          </p:nvSpPr>
          <p:spPr bwMode="invGray">
            <a:xfrm>
              <a:off x="11618913" y="1531708"/>
              <a:ext cx="6350" cy="0"/>
            </a:xfrm>
            <a:custGeom>
              <a:avLst/>
              <a:gdLst>
                <a:gd name="T0" fmla="*/ 3 w 6"/>
                <a:gd name="T1" fmla="*/ 1 h 1"/>
                <a:gd name="T2" fmla="*/ 3 w 6"/>
                <a:gd name="T3" fmla="*/ 1 h 1"/>
                <a:gd name="T4" fmla="*/ 6 w 6"/>
                <a:gd name="T5" fmla="*/ 1 h 1"/>
                <a:gd name="T6" fmla="*/ 3 w 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" h="1">
                  <a:moveTo>
                    <a:pt x="3" y="1"/>
                  </a:moveTo>
                  <a:lnTo>
                    <a:pt x="3" y="1"/>
                  </a:lnTo>
                  <a:lnTo>
                    <a:pt x="6" y="1"/>
                  </a:lnTo>
                  <a:cubicBezTo>
                    <a:pt x="0" y="0"/>
                    <a:pt x="0" y="1"/>
                    <a:pt x="3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2" name="Serbest Biçimli 33"/>
            <p:cNvSpPr>
              <a:spLocks/>
            </p:cNvSpPr>
            <p:nvPr/>
          </p:nvSpPr>
          <p:spPr bwMode="invGray">
            <a:xfrm>
              <a:off x="11598275" y="1531708"/>
              <a:ext cx="28575" cy="2462"/>
            </a:xfrm>
            <a:custGeom>
              <a:avLst/>
              <a:gdLst>
                <a:gd name="T0" fmla="*/ 25 w 31"/>
                <a:gd name="T1" fmla="*/ 0 h 3"/>
                <a:gd name="T2" fmla="*/ 25 w 31"/>
                <a:gd name="T3" fmla="*/ 0 h 3"/>
                <a:gd name="T4" fmla="*/ 0 w 31"/>
                <a:gd name="T5" fmla="*/ 3 h 3"/>
                <a:gd name="T6" fmla="*/ 31 w 31"/>
                <a:gd name="T7" fmla="*/ 2 h 3"/>
                <a:gd name="T8" fmla="*/ 25 w 31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3">
                  <a:moveTo>
                    <a:pt x="25" y="0"/>
                  </a:moveTo>
                  <a:lnTo>
                    <a:pt x="25" y="0"/>
                  </a:lnTo>
                  <a:cubicBezTo>
                    <a:pt x="15" y="1"/>
                    <a:pt x="8" y="2"/>
                    <a:pt x="0" y="3"/>
                  </a:cubicBezTo>
                  <a:cubicBezTo>
                    <a:pt x="11" y="3"/>
                    <a:pt x="22" y="2"/>
                    <a:pt x="31" y="2"/>
                  </a:cubicBezTo>
                  <a:cubicBezTo>
                    <a:pt x="29" y="1"/>
                    <a:pt x="27" y="1"/>
                    <a:pt x="2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3" name="Serbest Biçimli 34"/>
            <p:cNvSpPr>
              <a:spLocks/>
            </p:cNvSpPr>
            <p:nvPr/>
          </p:nvSpPr>
          <p:spPr bwMode="invGray">
            <a:xfrm>
              <a:off x="11137900" y="1534170"/>
              <a:ext cx="188912" cy="23388"/>
            </a:xfrm>
            <a:custGeom>
              <a:avLst/>
              <a:gdLst>
                <a:gd name="T0" fmla="*/ 60 w 198"/>
                <a:gd name="T1" fmla="*/ 27 h 27"/>
                <a:gd name="T2" fmla="*/ 60 w 198"/>
                <a:gd name="T3" fmla="*/ 27 h 27"/>
                <a:gd name="T4" fmla="*/ 156 w 198"/>
                <a:gd name="T5" fmla="*/ 24 h 27"/>
                <a:gd name="T6" fmla="*/ 134 w 198"/>
                <a:gd name="T7" fmla="*/ 0 h 27"/>
                <a:gd name="T8" fmla="*/ 89 w 198"/>
                <a:gd name="T9" fmla="*/ 6 h 27"/>
                <a:gd name="T10" fmla="*/ 149 w 198"/>
                <a:gd name="T11" fmla="*/ 14 h 27"/>
                <a:gd name="T12" fmla="*/ 74 w 198"/>
                <a:gd name="T13" fmla="*/ 11 h 27"/>
                <a:gd name="T14" fmla="*/ 13 w 198"/>
                <a:gd name="T15" fmla="*/ 25 h 27"/>
                <a:gd name="T16" fmla="*/ 63 w 198"/>
                <a:gd name="T17" fmla="*/ 23 h 27"/>
                <a:gd name="T18" fmla="*/ 60 w 198"/>
                <a:gd name="T19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98" h="27">
                  <a:moveTo>
                    <a:pt x="60" y="27"/>
                  </a:moveTo>
                  <a:lnTo>
                    <a:pt x="60" y="27"/>
                  </a:lnTo>
                  <a:cubicBezTo>
                    <a:pt x="63" y="23"/>
                    <a:pt x="113" y="19"/>
                    <a:pt x="156" y="24"/>
                  </a:cubicBezTo>
                  <a:cubicBezTo>
                    <a:pt x="198" y="21"/>
                    <a:pt x="171" y="7"/>
                    <a:pt x="134" y="0"/>
                  </a:cubicBezTo>
                  <a:cubicBezTo>
                    <a:pt x="133" y="2"/>
                    <a:pt x="133" y="3"/>
                    <a:pt x="89" y="6"/>
                  </a:cubicBezTo>
                  <a:cubicBezTo>
                    <a:pt x="104" y="8"/>
                    <a:pt x="186" y="11"/>
                    <a:pt x="149" y="14"/>
                  </a:cubicBezTo>
                  <a:cubicBezTo>
                    <a:pt x="91" y="16"/>
                    <a:pt x="102" y="13"/>
                    <a:pt x="74" y="11"/>
                  </a:cubicBezTo>
                  <a:cubicBezTo>
                    <a:pt x="97" y="16"/>
                    <a:pt x="0" y="18"/>
                    <a:pt x="13" y="25"/>
                  </a:cubicBezTo>
                  <a:lnTo>
                    <a:pt x="63" y="23"/>
                  </a:lnTo>
                  <a:cubicBezTo>
                    <a:pt x="64" y="24"/>
                    <a:pt x="46" y="26"/>
                    <a:pt x="60" y="2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4" name="Serbest Biçimli 35"/>
            <p:cNvSpPr>
              <a:spLocks/>
            </p:cNvSpPr>
            <p:nvPr/>
          </p:nvSpPr>
          <p:spPr bwMode="invGray">
            <a:xfrm>
              <a:off x="11266488" y="1529246"/>
              <a:ext cx="95250" cy="4924"/>
            </a:xfrm>
            <a:custGeom>
              <a:avLst/>
              <a:gdLst>
                <a:gd name="T0" fmla="*/ 82 w 100"/>
                <a:gd name="T1" fmla="*/ 6 h 6"/>
                <a:gd name="T2" fmla="*/ 82 w 100"/>
                <a:gd name="T3" fmla="*/ 6 h 6"/>
                <a:gd name="T4" fmla="*/ 100 w 100"/>
                <a:gd name="T5" fmla="*/ 6 h 6"/>
                <a:gd name="T6" fmla="*/ 38 w 100"/>
                <a:gd name="T7" fmla="*/ 0 h 6"/>
                <a:gd name="T8" fmla="*/ 0 w 100"/>
                <a:gd name="T9" fmla="*/ 5 h 6"/>
                <a:gd name="T10" fmla="*/ 88 w 100"/>
                <a:gd name="T11" fmla="*/ 6 h 6"/>
                <a:gd name="T12" fmla="*/ 82 w 100"/>
                <a:gd name="T13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0" h="6">
                  <a:moveTo>
                    <a:pt x="82" y="6"/>
                  </a:moveTo>
                  <a:lnTo>
                    <a:pt x="82" y="6"/>
                  </a:lnTo>
                  <a:lnTo>
                    <a:pt x="100" y="6"/>
                  </a:lnTo>
                  <a:cubicBezTo>
                    <a:pt x="79" y="5"/>
                    <a:pt x="65" y="4"/>
                    <a:pt x="38" y="0"/>
                  </a:cubicBezTo>
                  <a:cubicBezTo>
                    <a:pt x="8" y="2"/>
                    <a:pt x="2" y="4"/>
                    <a:pt x="0" y="5"/>
                  </a:cubicBezTo>
                  <a:lnTo>
                    <a:pt x="88" y="6"/>
                  </a:lnTo>
                  <a:lnTo>
                    <a:pt x="82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5" name="Serbest Biçimli 36"/>
            <p:cNvSpPr>
              <a:spLocks/>
            </p:cNvSpPr>
            <p:nvPr/>
          </p:nvSpPr>
          <p:spPr bwMode="invGray">
            <a:xfrm>
              <a:off x="11361738" y="1531708"/>
              <a:ext cx="134937" cy="12309"/>
            </a:xfrm>
            <a:custGeom>
              <a:avLst/>
              <a:gdLst>
                <a:gd name="T0" fmla="*/ 80 w 142"/>
                <a:gd name="T1" fmla="*/ 3 h 14"/>
                <a:gd name="T2" fmla="*/ 80 w 142"/>
                <a:gd name="T3" fmla="*/ 3 h 14"/>
                <a:gd name="T4" fmla="*/ 49 w 142"/>
                <a:gd name="T5" fmla="*/ 14 h 14"/>
                <a:gd name="T6" fmla="*/ 118 w 142"/>
                <a:gd name="T7" fmla="*/ 8 h 14"/>
                <a:gd name="T8" fmla="*/ 81 w 142"/>
                <a:gd name="T9" fmla="*/ 3 h 14"/>
                <a:gd name="T10" fmla="*/ 127 w 142"/>
                <a:gd name="T11" fmla="*/ 2 h 14"/>
                <a:gd name="T12" fmla="*/ 83 w 142"/>
                <a:gd name="T13" fmla="*/ 0 h 14"/>
                <a:gd name="T14" fmla="*/ 85 w 142"/>
                <a:gd name="T15" fmla="*/ 1 h 14"/>
                <a:gd name="T16" fmla="*/ 85 w 142"/>
                <a:gd name="T17" fmla="*/ 1 h 14"/>
                <a:gd name="T18" fmla="*/ 85 w 142"/>
                <a:gd name="T19" fmla="*/ 1 h 14"/>
                <a:gd name="T20" fmla="*/ 86 w 142"/>
                <a:gd name="T21" fmla="*/ 1 h 14"/>
                <a:gd name="T22" fmla="*/ 84 w 142"/>
                <a:gd name="T23" fmla="*/ 1 h 14"/>
                <a:gd name="T24" fmla="*/ 80 w 142"/>
                <a:gd name="T25" fmla="*/ 3 h 14"/>
                <a:gd name="T26" fmla="*/ 84 w 142"/>
                <a:gd name="T27" fmla="*/ 1 h 14"/>
                <a:gd name="T28" fmla="*/ 85 w 142"/>
                <a:gd name="T29" fmla="*/ 1 h 14"/>
                <a:gd name="T30" fmla="*/ 85 w 142"/>
                <a:gd name="T31" fmla="*/ 1 h 14"/>
                <a:gd name="T32" fmla="*/ 0 w 142"/>
                <a:gd name="T33" fmla="*/ 3 h 14"/>
                <a:gd name="T34" fmla="*/ 80 w 142"/>
                <a:gd name="T35" fmla="*/ 3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42" h="14">
                  <a:moveTo>
                    <a:pt x="80" y="3"/>
                  </a:moveTo>
                  <a:lnTo>
                    <a:pt x="80" y="3"/>
                  </a:lnTo>
                  <a:cubicBezTo>
                    <a:pt x="66" y="7"/>
                    <a:pt x="23" y="9"/>
                    <a:pt x="49" y="14"/>
                  </a:cubicBezTo>
                  <a:cubicBezTo>
                    <a:pt x="102" y="14"/>
                    <a:pt x="86" y="10"/>
                    <a:pt x="118" y="8"/>
                  </a:cubicBezTo>
                  <a:cubicBezTo>
                    <a:pt x="33" y="9"/>
                    <a:pt x="142" y="6"/>
                    <a:pt x="81" y="3"/>
                  </a:cubicBezTo>
                  <a:cubicBezTo>
                    <a:pt x="97" y="3"/>
                    <a:pt x="112" y="2"/>
                    <a:pt x="127" y="2"/>
                  </a:cubicBezTo>
                  <a:cubicBezTo>
                    <a:pt x="111" y="2"/>
                    <a:pt x="97" y="1"/>
                    <a:pt x="83" y="0"/>
                  </a:cubicBezTo>
                  <a:lnTo>
                    <a:pt x="85" y="1"/>
                  </a:lnTo>
                  <a:lnTo>
                    <a:pt x="85" y="1"/>
                  </a:lnTo>
                  <a:cubicBezTo>
                    <a:pt x="85" y="1"/>
                    <a:pt x="85" y="1"/>
                    <a:pt x="85" y="1"/>
                  </a:cubicBezTo>
                  <a:cubicBezTo>
                    <a:pt x="89" y="1"/>
                    <a:pt x="90" y="1"/>
                    <a:pt x="86" y="1"/>
                  </a:cubicBezTo>
                  <a:lnTo>
                    <a:pt x="84" y="1"/>
                  </a:lnTo>
                  <a:cubicBezTo>
                    <a:pt x="83" y="2"/>
                    <a:pt x="82" y="2"/>
                    <a:pt x="80" y="3"/>
                  </a:cubicBezTo>
                  <a:cubicBezTo>
                    <a:pt x="56" y="2"/>
                    <a:pt x="76" y="2"/>
                    <a:pt x="84" y="1"/>
                  </a:cubicBezTo>
                  <a:cubicBezTo>
                    <a:pt x="84" y="1"/>
                    <a:pt x="85" y="1"/>
                    <a:pt x="85" y="1"/>
                  </a:cubicBezTo>
                  <a:lnTo>
                    <a:pt x="85" y="1"/>
                  </a:lnTo>
                  <a:lnTo>
                    <a:pt x="0" y="3"/>
                  </a:lnTo>
                  <a:cubicBezTo>
                    <a:pt x="18" y="3"/>
                    <a:pt x="40" y="3"/>
                    <a:pt x="8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6" name="Serbest Biçimli 37"/>
            <p:cNvSpPr>
              <a:spLocks/>
            </p:cNvSpPr>
            <p:nvPr/>
          </p:nvSpPr>
          <p:spPr bwMode="invGray">
            <a:xfrm>
              <a:off x="11834813" y="1552634"/>
              <a:ext cx="9525" cy="1231"/>
            </a:xfrm>
            <a:custGeom>
              <a:avLst/>
              <a:gdLst>
                <a:gd name="T0" fmla="*/ 11 w 11"/>
                <a:gd name="T1" fmla="*/ 1 h 1"/>
                <a:gd name="T2" fmla="*/ 11 w 11"/>
                <a:gd name="T3" fmla="*/ 1 h 1"/>
                <a:gd name="T4" fmla="*/ 8 w 11"/>
                <a:gd name="T5" fmla="*/ 0 h 1"/>
                <a:gd name="T6" fmla="*/ 11 w 11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1">
                  <a:moveTo>
                    <a:pt x="11" y="1"/>
                  </a:moveTo>
                  <a:lnTo>
                    <a:pt x="11" y="1"/>
                  </a:lnTo>
                  <a:cubicBezTo>
                    <a:pt x="8" y="1"/>
                    <a:pt x="8" y="1"/>
                    <a:pt x="8" y="0"/>
                  </a:cubicBezTo>
                  <a:cubicBezTo>
                    <a:pt x="2" y="1"/>
                    <a:pt x="0" y="1"/>
                    <a:pt x="11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7" name="Serbest Biçimli 38"/>
            <p:cNvSpPr>
              <a:spLocks/>
            </p:cNvSpPr>
            <p:nvPr/>
          </p:nvSpPr>
          <p:spPr bwMode="invGray">
            <a:xfrm>
              <a:off x="11764963" y="1542787"/>
              <a:ext cx="117475" cy="9847"/>
            </a:xfrm>
            <a:custGeom>
              <a:avLst/>
              <a:gdLst>
                <a:gd name="T0" fmla="*/ 48 w 122"/>
                <a:gd name="T1" fmla="*/ 11 h 12"/>
                <a:gd name="T2" fmla="*/ 48 w 122"/>
                <a:gd name="T3" fmla="*/ 11 h 12"/>
                <a:gd name="T4" fmla="*/ 79 w 122"/>
                <a:gd name="T5" fmla="*/ 9 h 12"/>
                <a:gd name="T6" fmla="*/ 80 w 122"/>
                <a:gd name="T7" fmla="*/ 12 h 12"/>
                <a:gd name="T8" fmla="*/ 84 w 122"/>
                <a:gd name="T9" fmla="*/ 7 h 12"/>
                <a:gd name="T10" fmla="*/ 78 w 122"/>
                <a:gd name="T11" fmla="*/ 8 h 12"/>
                <a:gd name="T12" fmla="*/ 6 w 122"/>
                <a:gd name="T13" fmla="*/ 0 h 12"/>
                <a:gd name="T14" fmla="*/ 48 w 122"/>
                <a:gd name="T15" fmla="*/ 11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2">
                  <a:moveTo>
                    <a:pt x="48" y="11"/>
                  </a:moveTo>
                  <a:lnTo>
                    <a:pt x="48" y="11"/>
                  </a:lnTo>
                  <a:cubicBezTo>
                    <a:pt x="54" y="10"/>
                    <a:pt x="59" y="8"/>
                    <a:pt x="79" y="9"/>
                  </a:cubicBezTo>
                  <a:cubicBezTo>
                    <a:pt x="96" y="10"/>
                    <a:pt x="79" y="11"/>
                    <a:pt x="80" y="12"/>
                  </a:cubicBezTo>
                  <a:cubicBezTo>
                    <a:pt x="92" y="11"/>
                    <a:pt x="122" y="9"/>
                    <a:pt x="84" y="7"/>
                  </a:cubicBezTo>
                  <a:lnTo>
                    <a:pt x="78" y="8"/>
                  </a:lnTo>
                  <a:cubicBezTo>
                    <a:pt x="44" y="6"/>
                    <a:pt x="0" y="1"/>
                    <a:pt x="6" y="0"/>
                  </a:cubicBezTo>
                  <a:cubicBezTo>
                    <a:pt x="16" y="4"/>
                    <a:pt x="25" y="7"/>
                    <a:pt x="48" y="1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8" name="Serbest Biçimli 39"/>
            <p:cNvSpPr>
              <a:spLocks/>
            </p:cNvSpPr>
            <p:nvPr/>
          </p:nvSpPr>
          <p:spPr bwMode="invGray">
            <a:xfrm>
              <a:off x="11555413" y="1544017"/>
              <a:ext cx="69850" cy="4924"/>
            </a:xfrm>
            <a:custGeom>
              <a:avLst/>
              <a:gdLst>
                <a:gd name="T0" fmla="*/ 70 w 74"/>
                <a:gd name="T1" fmla="*/ 0 h 6"/>
                <a:gd name="T2" fmla="*/ 70 w 74"/>
                <a:gd name="T3" fmla="*/ 0 h 6"/>
                <a:gd name="T4" fmla="*/ 0 w 74"/>
                <a:gd name="T5" fmla="*/ 2 h 6"/>
                <a:gd name="T6" fmla="*/ 36 w 74"/>
                <a:gd name="T7" fmla="*/ 6 h 6"/>
                <a:gd name="T8" fmla="*/ 34 w 74"/>
                <a:gd name="T9" fmla="*/ 4 h 6"/>
                <a:gd name="T10" fmla="*/ 70 w 74"/>
                <a:gd name="T11" fmla="*/ 0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4" h="6">
                  <a:moveTo>
                    <a:pt x="70" y="0"/>
                  </a:moveTo>
                  <a:lnTo>
                    <a:pt x="70" y="0"/>
                  </a:lnTo>
                  <a:lnTo>
                    <a:pt x="0" y="2"/>
                  </a:lnTo>
                  <a:lnTo>
                    <a:pt x="36" y="6"/>
                  </a:lnTo>
                  <a:lnTo>
                    <a:pt x="34" y="4"/>
                  </a:lnTo>
                  <a:cubicBezTo>
                    <a:pt x="74" y="4"/>
                    <a:pt x="65" y="2"/>
                    <a:pt x="70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89" name="Serbest Biçimli 40"/>
            <p:cNvSpPr>
              <a:spLocks/>
            </p:cNvSpPr>
            <p:nvPr/>
          </p:nvSpPr>
          <p:spPr bwMode="invGray">
            <a:xfrm>
              <a:off x="11223625" y="1528016"/>
              <a:ext cx="38100" cy="6155"/>
            </a:xfrm>
            <a:custGeom>
              <a:avLst/>
              <a:gdLst>
                <a:gd name="T0" fmla="*/ 31 w 40"/>
                <a:gd name="T1" fmla="*/ 5 h 7"/>
                <a:gd name="T2" fmla="*/ 31 w 40"/>
                <a:gd name="T3" fmla="*/ 5 h 7"/>
                <a:gd name="T4" fmla="*/ 40 w 40"/>
                <a:gd name="T5" fmla="*/ 0 h 7"/>
                <a:gd name="T6" fmla="*/ 0 w 40"/>
                <a:gd name="T7" fmla="*/ 7 h 7"/>
                <a:gd name="T8" fmla="*/ 31 w 40"/>
                <a:gd name="T9" fmla="*/ 5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7">
                  <a:moveTo>
                    <a:pt x="31" y="5"/>
                  </a:moveTo>
                  <a:lnTo>
                    <a:pt x="31" y="5"/>
                  </a:lnTo>
                  <a:lnTo>
                    <a:pt x="40" y="0"/>
                  </a:lnTo>
                  <a:lnTo>
                    <a:pt x="0" y="7"/>
                  </a:lnTo>
                  <a:lnTo>
                    <a:pt x="31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0" name="Serbest Biçimli 41"/>
            <p:cNvSpPr>
              <a:spLocks/>
            </p:cNvSpPr>
            <p:nvPr/>
          </p:nvSpPr>
          <p:spPr bwMode="invGray">
            <a:xfrm>
              <a:off x="11145838" y="1529246"/>
              <a:ext cx="22225" cy="2462"/>
            </a:xfrm>
            <a:custGeom>
              <a:avLst/>
              <a:gdLst>
                <a:gd name="T0" fmla="*/ 21 w 24"/>
                <a:gd name="T1" fmla="*/ 4 h 4"/>
                <a:gd name="T2" fmla="*/ 21 w 24"/>
                <a:gd name="T3" fmla="*/ 4 h 4"/>
                <a:gd name="T4" fmla="*/ 24 w 24"/>
                <a:gd name="T5" fmla="*/ 0 h 4"/>
                <a:gd name="T6" fmla="*/ 0 w 24"/>
                <a:gd name="T7" fmla="*/ 3 h 4"/>
                <a:gd name="T8" fmla="*/ 21 w 2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4" h="4">
                  <a:moveTo>
                    <a:pt x="21" y="4"/>
                  </a:moveTo>
                  <a:lnTo>
                    <a:pt x="21" y="4"/>
                  </a:lnTo>
                  <a:lnTo>
                    <a:pt x="24" y="0"/>
                  </a:lnTo>
                  <a:lnTo>
                    <a:pt x="0" y="3"/>
                  </a:lnTo>
                  <a:lnTo>
                    <a:pt x="2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1" name="Serbest Biçimli 42"/>
            <p:cNvSpPr>
              <a:spLocks/>
            </p:cNvSpPr>
            <p:nvPr/>
          </p:nvSpPr>
          <p:spPr bwMode="invGray">
            <a:xfrm>
              <a:off x="6197600" y="1566174"/>
              <a:ext cx="20637" cy="1231"/>
            </a:xfrm>
            <a:custGeom>
              <a:avLst/>
              <a:gdLst>
                <a:gd name="T0" fmla="*/ 21 w 21"/>
                <a:gd name="T1" fmla="*/ 0 h 1"/>
                <a:gd name="T2" fmla="*/ 21 w 21"/>
                <a:gd name="T3" fmla="*/ 0 h 1"/>
                <a:gd name="T4" fmla="*/ 0 w 21"/>
                <a:gd name="T5" fmla="*/ 1 h 1"/>
                <a:gd name="T6" fmla="*/ 21 w 21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1">
                  <a:moveTo>
                    <a:pt x="21" y="0"/>
                  </a:moveTo>
                  <a:lnTo>
                    <a:pt x="21" y="0"/>
                  </a:lnTo>
                  <a:lnTo>
                    <a:pt x="0" y="1"/>
                  </a:lnTo>
                  <a:cubicBezTo>
                    <a:pt x="10" y="0"/>
                    <a:pt x="16" y="0"/>
                    <a:pt x="2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2" name="Serbest Biçimli 43"/>
            <p:cNvSpPr>
              <a:spLocks/>
            </p:cNvSpPr>
            <p:nvPr/>
          </p:nvSpPr>
          <p:spPr bwMode="invGray">
            <a:xfrm>
              <a:off x="6356350" y="1564943"/>
              <a:ext cx="9525" cy="1231"/>
            </a:xfrm>
            <a:custGeom>
              <a:avLst/>
              <a:gdLst>
                <a:gd name="T0" fmla="*/ 6 w 10"/>
                <a:gd name="T1" fmla="*/ 2 h 2"/>
                <a:gd name="T2" fmla="*/ 6 w 10"/>
                <a:gd name="T3" fmla="*/ 2 h 2"/>
                <a:gd name="T4" fmla="*/ 10 w 10"/>
                <a:gd name="T5" fmla="*/ 0 h 2"/>
                <a:gd name="T6" fmla="*/ 6 w 10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">
                  <a:moveTo>
                    <a:pt x="6" y="2"/>
                  </a:moveTo>
                  <a:lnTo>
                    <a:pt x="6" y="2"/>
                  </a:lnTo>
                  <a:lnTo>
                    <a:pt x="10" y="0"/>
                  </a:lnTo>
                  <a:cubicBezTo>
                    <a:pt x="3" y="1"/>
                    <a:pt x="0" y="2"/>
                    <a:pt x="6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3" name="Serbest Biçimli 44"/>
            <p:cNvSpPr>
              <a:spLocks/>
            </p:cNvSpPr>
            <p:nvPr/>
          </p:nvSpPr>
          <p:spPr bwMode="invGray">
            <a:xfrm>
              <a:off x="8950325" y="1521861"/>
              <a:ext cx="61912" cy="7386"/>
            </a:xfrm>
            <a:custGeom>
              <a:avLst/>
              <a:gdLst>
                <a:gd name="T0" fmla="*/ 65 w 65"/>
                <a:gd name="T1" fmla="*/ 9 h 9"/>
                <a:gd name="T2" fmla="*/ 65 w 65"/>
                <a:gd name="T3" fmla="*/ 9 h 9"/>
                <a:gd name="T4" fmla="*/ 4 w 65"/>
                <a:gd name="T5" fmla="*/ 4 h 9"/>
                <a:gd name="T6" fmla="*/ 13 w 65"/>
                <a:gd name="T7" fmla="*/ 8 h 9"/>
                <a:gd name="T8" fmla="*/ 65 w 65"/>
                <a:gd name="T9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9">
                  <a:moveTo>
                    <a:pt x="65" y="9"/>
                  </a:moveTo>
                  <a:lnTo>
                    <a:pt x="65" y="9"/>
                  </a:lnTo>
                  <a:cubicBezTo>
                    <a:pt x="34" y="5"/>
                    <a:pt x="0" y="0"/>
                    <a:pt x="4" y="4"/>
                  </a:cubicBezTo>
                  <a:lnTo>
                    <a:pt x="13" y="8"/>
                  </a:lnTo>
                  <a:cubicBezTo>
                    <a:pt x="35" y="7"/>
                    <a:pt x="51" y="8"/>
                    <a:pt x="65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4" name="Serbest Biçimli 45"/>
            <p:cNvSpPr>
              <a:spLocks/>
            </p:cNvSpPr>
            <p:nvPr/>
          </p:nvSpPr>
          <p:spPr bwMode="invGray">
            <a:xfrm>
              <a:off x="7537450" y="1546479"/>
              <a:ext cx="28575" cy="3693"/>
            </a:xfrm>
            <a:custGeom>
              <a:avLst/>
              <a:gdLst>
                <a:gd name="T0" fmla="*/ 0 w 29"/>
                <a:gd name="T1" fmla="*/ 3 h 4"/>
                <a:gd name="T2" fmla="*/ 0 w 29"/>
                <a:gd name="T3" fmla="*/ 3 h 4"/>
                <a:gd name="T4" fmla="*/ 9 w 29"/>
                <a:gd name="T5" fmla="*/ 4 h 4"/>
                <a:gd name="T6" fmla="*/ 29 w 29"/>
                <a:gd name="T7" fmla="*/ 0 h 4"/>
                <a:gd name="T8" fmla="*/ 0 w 29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4">
                  <a:moveTo>
                    <a:pt x="0" y="3"/>
                  </a:moveTo>
                  <a:lnTo>
                    <a:pt x="0" y="3"/>
                  </a:lnTo>
                  <a:lnTo>
                    <a:pt x="9" y="4"/>
                  </a:lnTo>
                  <a:lnTo>
                    <a:pt x="29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5" name="Serbest Biçimli 46"/>
            <p:cNvSpPr>
              <a:spLocks/>
            </p:cNvSpPr>
            <p:nvPr/>
          </p:nvSpPr>
          <p:spPr bwMode="invGray">
            <a:xfrm>
              <a:off x="7478713" y="1562481"/>
              <a:ext cx="38100" cy="2462"/>
            </a:xfrm>
            <a:custGeom>
              <a:avLst/>
              <a:gdLst>
                <a:gd name="T0" fmla="*/ 40 w 40"/>
                <a:gd name="T1" fmla="*/ 3 h 3"/>
                <a:gd name="T2" fmla="*/ 40 w 40"/>
                <a:gd name="T3" fmla="*/ 3 h 3"/>
                <a:gd name="T4" fmla="*/ 0 w 40"/>
                <a:gd name="T5" fmla="*/ 0 h 3"/>
                <a:gd name="T6" fmla="*/ 40 w 40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0" h="3">
                  <a:moveTo>
                    <a:pt x="40" y="3"/>
                  </a:moveTo>
                  <a:lnTo>
                    <a:pt x="40" y="3"/>
                  </a:lnTo>
                  <a:lnTo>
                    <a:pt x="0" y="0"/>
                  </a:lnTo>
                  <a:cubicBezTo>
                    <a:pt x="9" y="1"/>
                    <a:pt x="22" y="2"/>
                    <a:pt x="4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6" name="Serbest Biçimli 47"/>
            <p:cNvSpPr>
              <a:spLocks/>
            </p:cNvSpPr>
            <p:nvPr/>
          </p:nvSpPr>
          <p:spPr bwMode="invGray">
            <a:xfrm>
              <a:off x="5410200" y="1568636"/>
              <a:ext cx="36512" cy="3693"/>
            </a:xfrm>
            <a:custGeom>
              <a:avLst/>
              <a:gdLst>
                <a:gd name="T0" fmla="*/ 24 w 38"/>
                <a:gd name="T1" fmla="*/ 0 h 5"/>
                <a:gd name="T2" fmla="*/ 24 w 38"/>
                <a:gd name="T3" fmla="*/ 0 h 5"/>
                <a:gd name="T4" fmla="*/ 0 w 38"/>
                <a:gd name="T5" fmla="*/ 5 h 5"/>
                <a:gd name="T6" fmla="*/ 24 w 38"/>
                <a:gd name="T7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">
                  <a:moveTo>
                    <a:pt x="24" y="0"/>
                  </a:moveTo>
                  <a:lnTo>
                    <a:pt x="24" y="0"/>
                  </a:lnTo>
                  <a:lnTo>
                    <a:pt x="0" y="5"/>
                  </a:lnTo>
                  <a:cubicBezTo>
                    <a:pt x="38" y="5"/>
                    <a:pt x="21" y="3"/>
                    <a:pt x="24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7" name="Serbest Biçimli 48"/>
            <p:cNvSpPr>
              <a:spLocks/>
            </p:cNvSpPr>
            <p:nvPr/>
          </p:nvSpPr>
          <p:spPr bwMode="invGray">
            <a:xfrm>
              <a:off x="10206038" y="1530477"/>
              <a:ext cx="61912" cy="4924"/>
            </a:xfrm>
            <a:custGeom>
              <a:avLst/>
              <a:gdLst>
                <a:gd name="T0" fmla="*/ 65 w 65"/>
                <a:gd name="T1" fmla="*/ 3 h 6"/>
                <a:gd name="T2" fmla="*/ 65 w 65"/>
                <a:gd name="T3" fmla="*/ 3 h 6"/>
                <a:gd name="T4" fmla="*/ 0 w 65"/>
                <a:gd name="T5" fmla="*/ 0 h 6"/>
                <a:gd name="T6" fmla="*/ 65 w 65"/>
                <a:gd name="T7" fmla="*/ 3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5" h="6">
                  <a:moveTo>
                    <a:pt x="65" y="3"/>
                  </a:moveTo>
                  <a:lnTo>
                    <a:pt x="65" y="3"/>
                  </a:lnTo>
                  <a:cubicBezTo>
                    <a:pt x="39" y="1"/>
                    <a:pt x="18" y="0"/>
                    <a:pt x="0" y="0"/>
                  </a:cubicBezTo>
                  <a:cubicBezTo>
                    <a:pt x="32" y="2"/>
                    <a:pt x="57" y="6"/>
                    <a:pt x="65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8" name="Serbest Biçimli 49"/>
            <p:cNvSpPr>
              <a:spLocks/>
            </p:cNvSpPr>
            <p:nvPr/>
          </p:nvSpPr>
          <p:spPr bwMode="invGray">
            <a:xfrm>
              <a:off x="6257925" y="1525554"/>
              <a:ext cx="19050" cy="2462"/>
            </a:xfrm>
            <a:custGeom>
              <a:avLst/>
              <a:gdLst>
                <a:gd name="T0" fmla="*/ 18 w 21"/>
                <a:gd name="T1" fmla="*/ 0 h 2"/>
                <a:gd name="T2" fmla="*/ 18 w 21"/>
                <a:gd name="T3" fmla="*/ 0 h 2"/>
                <a:gd name="T4" fmla="*/ 0 w 21"/>
                <a:gd name="T5" fmla="*/ 2 h 2"/>
                <a:gd name="T6" fmla="*/ 18 w 21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">
                  <a:moveTo>
                    <a:pt x="18" y="0"/>
                  </a:moveTo>
                  <a:lnTo>
                    <a:pt x="18" y="0"/>
                  </a:lnTo>
                  <a:cubicBezTo>
                    <a:pt x="5" y="1"/>
                    <a:pt x="0" y="2"/>
                    <a:pt x="0" y="2"/>
                  </a:cubicBezTo>
                  <a:cubicBezTo>
                    <a:pt x="13" y="2"/>
                    <a:pt x="21" y="1"/>
                    <a:pt x="1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199" name="Serbest Biçimli 50"/>
            <p:cNvSpPr>
              <a:spLocks/>
            </p:cNvSpPr>
            <p:nvPr/>
          </p:nvSpPr>
          <p:spPr bwMode="invGray">
            <a:xfrm>
              <a:off x="10134600" y="1528016"/>
              <a:ext cx="71437" cy="3693"/>
            </a:xfrm>
            <a:custGeom>
              <a:avLst/>
              <a:gdLst>
                <a:gd name="T0" fmla="*/ 0 w 75"/>
                <a:gd name="T1" fmla="*/ 3 h 4"/>
                <a:gd name="T2" fmla="*/ 0 w 75"/>
                <a:gd name="T3" fmla="*/ 3 h 4"/>
                <a:gd name="T4" fmla="*/ 13 w 75"/>
                <a:gd name="T5" fmla="*/ 4 h 4"/>
                <a:gd name="T6" fmla="*/ 75 w 75"/>
                <a:gd name="T7" fmla="*/ 3 h 4"/>
                <a:gd name="T8" fmla="*/ 0 w 75"/>
                <a:gd name="T9" fmla="*/ 3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5" h="4">
                  <a:moveTo>
                    <a:pt x="0" y="3"/>
                  </a:moveTo>
                  <a:lnTo>
                    <a:pt x="0" y="3"/>
                  </a:lnTo>
                  <a:lnTo>
                    <a:pt x="13" y="4"/>
                  </a:lnTo>
                  <a:cubicBezTo>
                    <a:pt x="32" y="3"/>
                    <a:pt x="52" y="2"/>
                    <a:pt x="75" y="3"/>
                  </a:cubicBezTo>
                  <a:cubicBezTo>
                    <a:pt x="52" y="1"/>
                    <a:pt x="25" y="0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0" name="Serbest Biçimli 51"/>
            <p:cNvSpPr>
              <a:spLocks/>
            </p:cNvSpPr>
            <p:nvPr/>
          </p:nvSpPr>
          <p:spPr bwMode="invGray">
            <a:xfrm>
              <a:off x="2582863" y="1560020"/>
              <a:ext cx="7937" cy="1231"/>
            </a:xfrm>
            <a:custGeom>
              <a:avLst/>
              <a:gdLst>
                <a:gd name="T0" fmla="*/ 8 w 8"/>
                <a:gd name="T1" fmla="*/ 1 h 1"/>
                <a:gd name="T2" fmla="*/ 8 w 8"/>
                <a:gd name="T3" fmla="*/ 1 h 1"/>
                <a:gd name="T4" fmla="*/ 1 w 8"/>
                <a:gd name="T5" fmla="*/ 0 h 1"/>
                <a:gd name="T6" fmla="*/ 8 w 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1">
                  <a:moveTo>
                    <a:pt x="8" y="1"/>
                  </a:moveTo>
                  <a:lnTo>
                    <a:pt x="8" y="1"/>
                  </a:lnTo>
                  <a:lnTo>
                    <a:pt x="1" y="0"/>
                  </a:lnTo>
                  <a:cubicBezTo>
                    <a:pt x="0" y="1"/>
                    <a:pt x="3" y="1"/>
                    <a:pt x="8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1" name="Serbest Biçimli 52"/>
            <p:cNvSpPr>
              <a:spLocks/>
            </p:cNvSpPr>
            <p:nvPr/>
          </p:nvSpPr>
          <p:spPr bwMode="invGray">
            <a:xfrm>
              <a:off x="1762125" y="1521861"/>
              <a:ext cx="34925" cy="1231"/>
            </a:xfrm>
            <a:custGeom>
              <a:avLst/>
              <a:gdLst>
                <a:gd name="T0" fmla="*/ 0 w 36"/>
                <a:gd name="T1" fmla="*/ 1 h 1"/>
                <a:gd name="T2" fmla="*/ 0 w 36"/>
                <a:gd name="T3" fmla="*/ 1 h 1"/>
                <a:gd name="T4" fmla="*/ 36 w 36"/>
                <a:gd name="T5" fmla="*/ 1 h 1"/>
                <a:gd name="T6" fmla="*/ 0 w 36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1">
                  <a:moveTo>
                    <a:pt x="0" y="1"/>
                  </a:moveTo>
                  <a:lnTo>
                    <a:pt x="0" y="1"/>
                  </a:lnTo>
                  <a:cubicBezTo>
                    <a:pt x="9" y="1"/>
                    <a:pt x="23" y="1"/>
                    <a:pt x="36" y="1"/>
                  </a:cubicBezTo>
                  <a:cubicBezTo>
                    <a:pt x="29" y="0"/>
                    <a:pt x="19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2" name="Serbest Biçimli 53"/>
            <p:cNvSpPr>
              <a:spLocks/>
            </p:cNvSpPr>
            <p:nvPr/>
          </p:nvSpPr>
          <p:spPr bwMode="invGray">
            <a:xfrm>
              <a:off x="10812463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0 w 20"/>
                <a:gd name="T5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cubicBezTo>
                    <a:pt x="20" y="1"/>
                    <a:pt x="3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3" name="Serbest Biçimli 54"/>
            <p:cNvSpPr>
              <a:spLocks/>
            </p:cNvSpPr>
            <p:nvPr/>
          </p:nvSpPr>
          <p:spPr bwMode="invGray">
            <a:xfrm>
              <a:off x="10896600" y="1545248"/>
              <a:ext cx="7937" cy="2462"/>
            </a:xfrm>
            <a:custGeom>
              <a:avLst/>
              <a:gdLst>
                <a:gd name="T0" fmla="*/ 8 w 8"/>
                <a:gd name="T1" fmla="*/ 0 h 3"/>
                <a:gd name="T2" fmla="*/ 8 w 8"/>
                <a:gd name="T3" fmla="*/ 0 h 3"/>
                <a:gd name="T4" fmla="*/ 0 w 8"/>
                <a:gd name="T5" fmla="*/ 3 h 3"/>
                <a:gd name="T6" fmla="*/ 8 w 8"/>
                <a:gd name="T7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" h="3">
                  <a:moveTo>
                    <a:pt x="8" y="0"/>
                  </a:moveTo>
                  <a:lnTo>
                    <a:pt x="8" y="0"/>
                  </a:lnTo>
                  <a:cubicBezTo>
                    <a:pt x="4" y="1"/>
                    <a:pt x="1" y="2"/>
                    <a:pt x="0" y="3"/>
                  </a:cubicBezTo>
                  <a:cubicBezTo>
                    <a:pt x="2" y="2"/>
                    <a:pt x="4" y="1"/>
                    <a:pt x="8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4" name="Serbest Biçimli 55"/>
            <p:cNvSpPr>
              <a:spLocks/>
            </p:cNvSpPr>
            <p:nvPr/>
          </p:nvSpPr>
          <p:spPr bwMode="invGray">
            <a:xfrm>
              <a:off x="9947275" y="1553865"/>
              <a:ext cx="4762" cy="1231"/>
            </a:xfrm>
            <a:custGeom>
              <a:avLst/>
              <a:gdLst>
                <a:gd name="T0" fmla="*/ 1 w 5"/>
                <a:gd name="T1" fmla="*/ 0 h 1"/>
                <a:gd name="T2" fmla="*/ 1 w 5"/>
                <a:gd name="T3" fmla="*/ 0 h 1"/>
                <a:gd name="T4" fmla="*/ 0 w 5"/>
                <a:gd name="T5" fmla="*/ 0 h 1"/>
                <a:gd name="T6" fmla="*/ 1 w 5"/>
                <a:gd name="T7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" h="1">
                  <a:moveTo>
                    <a:pt x="1" y="0"/>
                  </a:moveTo>
                  <a:lnTo>
                    <a:pt x="1" y="0"/>
                  </a:lnTo>
                  <a:lnTo>
                    <a:pt x="0" y="0"/>
                  </a:lnTo>
                  <a:cubicBezTo>
                    <a:pt x="5" y="1"/>
                    <a:pt x="4" y="0"/>
                    <a:pt x="1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5" name="Serbest Biçimli 56"/>
            <p:cNvSpPr>
              <a:spLocks/>
            </p:cNvSpPr>
            <p:nvPr/>
          </p:nvSpPr>
          <p:spPr bwMode="invGray">
            <a:xfrm>
              <a:off x="10817225" y="1531708"/>
              <a:ext cx="23812" cy="0"/>
            </a:xfrm>
            <a:custGeom>
              <a:avLst/>
              <a:gdLst>
                <a:gd name="T0" fmla="*/ 25 w 25"/>
                <a:gd name="T1" fmla="*/ 1 h 1"/>
                <a:gd name="T2" fmla="*/ 25 w 25"/>
                <a:gd name="T3" fmla="*/ 1 h 1"/>
                <a:gd name="T4" fmla="*/ 0 w 25"/>
                <a:gd name="T5" fmla="*/ 0 h 1"/>
                <a:gd name="T6" fmla="*/ 25 w 25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1">
                  <a:moveTo>
                    <a:pt x="25" y="1"/>
                  </a:moveTo>
                  <a:lnTo>
                    <a:pt x="25" y="1"/>
                  </a:lnTo>
                  <a:cubicBezTo>
                    <a:pt x="18" y="0"/>
                    <a:pt x="10" y="0"/>
                    <a:pt x="0" y="0"/>
                  </a:cubicBezTo>
                  <a:cubicBezTo>
                    <a:pt x="5" y="0"/>
                    <a:pt x="12" y="0"/>
                    <a:pt x="25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6" name="Serbest Biçimli 57"/>
            <p:cNvSpPr>
              <a:spLocks/>
            </p:cNvSpPr>
            <p:nvPr/>
          </p:nvSpPr>
          <p:spPr bwMode="invGray">
            <a:xfrm>
              <a:off x="10836275" y="1529246"/>
              <a:ext cx="19050" cy="1231"/>
            </a:xfrm>
            <a:custGeom>
              <a:avLst/>
              <a:gdLst>
                <a:gd name="T0" fmla="*/ 0 w 20"/>
                <a:gd name="T1" fmla="*/ 1 h 1"/>
                <a:gd name="T2" fmla="*/ 0 w 20"/>
                <a:gd name="T3" fmla="*/ 1 h 1"/>
                <a:gd name="T4" fmla="*/ 18 w 20"/>
                <a:gd name="T5" fmla="*/ 1 h 1"/>
                <a:gd name="T6" fmla="*/ 0 w 20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0" h="1">
                  <a:moveTo>
                    <a:pt x="0" y="1"/>
                  </a:moveTo>
                  <a:lnTo>
                    <a:pt x="0" y="1"/>
                  </a:lnTo>
                  <a:lnTo>
                    <a:pt x="18" y="1"/>
                  </a:lnTo>
                  <a:cubicBezTo>
                    <a:pt x="20" y="1"/>
                    <a:pt x="18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7" name="Serbest Biçimli 58"/>
            <p:cNvSpPr>
              <a:spLocks/>
            </p:cNvSpPr>
            <p:nvPr/>
          </p:nvSpPr>
          <p:spPr bwMode="invGray">
            <a:xfrm>
              <a:off x="10787063" y="1530477"/>
              <a:ext cx="30162" cy="1231"/>
            </a:xfrm>
            <a:custGeom>
              <a:avLst/>
              <a:gdLst>
                <a:gd name="T0" fmla="*/ 0 w 31"/>
                <a:gd name="T1" fmla="*/ 0 h 1"/>
                <a:gd name="T2" fmla="*/ 0 w 31"/>
                <a:gd name="T3" fmla="*/ 0 h 1"/>
                <a:gd name="T4" fmla="*/ 31 w 31"/>
                <a:gd name="T5" fmla="*/ 1 h 1"/>
                <a:gd name="T6" fmla="*/ 27 w 31"/>
                <a:gd name="T7" fmla="*/ 0 h 1"/>
                <a:gd name="T8" fmla="*/ 0 w 31"/>
                <a:gd name="T9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1" h="1">
                  <a:moveTo>
                    <a:pt x="0" y="0"/>
                  </a:moveTo>
                  <a:lnTo>
                    <a:pt x="0" y="0"/>
                  </a:lnTo>
                  <a:cubicBezTo>
                    <a:pt x="11" y="0"/>
                    <a:pt x="21" y="0"/>
                    <a:pt x="31" y="1"/>
                  </a:cubicBezTo>
                  <a:cubicBezTo>
                    <a:pt x="28" y="0"/>
                    <a:pt x="26" y="0"/>
                    <a:pt x="2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8" name="Serbest Biçimli 59"/>
            <p:cNvSpPr>
              <a:spLocks/>
            </p:cNvSpPr>
            <p:nvPr/>
          </p:nvSpPr>
          <p:spPr bwMode="invGray">
            <a:xfrm>
              <a:off x="4092575" y="1552634"/>
              <a:ext cx="20637" cy="2462"/>
            </a:xfrm>
            <a:custGeom>
              <a:avLst/>
              <a:gdLst>
                <a:gd name="T0" fmla="*/ 23 w 23"/>
                <a:gd name="T1" fmla="*/ 0 h 2"/>
                <a:gd name="T2" fmla="*/ 23 w 23"/>
                <a:gd name="T3" fmla="*/ 0 h 2"/>
                <a:gd name="T4" fmla="*/ 19 w 23"/>
                <a:gd name="T5" fmla="*/ 0 h 2"/>
                <a:gd name="T6" fmla="*/ 23 w 23"/>
                <a:gd name="T7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" h="2">
                  <a:moveTo>
                    <a:pt x="23" y="0"/>
                  </a:moveTo>
                  <a:lnTo>
                    <a:pt x="23" y="0"/>
                  </a:lnTo>
                  <a:lnTo>
                    <a:pt x="19" y="0"/>
                  </a:lnTo>
                  <a:cubicBezTo>
                    <a:pt x="0" y="2"/>
                    <a:pt x="8" y="1"/>
                    <a:pt x="23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09" name="Serbest Biçimli 60"/>
            <p:cNvSpPr>
              <a:spLocks/>
            </p:cNvSpPr>
            <p:nvPr/>
          </p:nvSpPr>
          <p:spPr bwMode="invGray">
            <a:xfrm>
              <a:off x="8528050" y="1567405"/>
              <a:ext cx="3175" cy="1231"/>
            </a:xfrm>
            <a:custGeom>
              <a:avLst/>
              <a:gdLst>
                <a:gd name="T0" fmla="*/ 1 w 3"/>
                <a:gd name="T1" fmla="*/ 1 h 1"/>
                <a:gd name="T2" fmla="*/ 1 w 3"/>
                <a:gd name="T3" fmla="*/ 1 h 1"/>
                <a:gd name="T4" fmla="*/ 3 w 3"/>
                <a:gd name="T5" fmla="*/ 0 h 1"/>
                <a:gd name="T6" fmla="*/ 0 w 3"/>
                <a:gd name="T7" fmla="*/ 0 h 1"/>
                <a:gd name="T8" fmla="*/ 1 w 3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" h="1">
                  <a:moveTo>
                    <a:pt x="1" y="1"/>
                  </a:moveTo>
                  <a:lnTo>
                    <a:pt x="1" y="1"/>
                  </a:lnTo>
                  <a:lnTo>
                    <a:pt x="3" y="0"/>
                  </a:lnTo>
                  <a:lnTo>
                    <a:pt x="0" y="0"/>
                  </a:lnTo>
                  <a:lnTo>
                    <a:pt x="1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0" name="Serbest Biçimli 61"/>
            <p:cNvSpPr>
              <a:spLocks/>
            </p:cNvSpPr>
            <p:nvPr/>
          </p:nvSpPr>
          <p:spPr bwMode="invGray">
            <a:xfrm>
              <a:off x="8461375" y="1556326"/>
              <a:ext cx="66675" cy="14771"/>
            </a:xfrm>
            <a:custGeom>
              <a:avLst/>
              <a:gdLst>
                <a:gd name="T0" fmla="*/ 0 w 69"/>
                <a:gd name="T1" fmla="*/ 17 h 17"/>
                <a:gd name="T2" fmla="*/ 0 w 69"/>
                <a:gd name="T3" fmla="*/ 17 h 17"/>
                <a:gd name="T4" fmla="*/ 69 w 69"/>
                <a:gd name="T5" fmla="*/ 13 h 17"/>
                <a:gd name="T6" fmla="*/ 46 w 69"/>
                <a:gd name="T7" fmla="*/ 0 h 17"/>
                <a:gd name="T8" fmla="*/ 0 w 69"/>
                <a:gd name="T9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17">
                  <a:moveTo>
                    <a:pt x="0" y="17"/>
                  </a:moveTo>
                  <a:lnTo>
                    <a:pt x="0" y="17"/>
                  </a:lnTo>
                  <a:cubicBezTo>
                    <a:pt x="30" y="11"/>
                    <a:pt x="47" y="12"/>
                    <a:pt x="69" y="13"/>
                  </a:cubicBezTo>
                  <a:lnTo>
                    <a:pt x="46" y="0"/>
                  </a:lnTo>
                  <a:lnTo>
                    <a:pt x="0" y="17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1" name="Serbest Biçimli 62"/>
            <p:cNvSpPr>
              <a:spLocks noEditPoints="1"/>
            </p:cNvSpPr>
            <p:nvPr/>
          </p:nvSpPr>
          <p:spPr bwMode="invGray">
            <a:xfrm>
              <a:off x="1562100" y="1514475"/>
              <a:ext cx="9563100" cy="64008"/>
            </a:xfrm>
            <a:custGeom>
              <a:avLst/>
              <a:gdLst>
                <a:gd name="T0" fmla="*/ 9555 w 10030"/>
                <a:gd name="T1" fmla="*/ 25 h 75"/>
                <a:gd name="T2" fmla="*/ 9488 w 10030"/>
                <a:gd name="T3" fmla="*/ 23 h 75"/>
                <a:gd name="T4" fmla="*/ 5258 w 10030"/>
                <a:gd name="T5" fmla="*/ 60 h 75"/>
                <a:gd name="T6" fmla="*/ 4572 w 10030"/>
                <a:gd name="T7" fmla="*/ 65 h 75"/>
                <a:gd name="T8" fmla="*/ 4884 w 10030"/>
                <a:gd name="T9" fmla="*/ 61 h 75"/>
                <a:gd name="T10" fmla="*/ 5092 w 10030"/>
                <a:gd name="T11" fmla="*/ 56 h 75"/>
                <a:gd name="T12" fmla="*/ 5260 w 10030"/>
                <a:gd name="T13" fmla="*/ 60 h 75"/>
                <a:gd name="T14" fmla="*/ 5560 w 10030"/>
                <a:gd name="T15" fmla="*/ 62 h 75"/>
                <a:gd name="T16" fmla="*/ 6006 w 10030"/>
                <a:gd name="T17" fmla="*/ 56 h 75"/>
                <a:gd name="T18" fmla="*/ 6308 w 10030"/>
                <a:gd name="T19" fmla="*/ 32 h 75"/>
                <a:gd name="T20" fmla="*/ 6269 w 10030"/>
                <a:gd name="T21" fmla="*/ 52 h 75"/>
                <a:gd name="T22" fmla="*/ 6665 w 10030"/>
                <a:gd name="T23" fmla="*/ 41 h 75"/>
                <a:gd name="T24" fmla="*/ 6806 w 10030"/>
                <a:gd name="T25" fmla="*/ 53 h 75"/>
                <a:gd name="T26" fmla="*/ 7204 w 10030"/>
                <a:gd name="T27" fmla="*/ 50 h 75"/>
                <a:gd name="T28" fmla="*/ 7485 w 10030"/>
                <a:gd name="T29" fmla="*/ 62 h 75"/>
                <a:gd name="T30" fmla="*/ 7667 w 10030"/>
                <a:gd name="T31" fmla="*/ 61 h 75"/>
                <a:gd name="T32" fmla="*/ 7919 w 10030"/>
                <a:gd name="T33" fmla="*/ 63 h 75"/>
                <a:gd name="T34" fmla="*/ 8179 w 10030"/>
                <a:gd name="T35" fmla="*/ 51 h 75"/>
                <a:gd name="T36" fmla="*/ 8401 w 10030"/>
                <a:gd name="T37" fmla="*/ 31 h 75"/>
                <a:gd name="T38" fmla="*/ 8692 w 10030"/>
                <a:gd name="T39" fmla="*/ 58 h 75"/>
                <a:gd name="T40" fmla="*/ 9084 w 10030"/>
                <a:gd name="T41" fmla="*/ 61 h 75"/>
                <a:gd name="T42" fmla="*/ 9498 w 10030"/>
                <a:gd name="T43" fmla="*/ 44 h 75"/>
                <a:gd name="T44" fmla="*/ 9670 w 10030"/>
                <a:gd name="T45" fmla="*/ 45 h 75"/>
                <a:gd name="T46" fmla="*/ 9877 w 10030"/>
                <a:gd name="T47" fmla="*/ 32 h 75"/>
                <a:gd name="T48" fmla="*/ 9735 w 10030"/>
                <a:gd name="T49" fmla="*/ 21 h 75"/>
                <a:gd name="T50" fmla="*/ 9636 w 10030"/>
                <a:gd name="T51" fmla="*/ 27 h 75"/>
                <a:gd name="T52" fmla="*/ 9290 w 10030"/>
                <a:gd name="T53" fmla="*/ 22 h 75"/>
                <a:gd name="T54" fmla="*/ 8498 w 10030"/>
                <a:gd name="T55" fmla="*/ 12 h 75"/>
                <a:gd name="T56" fmla="*/ 7899 w 10030"/>
                <a:gd name="T57" fmla="*/ 21 h 75"/>
                <a:gd name="T58" fmla="*/ 7774 w 10030"/>
                <a:gd name="T59" fmla="*/ 22 h 75"/>
                <a:gd name="T60" fmla="*/ 7493 w 10030"/>
                <a:gd name="T61" fmla="*/ 32 h 75"/>
                <a:gd name="T62" fmla="*/ 7190 w 10030"/>
                <a:gd name="T63" fmla="*/ 31 h 75"/>
                <a:gd name="T64" fmla="*/ 6418 w 10030"/>
                <a:gd name="T65" fmla="*/ 20 h 75"/>
                <a:gd name="T66" fmla="*/ 6248 w 10030"/>
                <a:gd name="T67" fmla="*/ 24 h 75"/>
                <a:gd name="T68" fmla="*/ 5823 w 10030"/>
                <a:gd name="T69" fmla="*/ 28 h 75"/>
                <a:gd name="T70" fmla="*/ 5422 w 10030"/>
                <a:gd name="T71" fmla="*/ 11 h 75"/>
                <a:gd name="T72" fmla="*/ 4925 w 10030"/>
                <a:gd name="T73" fmla="*/ 16 h 75"/>
                <a:gd name="T74" fmla="*/ 4310 w 10030"/>
                <a:gd name="T75" fmla="*/ 18 h 75"/>
                <a:gd name="T76" fmla="*/ 3439 w 10030"/>
                <a:gd name="T77" fmla="*/ 21 h 75"/>
                <a:gd name="T78" fmla="*/ 2740 w 10030"/>
                <a:gd name="T79" fmla="*/ 18 h 75"/>
                <a:gd name="T80" fmla="*/ 2597 w 10030"/>
                <a:gd name="T81" fmla="*/ 9 h 75"/>
                <a:gd name="T82" fmla="*/ 2367 w 10030"/>
                <a:gd name="T83" fmla="*/ 21 h 75"/>
                <a:gd name="T84" fmla="*/ 1566 w 10030"/>
                <a:gd name="T85" fmla="*/ 11 h 75"/>
                <a:gd name="T86" fmla="*/ 262 w 10030"/>
                <a:gd name="T87" fmla="*/ 7 h 75"/>
                <a:gd name="T88" fmla="*/ 104 w 10030"/>
                <a:gd name="T89" fmla="*/ 42 h 75"/>
                <a:gd name="T90" fmla="*/ 742 w 10030"/>
                <a:gd name="T91" fmla="*/ 47 h 75"/>
                <a:gd name="T92" fmla="*/ 1060 w 10030"/>
                <a:gd name="T93" fmla="*/ 47 h 75"/>
                <a:gd name="T94" fmla="*/ 1593 w 10030"/>
                <a:gd name="T95" fmla="*/ 46 h 75"/>
                <a:gd name="T96" fmla="*/ 2022 w 10030"/>
                <a:gd name="T97" fmla="*/ 45 h 75"/>
                <a:gd name="T98" fmla="*/ 2481 w 10030"/>
                <a:gd name="T99" fmla="*/ 51 h 75"/>
                <a:gd name="T100" fmla="*/ 2677 w 10030"/>
                <a:gd name="T101" fmla="*/ 45 h 75"/>
                <a:gd name="T102" fmla="*/ 2863 w 10030"/>
                <a:gd name="T103" fmla="*/ 52 h 75"/>
                <a:gd name="T104" fmla="*/ 3163 w 10030"/>
                <a:gd name="T105" fmla="*/ 62 h 75"/>
                <a:gd name="T106" fmla="*/ 3411 w 10030"/>
                <a:gd name="T107" fmla="*/ 54 h 75"/>
                <a:gd name="T108" fmla="*/ 3550 w 10030"/>
                <a:gd name="T109" fmla="*/ 60 h 75"/>
                <a:gd name="T110" fmla="*/ 3740 w 10030"/>
                <a:gd name="T111" fmla="*/ 65 h 75"/>
                <a:gd name="T112" fmla="*/ 4329 w 10030"/>
                <a:gd name="T113" fmla="*/ 68 h 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0030" h="75">
                  <a:moveTo>
                    <a:pt x="2469" y="12"/>
                  </a:moveTo>
                  <a:lnTo>
                    <a:pt x="2469" y="12"/>
                  </a:lnTo>
                  <a:lnTo>
                    <a:pt x="2482" y="13"/>
                  </a:lnTo>
                  <a:cubicBezTo>
                    <a:pt x="2453" y="15"/>
                    <a:pt x="2461" y="13"/>
                    <a:pt x="2469" y="12"/>
                  </a:cubicBezTo>
                  <a:close/>
                  <a:moveTo>
                    <a:pt x="9555" y="25"/>
                  </a:moveTo>
                  <a:lnTo>
                    <a:pt x="9555" y="25"/>
                  </a:lnTo>
                  <a:cubicBezTo>
                    <a:pt x="9562" y="24"/>
                    <a:pt x="9561" y="23"/>
                    <a:pt x="9559" y="23"/>
                  </a:cubicBezTo>
                  <a:cubicBezTo>
                    <a:pt x="9554" y="24"/>
                    <a:pt x="9539" y="24"/>
                    <a:pt x="9522" y="24"/>
                  </a:cubicBezTo>
                  <a:cubicBezTo>
                    <a:pt x="9527" y="25"/>
                    <a:pt x="9536" y="26"/>
                    <a:pt x="9555" y="25"/>
                  </a:cubicBezTo>
                  <a:close/>
                  <a:moveTo>
                    <a:pt x="9489" y="23"/>
                  </a:moveTo>
                  <a:lnTo>
                    <a:pt x="9489" y="23"/>
                  </a:lnTo>
                  <a:lnTo>
                    <a:pt x="9488" y="23"/>
                  </a:lnTo>
                  <a:cubicBezTo>
                    <a:pt x="9456" y="21"/>
                    <a:pt x="9467" y="22"/>
                    <a:pt x="9489" y="23"/>
                  </a:cubicBezTo>
                  <a:close/>
                  <a:moveTo>
                    <a:pt x="6376" y="50"/>
                  </a:moveTo>
                  <a:lnTo>
                    <a:pt x="6376" y="50"/>
                  </a:lnTo>
                  <a:cubicBezTo>
                    <a:pt x="6365" y="52"/>
                    <a:pt x="6349" y="51"/>
                    <a:pt x="6330" y="49"/>
                  </a:cubicBezTo>
                  <a:cubicBezTo>
                    <a:pt x="6344" y="49"/>
                    <a:pt x="6359" y="49"/>
                    <a:pt x="6376" y="50"/>
                  </a:cubicBezTo>
                  <a:close/>
                  <a:moveTo>
                    <a:pt x="5258" y="60"/>
                  </a:moveTo>
                  <a:lnTo>
                    <a:pt x="5258" y="60"/>
                  </a:lnTo>
                  <a:cubicBezTo>
                    <a:pt x="5244" y="61"/>
                    <a:pt x="5216" y="64"/>
                    <a:pt x="5205" y="61"/>
                  </a:cubicBezTo>
                  <a:cubicBezTo>
                    <a:pt x="5222" y="55"/>
                    <a:pt x="5234" y="58"/>
                    <a:pt x="5258" y="60"/>
                  </a:cubicBezTo>
                  <a:close/>
                  <a:moveTo>
                    <a:pt x="4523" y="61"/>
                  </a:moveTo>
                  <a:lnTo>
                    <a:pt x="4523" y="61"/>
                  </a:lnTo>
                  <a:lnTo>
                    <a:pt x="4572" y="65"/>
                  </a:lnTo>
                  <a:cubicBezTo>
                    <a:pt x="4513" y="71"/>
                    <a:pt x="4470" y="69"/>
                    <a:pt x="4516" y="75"/>
                  </a:cubicBezTo>
                  <a:cubicBezTo>
                    <a:pt x="4523" y="61"/>
                    <a:pt x="4707" y="74"/>
                    <a:pt x="4714" y="60"/>
                  </a:cubicBezTo>
                  <a:lnTo>
                    <a:pt x="4747" y="63"/>
                  </a:lnTo>
                  <a:cubicBezTo>
                    <a:pt x="4737" y="63"/>
                    <a:pt x="4736" y="64"/>
                    <a:pt x="4727" y="64"/>
                  </a:cubicBezTo>
                  <a:cubicBezTo>
                    <a:pt x="4790" y="70"/>
                    <a:pt x="4774" y="54"/>
                    <a:pt x="4855" y="56"/>
                  </a:cubicBezTo>
                  <a:cubicBezTo>
                    <a:pt x="4883" y="57"/>
                    <a:pt x="4903" y="59"/>
                    <a:pt x="4884" y="61"/>
                  </a:cubicBezTo>
                  <a:lnTo>
                    <a:pt x="4947" y="57"/>
                  </a:lnTo>
                  <a:cubicBezTo>
                    <a:pt x="4965" y="58"/>
                    <a:pt x="4961" y="60"/>
                    <a:pt x="4942" y="60"/>
                  </a:cubicBezTo>
                  <a:lnTo>
                    <a:pt x="5039" y="59"/>
                  </a:lnTo>
                  <a:lnTo>
                    <a:pt x="5038" y="59"/>
                  </a:lnTo>
                  <a:cubicBezTo>
                    <a:pt x="5052" y="57"/>
                    <a:pt x="5083" y="54"/>
                    <a:pt x="5098" y="52"/>
                  </a:cubicBezTo>
                  <a:cubicBezTo>
                    <a:pt x="5122" y="54"/>
                    <a:pt x="5086" y="54"/>
                    <a:pt x="5092" y="56"/>
                  </a:cubicBezTo>
                  <a:lnTo>
                    <a:pt x="5145" y="52"/>
                  </a:lnTo>
                  <a:cubicBezTo>
                    <a:pt x="5167" y="56"/>
                    <a:pt x="5123" y="59"/>
                    <a:pt x="5086" y="59"/>
                  </a:cubicBezTo>
                  <a:cubicBezTo>
                    <a:pt x="5136" y="73"/>
                    <a:pt x="5130" y="55"/>
                    <a:pt x="5238" y="64"/>
                  </a:cubicBezTo>
                  <a:lnTo>
                    <a:pt x="5187" y="65"/>
                  </a:lnTo>
                  <a:cubicBezTo>
                    <a:pt x="5220" y="73"/>
                    <a:pt x="5259" y="70"/>
                    <a:pt x="5316" y="75"/>
                  </a:cubicBezTo>
                  <a:cubicBezTo>
                    <a:pt x="5302" y="73"/>
                    <a:pt x="5202" y="63"/>
                    <a:pt x="5260" y="60"/>
                  </a:cubicBezTo>
                  <a:cubicBezTo>
                    <a:pt x="5276" y="61"/>
                    <a:pt x="5298" y="61"/>
                    <a:pt x="5329" y="59"/>
                  </a:cubicBezTo>
                  <a:cubicBezTo>
                    <a:pt x="5329" y="63"/>
                    <a:pt x="5359" y="62"/>
                    <a:pt x="5398" y="62"/>
                  </a:cubicBezTo>
                  <a:lnTo>
                    <a:pt x="5395" y="69"/>
                  </a:lnTo>
                  <a:cubicBezTo>
                    <a:pt x="5436" y="67"/>
                    <a:pt x="5433" y="64"/>
                    <a:pt x="5457" y="61"/>
                  </a:cubicBezTo>
                  <a:cubicBezTo>
                    <a:pt x="5503" y="61"/>
                    <a:pt x="5513" y="66"/>
                    <a:pt x="5523" y="71"/>
                  </a:cubicBezTo>
                  <a:cubicBezTo>
                    <a:pt x="5597" y="72"/>
                    <a:pt x="5473" y="63"/>
                    <a:pt x="5560" y="62"/>
                  </a:cubicBezTo>
                  <a:cubicBezTo>
                    <a:pt x="5621" y="64"/>
                    <a:pt x="5664" y="62"/>
                    <a:pt x="5737" y="58"/>
                  </a:cubicBezTo>
                  <a:cubicBezTo>
                    <a:pt x="5780" y="60"/>
                    <a:pt x="5730" y="62"/>
                    <a:pt x="5745" y="64"/>
                  </a:cubicBezTo>
                  <a:lnTo>
                    <a:pt x="5783" y="59"/>
                  </a:lnTo>
                  <a:cubicBezTo>
                    <a:pt x="5792" y="59"/>
                    <a:pt x="5789" y="60"/>
                    <a:pt x="5788" y="61"/>
                  </a:cubicBezTo>
                  <a:cubicBezTo>
                    <a:pt x="5820" y="59"/>
                    <a:pt x="5790" y="55"/>
                    <a:pt x="5841" y="53"/>
                  </a:cubicBezTo>
                  <a:cubicBezTo>
                    <a:pt x="5854" y="46"/>
                    <a:pt x="5944" y="64"/>
                    <a:pt x="6006" y="56"/>
                  </a:cubicBezTo>
                  <a:cubicBezTo>
                    <a:pt x="6021" y="58"/>
                    <a:pt x="5999" y="60"/>
                    <a:pt x="6003" y="62"/>
                  </a:cubicBezTo>
                  <a:cubicBezTo>
                    <a:pt x="6089" y="57"/>
                    <a:pt x="6077" y="59"/>
                    <a:pt x="6147" y="52"/>
                  </a:cubicBezTo>
                  <a:lnTo>
                    <a:pt x="6206" y="56"/>
                  </a:lnTo>
                  <a:cubicBezTo>
                    <a:pt x="6163" y="51"/>
                    <a:pt x="6219" y="45"/>
                    <a:pt x="6268" y="41"/>
                  </a:cubicBezTo>
                  <a:cubicBezTo>
                    <a:pt x="6252" y="38"/>
                    <a:pt x="6239" y="36"/>
                    <a:pt x="6230" y="35"/>
                  </a:cubicBezTo>
                  <a:lnTo>
                    <a:pt x="6308" y="32"/>
                  </a:lnTo>
                  <a:cubicBezTo>
                    <a:pt x="6318" y="33"/>
                    <a:pt x="6310" y="35"/>
                    <a:pt x="6297" y="38"/>
                  </a:cubicBezTo>
                  <a:lnTo>
                    <a:pt x="6311" y="36"/>
                  </a:lnTo>
                  <a:cubicBezTo>
                    <a:pt x="6339" y="39"/>
                    <a:pt x="6325" y="43"/>
                    <a:pt x="6305" y="46"/>
                  </a:cubicBezTo>
                  <a:lnTo>
                    <a:pt x="6277" y="42"/>
                  </a:lnTo>
                  <a:cubicBezTo>
                    <a:pt x="6257" y="46"/>
                    <a:pt x="6239" y="50"/>
                    <a:pt x="6243" y="54"/>
                  </a:cubicBezTo>
                  <a:cubicBezTo>
                    <a:pt x="6248" y="53"/>
                    <a:pt x="6258" y="53"/>
                    <a:pt x="6269" y="52"/>
                  </a:cubicBezTo>
                  <a:cubicBezTo>
                    <a:pt x="6264" y="53"/>
                    <a:pt x="6261" y="54"/>
                    <a:pt x="6263" y="55"/>
                  </a:cubicBezTo>
                  <a:cubicBezTo>
                    <a:pt x="6266" y="56"/>
                    <a:pt x="6274" y="54"/>
                    <a:pt x="6287" y="53"/>
                  </a:cubicBezTo>
                  <a:lnTo>
                    <a:pt x="6304" y="60"/>
                  </a:lnTo>
                  <a:lnTo>
                    <a:pt x="6309" y="57"/>
                  </a:lnTo>
                  <a:lnTo>
                    <a:pt x="6411" y="62"/>
                  </a:lnTo>
                  <a:cubicBezTo>
                    <a:pt x="6485" y="55"/>
                    <a:pt x="6548" y="44"/>
                    <a:pt x="6665" y="41"/>
                  </a:cubicBezTo>
                  <a:cubicBezTo>
                    <a:pt x="6636" y="47"/>
                    <a:pt x="6659" y="50"/>
                    <a:pt x="6657" y="56"/>
                  </a:cubicBezTo>
                  <a:cubicBezTo>
                    <a:pt x="6625" y="50"/>
                    <a:pt x="6567" y="59"/>
                    <a:pt x="6507" y="58"/>
                  </a:cubicBezTo>
                  <a:cubicBezTo>
                    <a:pt x="6538" y="58"/>
                    <a:pt x="6531" y="61"/>
                    <a:pt x="6523" y="62"/>
                  </a:cubicBezTo>
                  <a:lnTo>
                    <a:pt x="6631" y="57"/>
                  </a:lnTo>
                  <a:cubicBezTo>
                    <a:pt x="6628" y="62"/>
                    <a:pt x="6654" y="60"/>
                    <a:pt x="6682" y="63"/>
                  </a:cubicBezTo>
                  <a:cubicBezTo>
                    <a:pt x="6660" y="52"/>
                    <a:pt x="6762" y="56"/>
                    <a:pt x="6806" y="53"/>
                  </a:cubicBezTo>
                  <a:cubicBezTo>
                    <a:pt x="6808" y="56"/>
                    <a:pt x="6798" y="60"/>
                    <a:pt x="6744" y="59"/>
                  </a:cubicBezTo>
                  <a:cubicBezTo>
                    <a:pt x="6803" y="67"/>
                    <a:pt x="6821" y="47"/>
                    <a:pt x="6879" y="54"/>
                  </a:cubicBezTo>
                  <a:cubicBezTo>
                    <a:pt x="6865" y="54"/>
                    <a:pt x="6858" y="53"/>
                    <a:pt x="6853" y="55"/>
                  </a:cubicBezTo>
                  <a:cubicBezTo>
                    <a:pt x="6884" y="52"/>
                    <a:pt x="6958" y="55"/>
                    <a:pt x="6941" y="58"/>
                  </a:cubicBezTo>
                  <a:lnTo>
                    <a:pt x="6928" y="58"/>
                  </a:lnTo>
                  <a:cubicBezTo>
                    <a:pt x="7014" y="59"/>
                    <a:pt x="7191" y="58"/>
                    <a:pt x="7204" y="50"/>
                  </a:cubicBezTo>
                  <a:cubicBezTo>
                    <a:pt x="7205" y="51"/>
                    <a:pt x="7193" y="60"/>
                    <a:pt x="7188" y="62"/>
                  </a:cubicBezTo>
                  <a:lnTo>
                    <a:pt x="7342" y="33"/>
                  </a:lnTo>
                  <a:cubicBezTo>
                    <a:pt x="7329" y="41"/>
                    <a:pt x="7381" y="58"/>
                    <a:pt x="7309" y="62"/>
                  </a:cubicBezTo>
                  <a:cubicBezTo>
                    <a:pt x="7330" y="63"/>
                    <a:pt x="7355" y="65"/>
                    <a:pt x="7399" y="62"/>
                  </a:cubicBezTo>
                  <a:cubicBezTo>
                    <a:pt x="7385" y="61"/>
                    <a:pt x="7364" y="51"/>
                    <a:pt x="7383" y="51"/>
                  </a:cubicBezTo>
                  <a:cubicBezTo>
                    <a:pt x="7436" y="59"/>
                    <a:pt x="7420" y="55"/>
                    <a:pt x="7485" y="62"/>
                  </a:cubicBezTo>
                  <a:cubicBezTo>
                    <a:pt x="7463" y="61"/>
                    <a:pt x="7487" y="49"/>
                    <a:pt x="7520" y="50"/>
                  </a:cubicBezTo>
                  <a:cubicBezTo>
                    <a:pt x="7515" y="51"/>
                    <a:pt x="7523" y="61"/>
                    <a:pt x="7511" y="62"/>
                  </a:cubicBezTo>
                  <a:lnTo>
                    <a:pt x="7594" y="51"/>
                  </a:lnTo>
                  <a:cubicBezTo>
                    <a:pt x="7573" y="53"/>
                    <a:pt x="7590" y="61"/>
                    <a:pt x="7609" y="64"/>
                  </a:cubicBezTo>
                  <a:cubicBezTo>
                    <a:pt x="7600" y="62"/>
                    <a:pt x="7680" y="64"/>
                    <a:pt x="7702" y="63"/>
                  </a:cubicBezTo>
                  <a:lnTo>
                    <a:pt x="7667" y="61"/>
                  </a:lnTo>
                  <a:cubicBezTo>
                    <a:pt x="7761" y="63"/>
                    <a:pt x="7760" y="45"/>
                    <a:pt x="7853" y="46"/>
                  </a:cubicBezTo>
                  <a:cubicBezTo>
                    <a:pt x="7842" y="48"/>
                    <a:pt x="7825" y="60"/>
                    <a:pt x="7872" y="62"/>
                  </a:cubicBezTo>
                  <a:cubicBezTo>
                    <a:pt x="7894" y="56"/>
                    <a:pt x="7968" y="34"/>
                    <a:pt x="8050" y="29"/>
                  </a:cubicBezTo>
                  <a:lnTo>
                    <a:pt x="8066" y="33"/>
                  </a:lnTo>
                  <a:lnTo>
                    <a:pt x="8129" y="29"/>
                  </a:lnTo>
                  <a:cubicBezTo>
                    <a:pt x="8090" y="38"/>
                    <a:pt x="7980" y="56"/>
                    <a:pt x="7919" y="63"/>
                  </a:cubicBezTo>
                  <a:cubicBezTo>
                    <a:pt x="7954" y="66"/>
                    <a:pt x="7929" y="67"/>
                    <a:pt x="7982" y="67"/>
                  </a:cubicBezTo>
                  <a:cubicBezTo>
                    <a:pt x="8000" y="70"/>
                    <a:pt x="7953" y="72"/>
                    <a:pt x="7938" y="72"/>
                  </a:cubicBezTo>
                  <a:lnTo>
                    <a:pt x="8060" y="74"/>
                  </a:lnTo>
                  <a:cubicBezTo>
                    <a:pt x="8054" y="67"/>
                    <a:pt x="8153" y="67"/>
                    <a:pt x="8149" y="62"/>
                  </a:cubicBezTo>
                  <a:lnTo>
                    <a:pt x="8016" y="68"/>
                  </a:lnTo>
                  <a:cubicBezTo>
                    <a:pt x="8011" y="62"/>
                    <a:pt x="8093" y="49"/>
                    <a:pt x="8179" y="51"/>
                  </a:cubicBezTo>
                  <a:cubicBezTo>
                    <a:pt x="8201" y="53"/>
                    <a:pt x="8163" y="63"/>
                    <a:pt x="8165" y="65"/>
                  </a:cubicBezTo>
                  <a:cubicBezTo>
                    <a:pt x="8176" y="63"/>
                    <a:pt x="8247" y="61"/>
                    <a:pt x="8255" y="62"/>
                  </a:cubicBezTo>
                  <a:lnTo>
                    <a:pt x="8218" y="66"/>
                  </a:lnTo>
                  <a:cubicBezTo>
                    <a:pt x="8266" y="69"/>
                    <a:pt x="8297" y="57"/>
                    <a:pt x="8355" y="64"/>
                  </a:cubicBezTo>
                  <a:cubicBezTo>
                    <a:pt x="8375" y="64"/>
                    <a:pt x="8414" y="73"/>
                    <a:pt x="8418" y="69"/>
                  </a:cubicBezTo>
                  <a:cubicBezTo>
                    <a:pt x="8385" y="61"/>
                    <a:pt x="8379" y="37"/>
                    <a:pt x="8401" y="31"/>
                  </a:cubicBezTo>
                  <a:cubicBezTo>
                    <a:pt x="8408" y="31"/>
                    <a:pt x="8505" y="38"/>
                    <a:pt x="8528" y="42"/>
                  </a:cubicBezTo>
                  <a:cubicBezTo>
                    <a:pt x="8561" y="48"/>
                    <a:pt x="8479" y="57"/>
                    <a:pt x="8507" y="62"/>
                  </a:cubicBezTo>
                  <a:cubicBezTo>
                    <a:pt x="8508" y="60"/>
                    <a:pt x="8526" y="58"/>
                    <a:pt x="8534" y="57"/>
                  </a:cubicBezTo>
                  <a:cubicBezTo>
                    <a:pt x="8555" y="59"/>
                    <a:pt x="8525" y="63"/>
                    <a:pt x="8571" y="62"/>
                  </a:cubicBezTo>
                  <a:cubicBezTo>
                    <a:pt x="8578" y="55"/>
                    <a:pt x="8664" y="63"/>
                    <a:pt x="8592" y="56"/>
                  </a:cubicBezTo>
                  <a:cubicBezTo>
                    <a:pt x="8637" y="55"/>
                    <a:pt x="8640" y="58"/>
                    <a:pt x="8692" y="58"/>
                  </a:cubicBezTo>
                  <a:cubicBezTo>
                    <a:pt x="8675" y="53"/>
                    <a:pt x="8739" y="43"/>
                    <a:pt x="8784" y="41"/>
                  </a:cubicBezTo>
                  <a:cubicBezTo>
                    <a:pt x="8781" y="42"/>
                    <a:pt x="8791" y="45"/>
                    <a:pt x="8796" y="46"/>
                  </a:cubicBezTo>
                  <a:cubicBezTo>
                    <a:pt x="8888" y="47"/>
                    <a:pt x="8937" y="50"/>
                    <a:pt x="9022" y="50"/>
                  </a:cubicBezTo>
                  <a:cubicBezTo>
                    <a:pt x="9030" y="52"/>
                    <a:pt x="9071" y="54"/>
                    <a:pt x="9054" y="57"/>
                  </a:cubicBezTo>
                  <a:cubicBezTo>
                    <a:pt x="9066" y="56"/>
                    <a:pt x="9077" y="53"/>
                    <a:pt x="9103" y="53"/>
                  </a:cubicBezTo>
                  <a:cubicBezTo>
                    <a:pt x="9154" y="59"/>
                    <a:pt x="9045" y="54"/>
                    <a:pt x="9084" y="61"/>
                  </a:cubicBezTo>
                  <a:cubicBezTo>
                    <a:pt x="9087" y="57"/>
                    <a:pt x="9152" y="56"/>
                    <a:pt x="9189" y="53"/>
                  </a:cubicBezTo>
                  <a:cubicBezTo>
                    <a:pt x="9178" y="47"/>
                    <a:pt x="9103" y="52"/>
                    <a:pt x="9065" y="54"/>
                  </a:cubicBezTo>
                  <a:cubicBezTo>
                    <a:pt x="9065" y="46"/>
                    <a:pt x="9130" y="37"/>
                    <a:pt x="9219" y="33"/>
                  </a:cubicBezTo>
                  <a:cubicBezTo>
                    <a:pt x="9290" y="31"/>
                    <a:pt x="9250" y="39"/>
                    <a:pt x="9262" y="38"/>
                  </a:cubicBezTo>
                  <a:cubicBezTo>
                    <a:pt x="9395" y="39"/>
                    <a:pt x="9376" y="23"/>
                    <a:pt x="9486" y="29"/>
                  </a:cubicBezTo>
                  <a:cubicBezTo>
                    <a:pt x="9530" y="35"/>
                    <a:pt x="9488" y="40"/>
                    <a:pt x="9498" y="44"/>
                  </a:cubicBezTo>
                  <a:cubicBezTo>
                    <a:pt x="9440" y="46"/>
                    <a:pt x="9409" y="40"/>
                    <a:pt x="9370" y="40"/>
                  </a:cubicBezTo>
                  <a:lnTo>
                    <a:pt x="9418" y="43"/>
                  </a:lnTo>
                  <a:cubicBezTo>
                    <a:pt x="9400" y="45"/>
                    <a:pt x="9361" y="46"/>
                    <a:pt x="9340" y="45"/>
                  </a:cubicBezTo>
                  <a:cubicBezTo>
                    <a:pt x="9377" y="50"/>
                    <a:pt x="9565" y="46"/>
                    <a:pt x="9668" y="51"/>
                  </a:cubicBezTo>
                  <a:cubicBezTo>
                    <a:pt x="9686" y="49"/>
                    <a:pt x="9718" y="47"/>
                    <a:pt x="9703" y="45"/>
                  </a:cubicBezTo>
                  <a:lnTo>
                    <a:pt x="9670" y="45"/>
                  </a:lnTo>
                  <a:cubicBezTo>
                    <a:pt x="9640" y="41"/>
                    <a:pt x="9732" y="39"/>
                    <a:pt x="9690" y="37"/>
                  </a:cubicBezTo>
                  <a:cubicBezTo>
                    <a:pt x="9734" y="34"/>
                    <a:pt x="9783" y="29"/>
                    <a:pt x="9844" y="32"/>
                  </a:cubicBezTo>
                  <a:lnTo>
                    <a:pt x="9856" y="38"/>
                  </a:lnTo>
                  <a:cubicBezTo>
                    <a:pt x="9854" y="36"/>
                    <a:pt x="9816" y="35"/>
                    <a:pt x="9798" y="36"/>
                  </a:cubicBezTo>
                  <a:cubicBezTo>
                    <a:pt x="9824" y="34"/>
                    <a:pt x="9892" y="45"/>
                    <a:pt x="9920" y="37"/>
                  </a:cubicBezTo>
                  <a:lnTo>
                    <a:pt x="9877" y="32"/>
                  </a:lnTo>
                  <a:cubicBezTo>
                    <a:pt x="9921" y="29"/>
                    <a:pt x="9975" y="23"/>
                    <a:pt x="10030" y="25"/>
                  </a:cubicBezTo>
                  <a:cubicBezTo>
                    <a:pt x="10005" y="19"/>
                    <a:pt x="10017" y="26"/>
                    <a:pt x="9979" y="18"/>
                  </a:cubicBezTo>
                  <a:cubicBezTo>
                    <a:pt x="10012" y="27"/>
                    <a:pt x="9839" y="18"/>
                    <a:pt x="9893" y="27"/>
                  </a:cubicBezTo>
                  <a:cubicBezTo>
                    <a:pt x="9854" y="19"/>
                    <a:pt x="9825" y="24"/>
                    <a:pt x="9773" y="16"/>
                  </a:cubicBezTo>
                  <a:cubicBezTo>
                    <a:pt x="9774" y="18"/>
                    <a:pt x="9791" y="20"/>
                    <a:pt x="9746" y="19"/>
                  </a:cubicBezTo>
                  <a:cubicBezTo>
                    <a:pt x="9743" y="20"/>
                    <a:pt x="9739" y="21"/>
                    <a:pt x="9735" y="21"/>
                  </a:cubicBezTo>
                  <a:lnTo>
                    <a:pt x="9732" y="21"/>
                  </a:lnTo>
                  <a:lnTo>
                    <a:pt x="9735" y="21"/>
                  </a:lnTo>
                  <a:cubicBezTo>
                    <a:pt x="9733" y="21"/>
                    <a:pt x="9733" y="22"/>
                    <a:pt x="9736" y="21"/>
                  </a:cubicBezTo>
                  <a:cubicBezTo>
                    <a:pt x="9747" y="22"/>
                    <a:pt x="9756" y="23"/>
                    <a:pt x="9759" y="24"/>
                  </a:cubicBezTo>
                  <a:cubicBezTo>
                    <a:pt x="9736" y="29"/>
                    <a:pt x="9664" y="29"/>
                    <a:pt x="9639" y="31"/>
                  </a:cubicBezTo>
                  <a:cubicBezTo>
                    <a:pt x="9612" y="30"/>
                    <a:pt x="9651" y="29"/>
                    <a:pt x="9636" y="27"/>
                  </a:cubicBezTo>
                  <a:lnTo>
                    <a:pt x="9599" y="30"/>
                  </a:lnTo>
                  <a:cubicBezTo>
                    <a:pt x="9596" y="26"/>
                    <a:pt x="9527" y="23"/>
                    <a:pt x="9591" y="20"/>
                  </a:cubicBezTo>
                  <a:lnTo>
                    <a:pt x="9534" y="20"/>
                  </a:lnTo>
                  <a:cubicBezTo>
                    <a:pt x="9500" y="17"/>
                    <a:pt x="9453" y="16"/>
                    <a:pt x="9425" y="18"/>
                  </a:cubicBezTo>
                  <a:cubicBezTo>
                    <a:pt x="9398" y="17"/>
                    <a:pt x="9356" y="23"/>
                    <a:pt x="9380" y="19"/>
                  </a:cubicBezTo>
                  <a:lnTo>
                    <a:pt x="9290" y="22"/>
                  </a:lnTo>
                  <a:lnTo>
                    <a:pt x="9289" y="21"/>
                  </a:lnTo>
                  <a:cubicBezTo>
                    <a:pt x="9200" y="20"/>
                    <a:pt x="9106" y="28"/>
                    <a:pt x="9004" y="20"/>
                  </a:cubicBezTo>
                  <a:cubicBezTo>
                    <a:pt x="8974" y="21"/>
                    <a:pt x="8944" y="22"/>
                    <a:pt x="8893" y="21"/>
                  </a:cubicBezTo>
                  <a:lnTo>
                    <a:pt x="8884" y="17"/>
                  </a:lnTo>
                  <a:cubicBezTo>
                    <a:pt x="8845" y="18"/>
                    <a:pt x="8768" y="13"/>
                    <a:pt x="8752" y="17"/>
                  </a:cubicBezTo>
                  <a:cubicBezTo>
                    <a:pt x="8710" y="7"/>
                    <a:pt x="8565" y="14"/>
                    <a:pt x="8498" y="12"/>
                  </a:cubicBezTo>
                  <a:lnTo>
                    <a:pt x="8495" y="17"/>
                  </a:lnTo>
                  <a:cubicBezTo>
                    <a:pt x="8449" y="17"/>
                    <a:pt x="8404" y="18"/>
                    <a:pt x="8346" y="20"/>
                  </a:cubicBezTo>
                  <a:lnTo>
                    <a:pt x="8350" y="25"/>
                  </a:lnTo>
                  <a:cubicBezTo>
                    <a:pt x="8300" y="28"/>
                    <a:pt x="8222" y="21"/>
                    <a:pt x="8143" y="22"/>
                  </a:cubicBezTo>
                  <a:cubicBezTo>
                    <a:pt x="8149" y="20"/>
                    <a:pt x="8169" y="20"/>
                    <a:pt x="8183" y="21"/>
                  </a:cubicBezTo>
                  <a:cubicBezTo>
                    <a:pt x="8089" y="11"/>
                    <a:pt x="7984" y="28"/>
                    <a:pt x="7899" y="21"/>
                  </a:cubicBezTo>
                  <a:cubicBezTo>
                    <a:pt x="7878" y="22"/>
                    <a:pt x="7862" y="22"/>
                    <a:pt x="7848" y="21"/>
                  </a:cubicBezTo>
                  <a:cubicBezTo>
                    <a:pt x="7850" y="21"/>
                    <a:pt x="7851" y="21"/>
                    <a:pt x="7853" y="20"/>
                  </a:cubicBezTo>
                  <a:lnTo>
                    <a:pt x="7844" y="20"/>
                  </a:lnTo>
                  <a:lnTo>
                    <a:pt x="7815" y="18"/>
                  </a:lnTo>
                  <a:cubicBezTo>
                    <a:pt x="7823" y="19"/>
                    <a:pt x="7832" y="20"/>
                    <a:pt x="7839" y="20"/>
                  </a:cubicBezTo>
                  <a:cubicBezTo>
                    <a:pt x="7823" y="20"/>
                    <a:pt x="7798" y="21"/>
                    <a:pt x="7774" y="22"/>
                  </a:cubicBezTo>
                  <a:lnTo>
                    <a:pt x="7763" y="17"/>
                  </a:lnTo>
                  <a:lnTo>
                    <a:pt x="7758" y="17"/>
                  </a:lnTo>
                  <a:cubicBezTo>
                    <a:pt x="7734" y="15"/>
                    <a:pt x="7739" y="19"/>
                    <a:pt x="7751" y="23"/>
                  </a:cubicBezTo>
                  <a:cubicBezTo>
                    <a:pt x="7739" y="24"/>
                    <a:pt x="7728" y="25"/>
                    <a:pt x="7719" y="26"/>
                  </a:cubicBezTo>
                  <a:cubicBezTo>
                    <a:pt x="7700" y="18"/>
                    <a:pt x="7655" y="29"/>
                    <a:pt x="7629" y="20"/>
                  </a:cubicBezTo>
                  <a:cubicBezTo>
                    <a:pt x="7612" y="24"/>
                    <a:pt x="7506" y="23"/>
                    <a:pt x="7493" y="32"/>
                  </a:cubicBezTo>
                  <a:cubicBezTo>
                    <a:pt x="7492" y="30"/>
                    <a:pt x="7485" y="30"/>
                    <a:pt x="7498" y="30"/>
                  </a:cubicBezTo>
                  <a:cubicBezTo>
                    <a:pt x="7471" y="29"/>
                    <a:pt x="7444" y="28"/>
                    <a:pt x="7420" y="30"/>
                  </a:cubicBezTo>
                  <a:lnTo>
                    <a:pt x="7408" y="24"/>
                  </a:lnTo>
                  <a:lnTo>
                    <a:pt x="7349" y="32"/>
                  </a:lnTo>
                  <a:cubicBezTo>
                    <a:pt x="7313" y="28"/>
                    <a:pt x="7298" y="26"/>
                    <a:pt x="7334" y="21"/>
                  </a:cubicBezTo>
                  <a:cubicBezTo>
                    <a:pt x="7247" y="28"/>
                    <a:pt x="7263" y="24"/>
                    <a:pt x="7190" y="31"/>
                  </a:cubicBezTo>
                  <a:lnTo>
                    <a:pt x="7194" y="27"/>
                  </a:lnTo>
                  <a:cubicBezTo>
                    <a:pt x="7167" y="27"/>
                    <a:pt x="7125" y="32"/>
                    <a:pt x="7109" y="29"/>
                  </a:cubicBezTo>
                  <a:cubicBezTo>
                    <a:pt x="7051" y="21"/>
                    <a:pt x="6819" y="27"/>
                    <a:pt x="6668" y="20"/>
                  </a:cubicBezTo>
                  <a:cubicBezTo>
                    <a:pt x="6697" y="32"/>
                    <a:pt x="6598" y="14"/>
                    <a:pt x="6592" y="24"/>
                  </a:cubicBezTo>
                  <a:cubicBezTo>
                    <a:pt x="6583" y="21"/>
                    <a:pt x="6562" y="19"/>
                    <a:pt x="6586" y="17"/>
                  </a:cubicBezTo>
                  <a:cubicBezTo>
                    <a:pt x="6509" y="19"/>
                    <a:pt x="6471" y="12"/>
                    <a:pt x="6418" y="20"/>
                  </a:cubicBezTo>
                  <a:cubicBezTo>
                    <a:pt x="6409" y="17"/>
                    <a:pt x="6434" y="16"/>
                    <a:pt x="6426" y="14"/>
                  </a:cubicBezTo>
                  <a:cubicBezTo>
                    <a:pt x="6420" y="14"/>
                    <a:pt x="6402" y="16"/>
                    <a:pt x="6394" y="15"/>
                  </a:cubicBezTo>
                  <a:cubicBezTo>
                    <a:pt x="6386" y="13"/>
                    <a:pt x="6405" y="12"/>
                    <a:pt x="6417" y="11"/>
                  </a:cubicBezTo>
                  <a:cubicBezTo>
                    <a:pt x="6339" y="11"/>
                    <a:pt x="6331" y="20"/>
                    <a:pt x="6325" y="28"/>
                  </a:cubicBezTo>
                  <a:cubicBezTo>
                    <a:pt x="6285" y="24"/>
                    <a:pt x="6265" y="25"/>
                    <a:pt x="6236" y="30"/>
                  </a:cubicBezTo>
                  <a:cubicBezTo>
                    <a:pt x="6223" y="27"/>
                    <a:pt x="6199" y="24"/>
                    <a:pt x="6248" y="24"/>
                  </a:cubicBezTo>
                  <a:cubicBezTo>
                    <a:pt x="6221" y="23"/>
                    <a:pt x="6080" y="19"/>
                    <a:pt x="6078" y="26"/>
                  </a:cubicBezTo>
                  <a:cubicBezTo>
                    <a:pt x="6069" y="24"/>
                    <a:pt x="6039" y="25"/>
                    <a:pt x="6032" y="26"/>
                  </a:cubicBezTo>
                  <a:cubicBezTo>
                    <a:pt x="5970" y="25"/>
                    <a:pt x="5965" y="25"/>
                    <a:pt x="5904" y="25"/>
                  </a:cubicBezTo>
                  <a:lnTo>
                    <a:pt x="5921" y="26"/>
                  </a:lnTo>
                  <a:cubicBezTo>
                    <a:pt x="5897" y="34"/>
                    <a:pt x="5871" y="28"/>
                    <a:pt x="5822" y="29"/>
                  </a:cubicBezTo>
                  <a:lnTo>
                    <a:pt x="5823" y="28"/>
                  </a:lnTo>
                  <a:cubicBezTo>
                    <a:pt x="5711" y="22"/>
                    <a:pt x="5775" y="31"/>
                    <a:pt x="5665" y="24"/>
                  </a:cubicBezTo>
                  <a:lnTo>
                    <a:pt x="5671" y="29"/>
                  </a:lnTo>
                  <a:cubicBezTo>
                    <a:pt x="5660" y="39"/>
                    <a:pt x="5573" y="22"/>
                    <a:pt x="5509" y="26"/>
                  </a:cubicBezTo>
                  <a:lnTo>
                    <a:pt x="5532" y="29"/>
                  </a:lnTo>
                  <a:cubicBezTo>
                    <a:pt x="5497" y="33"/>
                    <a:pt x="5434" y="15"/>
                    <a:pt x="5399" y="13"/>
                  </a:cubicBezTo>
                  <a:cubicBezTo>
                    <a:pt x="5391" y="12"/>
                    <a:pt x="5411" y="12"/>
                    <a:pt x="5422" y="11"/>
                  </a:cubicBezTo>
                  <a:cubicBezTo>
                    <a:pt x="5330" y="6"/>
                    <a:pt x="5410" y="17"/>
                    <a:pt x="5341" y="19"/>
                  </a:cubicBezTo>
                  <a:cubicBezTo>
                    <a:pt x="5328" y="15"/>
                    <a:pt x="5357" y="10"/>
                    <a:pt x="5311" y="9"/>
                  </a:cubicBezTo>
                  <a:cubicBezTo>
                    <a:pt x="5288" y="7"/>
                    <a:pt x="5177" y="20"/>
                    <a:pt x="5114" y="13"/>
                  </a:cubicBezTo>
                  <a:cubicBezTo>
                    <a:pt x="5128" y="16"/>
                    <a:pt x="5142" y="19"/>
                    <a:pt x="5110" y="21"/>
                  </a:cubicBezTo>
                  <a:cubicBezTo>
                    <a:pt x="5061" y="21"/>
                    <a:pt x="4978" y="10"/>
                    <a:pt x="4934" y="19"/>
                  </a:cubicBezTo>
                  <a:cubicBezTo>
                    <a:pt x="4928" y="18"/>
                    <a:pt x="4925" y="17"/>
                    <a:pt x="4925" y="16"/>
                  </a:cubicBezTo>
                  <a:cubicBezTo>
                    <a:pt x="4888" y="19"/>
                    <a:pt x="4804" y="20"/>
                    <a:pt x="4781" y="24"/>
                  </a:cubicBezTo>
                  <a:cubicBezTo>
                    <a:pt x="4747" y="8"/>
                    <a:pt x="4549" y="32"/>
                    <a:pt x="4550" y="16"/>
                  </a:cubicBezTo>
                  <a:lnTo>
                    <a:pt x="4435" y="17"/>
                  </a:lnTo>
                  <a:lnTo>
                    <a:pt x="4438" y="15"/>
                  </a:lnTo>
                  <a:cubicBezTo>
                    <a:pt x="4365" y="14"/>
                    <a:pt x="4339" y="18"/>
                    <a:pt x="4313" y="22"/>
                  </a:cubicBezTo>
                  <a:cubicBezTo>
                    <a:pt x="4296" y="20"/>
                    <a:pt x="4309" y="19"/>
                    <a:pt x="4310" y="18"/>
                  </a:cubicBezTo>
                  <a:cubicBezTo>
                    <a:pt x="4203" y="15"/>
                    <a:pt x="4192" y="15"/>
                    <a:pt x="4102" y="23"/>
                  </a:cubicBezTo>
                  <a:lnTo>
                    <a:pt x="4093" y="18"/>
                  </a:lnTo>
                  <a:cubicBezTo>
                    <a:pt x="4068" y="21"/>
                    <a:pt x="3938" y="10"/>
                    <a:pt x="3833" y="15"/>
                  </a:cubicBezTo>
                  <a:cubicBezTo>
                    <a:pt x="3834" y="15"/>
                    <a:pt x="3836" y="14"/>
                    <a:pt x="3844" y="13"/>
                  </a:cubicBezTo>
                  <a:cubicBezTo>
                    <a:pt x="3726" y="19"/>
                    <a:pt x="3561" y="0"/>
                    <a:pt x="3518" y="17"/>
                  </a:cubicBezTo>
                  <a:lnTo>
                    <a:pt x="3439" y="21"/>
                  </a:lnTo>
                  <a:cubicBezTo>
                    <a:pt x="3540" y="23"/>
                    <a:pt x="3424" y="29"/>
                    <a:pt x="3466" y="32"/>
                  </a:cubicBezTo>
                  <a:cubicBezTo>
                    <a:pt x="3426" y="33"/>
                    <a:pt x="3363" y="27"/>
                    <a:pt x="3412" y="26"/>
                  </a:cubicBezTo>
                  <a:lnTo>
                    <a:pt x="3420" y="27"/>
                  </a:lnTo>
                  <a:cubicBezTo>
                    <a:pt x="3438" y="17"/>
                    <a:pt x="3294" y="23"/>
                    <a:pt x="3297" y="16"/>
                  </a:cubicBezTo>
                  <a:cubicBezTo>
                    <a:pt x="3098" y="17"/>
                    <a:pt x="2904" y="11"/>
                    <a:pt x="2718" y="10"/>
                  </a:cubicBezTo>
                  <a:lnTo>
                    <a:pt x="2740" y="18"/>
                  </a:lnTo>
                  <a:lnTo>
                    <a:pt x="2675" y="17"/>
                  </a:lnTo>
                  <a:cubicBezTo>
                    <a:pt x="2658" y="15"/>
                    <a:pt x="2652" y="11"/>
                    <a:pt x="2698" y="12"/>
                  </a:cubicBezTo>
                  <a:cubicBezTo>
                    <a:pt x="2674" y="8"/>
                    <a:pt x="2620" y="15"/>
                    <a:pt x="2619" y="17"/>
                  </a:cubicBezTo>
                  <a:cubicBezTo>
                    <a:pt x="2528" y="14"/>
                    <a:pt x="2655" y="9"/>
                    <a:pt x="2627" y="9"/>
                  </a:cubicBezTo>
                  <a:lnTo>
                    <a:pt x="2589" y="9"/>
                  </a:lnTo>
                  <a:lnTo>
                    <a:pt x="2597" y="9"/>
                  </a:lnTo>
                  <a:cubicBezTo>
                    <a:pt x="2567" y="12"/>
                    <a:pt x="2564" y="15"/>
                    <a:pt x="2508" y="15"/>
                  </a:cubicBezTo>
                  <a:cubicBezTo>
                    <a:pt x="2473" y="13"/>
                    <a:pt x="2490" y="10"/>
                    <a:pt x="2476" y="10"/>
                  </a:cubicBezTo>
                  <a:cubicBezTo>
                    <a:pt x="2477" y="10"/>
                    <a:pt x="2472" y="9"/>
                    <a:pt x="2455" y="10"/>
                  </a:cubicBezTo>
                  <a:lnTo>
                    <a:pt x="2373" y="9"/>
                  </a:lnTo>
                  <a:lnTo>
                    <a:pt x="2406" y="15"/>
                  </a:lnTo>
                  <a:cubicBezTo>
                    <a:pt x="2370" y="18"/>
                    <a:pt x="2329" y="15"/>
                    <a:pt x="2367" y="21"/>
                  </a:cubicBezTo>
                  <a:cubicBezTo>
                    <a:pt x="2311" y="11"/>
                    <a:pt x="2062" y="17"/>
                    <a:pt x="2028" y="14"/>
                  </a:cubicBezTo>
                  <a:cubicBezTo>
                    <a:pt x="1977" y="18"/>
                    <a:pt x="1927" y="18"/>
                    <a:pt x="1864" y="17"/>
                  </a:cubicBezTo>
                  <a:cubicBezTo>
                    <a:pt x="1880" y="19"/>
                    <a:pt x="1889" y="25"/>
                    <a:pt x="1836" y="24"/>
                  </a:cubicBezTo>
                  <a:cubicBezTo>
                    <a:pt x="1855" y="11"/>
                    <a:pt x="1737" y="18"/>
                    <a:pt x="1694" y="9"/>
                  </a:cubicBezTo>
                  <a:cubicBezTo>
                    <a:pt x="1733" y="15"/>
                    <a:pt x="1542" y="10"/>
                    <a:pt x="1603" y="19"/>
                  </a:cubicBezTo>
                  <a:cubicBezTo>
                    <a:pt x="1558" y="18"/>
                    <a:pt x="1600" y="14"/>
                    <a:pt x="1566" y="11"/>
                  </a:cubicBezTo>
                  <a:cubicBezTo>
                    <a:pt x="1460" y="16"/>
                    <a:pt x="1331" y="8"/>
                    <a:pt x="1200" y="9"/>
                  </a:cubicBezTo>
                  <a:cubicBezTo>
                    <a:pt x="1198" y="11"/>
                    <a:pt x="1220" y="13"/>
                    <a:pt x="1192" y="16"/>
                  </a:cubicBezTo>
                  <a:lnTo>
                    <a:pt x="1122" y="8"/>
                  </a:lnTo>
                  <a:cubicBezTo>
                    <a:pt x="1096" y="9"/>
                    <a:pt x="1098" y="17"/>
                    <a:pt x="1051" y="11"/>
                  </a:cubicBezTo>
                  <a:cubicBezTo>
                    <a:pt x="1058" y="13"/>
                    <a:pt x="1068" y="15"/>
                    <a:pt x="1050" y="15"/>
                  </a:cubicBezTo>
                  <a:cubicBezTo>
                    <a:pt x="792" y="7"/>
                    <a:pt x="524" y="22"/>
                    <a:pt x="262" y="7"/>
                  </a:cubicBezTo>
                  <a:cubicBezTo>
                    <a:pt x="297" y="9"/>
                    <a:pt x="274" y="10"/>
                    <a:pt x="247" y="10"/>
                  </a:cubicBezTo>
                  <a:cubicBezTo>
                    <a:pt x="264" y="11"/>
                    <a:pt x="246" y="14"/>
                    <a:pt x="250" y="17"/>
                  </a:cubicBezTo>
                  <a:lnTo>
                    <a:pt x="140" y="10"/>
                  </a:lnTo>
                  <a:cubicBezTo>
                    <a:pt x="120" y="17"/>
                    <a:pt x="23" y="10"/>
                    <a:pt x="11" y="17"/>
                  </a:cubicBezTo>
                  <a:lnTo>
                    <a:pt x="46" y="15"/>
                  </a:lnTo>
                  <a:cubicBezTo>
                    <a:pt x="0" y="23"/>
                    <a:pt x="111" y="32"/>
                    <a:pt x="104" y="42"/>
                  </a:cubicBezTo>
                  <a:cubicBezTo>
                    <a:pt x="156" y="33"/>
                    <a:pt x="240" y="55"/>
                    <a:pt x="325" y="43"/>
                  </a:cubicBezTo>
                  <a:cubicBezTo>
                    <a:pt x="344" y="45"/>
                    <a:pt x="309" y="46"/>
                    <a:pt x="319" y="48"/>
                  </a:cubicBezTo>
                  <a:cubicBezTo>
                    <a:pt x="340" y="44"/>
                    <a:pt x="366" y="43"/>
                    <a:pt x="414" y="45"/>
                  </a:cubicBezTo>
                  <a:lnTo>
                    <a:pt x="409" y="46"/>
                  </a:lnTo>
                  <a:cubicBezTo>
                    <a:pt x="544" y="45"/>
                    <a:pt x="602" y="49"/>
                    <a:pt x="754" y="52"/>
                  </a:cubicBezTo>
                  <a:lnTo>
                    <a:pt x="742" y="47"/>
                  </a:lnTo>
                  <a:cubicBezTo>
                    <a:pt x="775" y="48"/>
                    <a:pt x="782" y="49"/>
                    <a:pt x="797" y="50"/>
                  </a:cubicBezTo>
                  <a:cubicBezTo>
                    <a:pt x="835" y="43"/>
                    <a:pt x="706" y="50"/>
                    <a:pt x="740" y="42"/>
                  </a:cubicBezTo>
                  <a:cubicBezTo>
                    <a:pt x="783" y="52"/>
                    <a:pt x="970" y="42"/>
                    <a:pt x="999" y="53"/>
                  </a:cubicBezTo>
                  <a:cubicBezTo>
                    <a:pt x="1049" y="54"/>
                    <a:pt x="984" y="48"/>
                    <a:pt x="1034" y="48"/>
                  </a:cubicBezTo>
                  <a:lnTo>
                    <a:pt x="1048" y="51"/>
                  </a:lnTo>
                  <a:lnTo>
                    <a:pt x="1060" y="47"/>
                  </a:lnTo>
                  <a:cubicBezTo>
                    <a:pt x="1093" y="48"/>
                    <a:pt x="1110" y="52"/>
                    <a:pt x="1111" y="54"/>
                  </a:cubicBezTo>
                  <a:cubicBezTo>
                    <a:pt x="1103" y="54"/>
                    <a:pt x="1088" y="55"/>
                    <a:pt x="1080" y="55"/>
                  </a:cubicBezTo>
                  <a:cubicBezTo>
                    <a:pt x="1122" y="59"/>
                    <a:pt x="1200" y="54"/>
                    <a:pt x="1215" y="55"/>
                  </a:cubicBezTo>
                  <a:lnTo>
                    <a:pt x="1166" y="53"/>
                  </a:lnTo>
                  <a:cubicBezTo>
                    <a:pt x="1303" y="50"/>
                    <a:pt x="1470" y="55"/>
                    <a:pt x="1603" y="49"/>
                  </a:cubicBezTo>
                  <a:lnTo>
                    <a:pt x="1593" y="46"/>
                  </a:lnTo>
                  <a:cubicBezTo>
                    <a:pt x="1694" y="42"/>
                    <a:pt x="1674" y="49"/>
                    <a:pt x="1784" y="47"/>
                  </a:cubicBezTo>
                  <a:lnTo>
                    <a:pt x="1780" y="48"/>
                  </a:lnTo>
                  <a:cubicBezTo>
                    <a:pt x="1803" y="45"/>
                    <a:pt x="1832" y="44"/>
                    <a:pt x="1863" y="45"/>
                  </a:cubicBezTo>
                  <a:cubicBezTo>
                    <a:pt x="1835" y="47"/>
                    <a:pt x="1915" y="50"/>
                    <a:pt x="1879" y="53"/>
                  </a:cubicBezTo>
                  <a:cubicBezTo>
                    <a:pt x="1988" y="48"/>
                    <a:pt x="1933" y="49"/>
                    <a:pt x="2005" y="41"/>
                  </a:cubicBezTo>
                  <a:lnTo>
                    <a:pt x="2022" y="45"/>
                  </a:lnTo>
                  <a:cubicBezTo>
                    <a:pt x="2046" y="41"/>
                    <a:pt x="2048" y="40"/>
                    <a:pt x="2104" y="39"/>
                  </a:cubicBezTo>
                  <a:cubicBezTo>
                    <a:pt x="2058" y="42"/>
                    <a:pt x="2139" y="44"/>
                    <a:pt x="2088" y="49"/>
                  </a:cubicBezTo>
                  <a:cubicBezTo>
                    <a:pt x="2205" y="57"/>
                    <a:pt x="2261" y="41"/>
                    <a:pt x="2314" y="53"/>
                  </a:cubicBezTo>
                  <a:cubicBezTo>
                    <a:pt x="2368" y="42"/>
                    <a:pt x="2214" y="47"/>
                    <a:pt x="2244" y="45"/>
                  </a:cubicBezTo>
                  <a:cubicBezTo>
                    <a:pt x="2219" y="41"/>
                    <a:pt x="2288" y="37"/>
                    <a:pt x="2324" y="38"/>
                  </a:cubicBezTo>
                  <a:cubicBezTo>
                    <a:pt x="2361" y="38"/>
                    <a:pt x="2387" y="51"/>
                    <a:pt x="2481" y="51"/>
                  </a:cubicBezTo>
                  <a:cubicBezTo>
                    <a:pt x="2471" y="51"/>
                    <a:pt x="2471" y="52"/>
                    <a:pt x="2461" y="52"/>
                  </a:cubicBezTo>
                  <a:cubicBezTo>
                    <a:pt x="2496" y="55"/>
                    <a:pt x="2530" y="48"/>
                    <a:pt x="2573" y="53"/>
                  </a:cubicBezTo>
                  <a:cubicBezTo>
                    <a:pt x="2597" y="47"/>
                    <a:pt x="2628" y="53"/>
                    <a:pt x="2635" y="45"/>
                  </a:cubicBezTo>
                  <a:lnTo>
                    <a:pt x="2550" y="47"/>
                  </a:lnTo>
                  <a:cubicBezTo>
                    <a:pt x="2598" y="45"/>
                    <a:pt x="2644" y="36"/>
                    <a:pt x="2724" y="40"/>
                  </a:cubicBezTo>
                  <a:cubicBezTo>
                    <a:pt x="2718" y="42"/>
                    <a:pt x="2694" y="44"/>
                    <a:pt x="2677" y="45"/>
                  </a:cubicBezTo>
                  <a:cubicBezTo>
                    <a:pt x="2701" y="48"/>
                    <a:pt x="2722" y="44"/>
                    <a:pt x="2747" y="46"/>
                  </a:cubicBezTo>
                  <a:cubicBezTo>
                    <a:pt x="2740" y="54"/>
                    <a:pt x="2643" y="48"/>
                    <a:pt x="2591" y="54"/>
                  </a:cubicBezTo>
                  <a:cubicBezTo>
                    <a:pt x="2616" y="57"/>
                    <a:pt x="2689" y="48"/>
                    <a:pt x="2663" y="57"/>
                  </a:cubicBezTo>
                  <a:cubicBezTo>
                    <a:pt x="2700" y="46"/>
                    <a:pt x="2755" y="58"/>
                    <a:pt x="2818" y="50"/>
                  </a:cubicBezTo>
                  <a:lnTo>
                    <a:pt x="2814" y="55"/>
                  </a:lnTo>
                  <a:cubicBezTo>
                    <a:pt x="2824" y="54"/>
                    <a:pt x="2845" y="52"/>
                    <a:pt x="2863" y="52"/>
                  </a:cubicBezTo>
                  <a:lnTo>
                    <a:pt x="2830" y="58"/>
                  </a:lnTo>
                  <a:cubicBezTo>
                    <a:pt x="2881" y="53"/>
                    <a:pt x="2928" y="63"/>
                    <a:pt x="2977" y="60"/>
                  </a:cubicBezTo>
                  <a:cubicBezTo>
                    <a:pt x="2875" y="60"/>
                    <a:pt x="2954" y="54"/>
                    <a:pt x="2911" y="51"/>
                  </a:cubicBezTo>
                  <a:cubicBezTo>
                    <a:pt x="3038" y="45"/>
                    <a:pt x="2984" y="64"/>
                    <a:pt x="3126" y="62"/>
                  </a:cubicBezTo>
                  <a:cubicBezTo>
                    <a:pt x="3107" y="62"/>
                    <a:pt x="3054" y="58"/>
                    <a:pt x="3084" y="56"/>
                  </a:cubicBezTo>
                  <a:cubicBezTo>
                    <a:pt x="3111" y="57"/>
                    <a:pt x="3146" y="59"/>
                    <a:pt x="3163" y="62"/>
                  </a:cubicBezTo>
                  <a:cubicBezTo>
                    <a:pt x="3257" y="61"/>
                    <a:pt x="3149" y="57"/>
                    <a:pt x="3189" y="54"/>
                  </a:cubicBezTo>
                  <a:cubicBezTo>
                    <a:pt x="3221" y="60"/>
                    <a:pt x="3235" y="52"/>
                    <a:pt x="3276" y="50"/>
                  </a:cubicBezTo>
                  <a:lnTo>
                    <a:pt x="3276" y="55"/>
                  </a:lnTo>
                  <a:cubicBezTo>
                    <a:pt x="3384" y="58"/>
                    <a:pt x="3305" y="45"/>
                    <a:pt x="3401" y="49"/>
                  </a:cubicBezTo>
                  <a:lnTo>
                    <a:pt x="3361" y="55"/>
                  </a:lnTo>
                  <a:lnTo>
                    <a:pt x="3411" y="54"/>
                  </a:lnTo>
                  <a:lnTo>
                    <a:pt x="3400" y="59"/>
                  </a:lnTo>
                  <a:cubicBezTo>
                    <a:pt x="3455" y="55"/>
                    <a:pt x="3472" y="56"/>
                    <a:pt x="3526" y="58"/>
                  </a:cubicBezTo>
                  <a:cubicBezTo>
                    <a:pt x="3513" y="54"/>
                    <a:pt x="3533" y="49"/>
                    <a:pt x="3580" y="49"/>
                  </a:cubicBezTo>
                  <a:cubicBezTo>
                    <a:pt x="3613" y="52"/>
                    <a:pt x="3562" y="54"/>
                    <a:pt x="3630" y="53"/>
                  </a:cubicBezTo>
                  <a:cubicBezTo>
                    <a:pt x="3614" y="56"/>
                    <a:pt x="3598" y="60"/>
                    <a:pt x="3568" y="55"/>
                  </a:cubicBezTo>
                  <a:cubicBezTo>
                    <a:pt x="3565" y="57"/>
                    <a:pt x="3553" y="58"/>
                    <a:pt x="3550" y="60"/>
                  </a:cubicBezTo>
                  <a:cubicBezTo>
                    <a:pt x="3585" y="63"/>
                    <a:pt x="3638" y="61"/>
                    <a:pt x="3662" y="61"/>
                  </a:cubicBezTo>
                  <a:cubicBezTo>
                    <a:pt x="3653" y="61"/>
                    <a:pt x="3642" y="60"/>
                    <a:pt x="3636" y="60"/>
                  </a:cubicBezTo>
                  <a:lnTo>
                    <a:pt x="3734" y="53"/>
                  </a:lnTo>
                  <a:cubicBezTo>
                    <a:pt x="3749" y="55"/>
                    <a:pt x="3737" y="56"/>
                    <a:pt x="3725" y="58"/>
                  </a:cubicBezTo>
                  <a:cubicBezTo>
                    <a:pt x="3744" y="57"/>
                    <a:pt x="3758" y="55"/>
                    <a:pt x="3787" y="55"/>
                  </a:cubicBezTo>
                  <a:cubicBezTo>
                    <a:pt x="3780" y="59"/>
                    <a:pt x="3781" y="63"/>
                    <a:pt x="3740" y="65"/>
                  </a:cubicBezTo>
                  <a:lnTo>
                    <a:pt x="3833" y="60"/>
                  </a:lnTo>
                  <a:cubicBezTo>
                    <a:pt x="3839" y="62"/>
                    <a:pt x="3881" y="65"/>
                    <a:pt x="3869" y="67"/>
                  </a:cubicBezTo>
                  <a:cubicBezTo>
                    <a:pt x="3920" y="69"/>
                    <a:pt x="3995" y="59"/>
                    <a:pt x="4064" y="62"/>
                  </a:cubicBezTo>
                  <a:cubicBezTo>
                    <a:pt x="4067" y="62"/>
                    <a:pt x="4074" y="61"/>
                    <a:pt x="4089" y="60"/>
                  </a:cubicBezTo>
                  <a:cubicBezTo>
                    <a:pt x="4153" y="62"/>
                    <a:pt x="4210" y="67"/>
                    <a:pt x="4286" y="61"/>
                  </a:cubicBezTo>
                  <a:lnTo>
                    <a:pt x="4329" y="68"/>
                  </a:lnTo>
                  <a:cubicBezTo>
                    <a:pt x="4389" y="67"/>
                    <a:pt x="4271" y="59"/>
                    <a:pt x="4370" y="57"/>
                  </a:cubicBezTo>
                  <a:cubicBezTo>
                    <a:pt x="4440" y="55"/>
                    <a:pt x="4396" y="63"/>
                    <a:pt x="4421" y="65"/>
                  </a:cubicBezTo>
                  <a:cubicBezTo>
                    <a:pt x="4456" y="62"/>
                    <a:pt x="4517" y="54"/>
                    <a:pt x="4581" y="60"/>
                  </a:cubicBezTo>
                  <a:cubicBezTo>
                    <a:pt x="4560" y="62"/>
                    <a:pt x="4543" y="60"/>
                    <a:pt x="4523" y="6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2" name="Serbest Biçimli 63"/>
            <p:cNvSpPr>
              <a:spLocks/>
            </p:cNvSpPr>
            <p:nvPr/>
          </p:nvSpPr>
          <p:spPr bwMode="invGray">
            <a:xfrm>
              <a:off x="7508875" y="1560020"/>
              <a:ext cx="11112" cy="3693"/>
            </a:xfrm>
            <a:custGeom>
              <a:avLst/>
              <a:gdLst>
                <a:gd name="T0" fmla="*/ 12 w 12"/>
                <a:gd name="T1" fmla="*/ 3 h 3"/>
                <a:gd name="T2" fmla="*/ 12 w 12"/>
                <a:gd name="T3" fmla="*/ 3 h 3"/>
                <a:gd name="T4" fmla="*/ 6 w 12"/>
                <a:gd name="T5" fmla="*/ 0 h 3"/>
                <a:gd name="T6" fmla="*/ 12 w 12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" h="3">
                  <a:moveTo>
                    <a:pt x="12" y="3"/>
                  </a:moveTo>
                  <a:lnTo>
                    <a:pt x="12" y="3"/>
                  </a:lnTo>
                  <a:cubicBezTo>
                    <a:pt x="8" y="2"/>
                    <a:pt x="7" y="1"/>
                    <a:pt x="6" y="0"/>
                  </a:cubicBezTo>
                  <a:cubicBezTo>
                    <a:pt x="1" y="1"/>
                    <a:pt x="0" y="2"/>
                    <a:pt x="12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3" name="Serbest Biçimli 64"/>
            <p:cNvSpPr>
              <a:spLocks/>
            </p:cNvSpPr>
            <p:nvPr/>
          </p:nvSpPr>
          <p:spPr bwMode="invGray">
            <a:xfrm>
              <a:off x="5434013" y="1567405"/>
              <a:ext cx="4762" cy="1231"/>
            </a:xfrm>
            <a:custGeom>
              <a:avLst/>
              <a:gdLst>
                <a:gd name="T0" fmla="*/ 5 w 5"/>
                <a:gd name="T1" fmla="*/ 1 h 1"/>
                <a:gd name="T2" fmla="*/ 5 w 5"/>
                <a:gd name="T3" fmla="*/ 1 h 1"/>
                <a:gd name="T4" fmla="*/ 3 w 5"/>
                <a:gd name="T5" fmla="*/ 0 h 1"/>
                <a:gd name="T6" fmla="*/ 0 w 5"/>
                <a:gd name="T7" fmla="*/ 1 h 1"/>
                <a:gd name="T8" fmla="*/ 5 w 5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" h="1">
                  <a:moveTo>
                    <a:pt x="5" y="1"/>
                  </a:moveTo>
                  <a:lnTo>
                    <a:pt x="5" y="1"/>
                  </a:lnTo>
                  <a:lnTo>
                    <a:pt x="3" y="0"/>
                  </a:lnTo>
                  <a:cubicBezTo>
                    <a:pt x="1" y="1"/>
                    <a:pt x="1" y="1"/>
                    <a:pt x="0" y="1"/>
                  </a:cubicBezTo>
                  <a:lnTo>
                    <a:pt x="5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4" name="Serbest Biçimli 65"/>
            <p:cNvSpPr>
              <a:spLocks/>
            </p:cNvSpPr>
            <p:nvPr/>
          </p:nvSpPr>
          <p:spPr bwMode="invGray">
            <a:xfrm>
              <a:off x="9672638" y="1567405"/>
              <a:ext cx="25400" cy="2462"/>
            </a:xfrm>
            <a:custGeom>
              <a:avLst/>
              <a:gdLst>
                <a:gd name="T0" fmla="*/ 27 w 27"/>
                <a:gd name="T1" fmla="*/ 3 h 3"/>
                <a:gd name="T2" fmla="*/ 27 w 27"/>
                <a:gd name="T3" fmla="*/ 3 h 3"/>
                <a:gd name="T4" fmla="*/ 1 w 27"/>
                <a:gd name="T5" fmla="*/ 0 h 3"/>
                <a:gd name="T6" fmla="*/ 27 w 27"/>
                <a:gd name="T7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7" h="3">
                  <a:moveTo>
                    <a:pt x="27" y="3"/>
                  </a:moveTo>
                  <a:lnTo>
                    <a:pt x="27" y="3"/>
                  </a:lnTo>
                  <a:cubicBezTo>
                    <a:pt x="13" y="2"/>
                    <a:pt x="6" y="1"/>
                    <a:pt x="1" y="0"/>
                  </a:cubicBezTo>
                  <a:cubicBezTo>
                    <a:pt x="0" y="1"/>
                    <a:pt x="6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5" name="Serbest Biçimli 66"/>
            <p:cNvSpPr>
              <a:spLocks/>
            </p:cNvSpPr>
            <p:nvPr/>
          </p:nvSpPr>
          <p:spPr bwMode="invGray">
            <a:xfrm>
              <a:off x="10966450" y="1529246"/>
              <a:ext cx="39687" cy="2462"/>
            </a:xfrm>
            <a:custGeom>
              <a:avLst/>
              <a:gdLst>
                <a:gd name="T0" fmla="*/ 42 w 42"/>
                <a:gd name="T1" fmla="*/ 0 h 3"/>
                <a:gd name="T2" fmla="*/ 42 w 42"/>
                <a:gd name="T3" fmla="*/ 0 h 3"/>
                <a:gd name="T4" fmla="*/ 0 w 42"/>
                <a:gd name="T5" fmla="*/ 1 h 3"/>
                <a:gd name="T6" fmla="*/ 38 w 42"/>
                <a:gd name="T7" fmla="*/ 3 h 3"/>
                <a:gd name="T8" fmla="*/ 42 w 42"/>
                <a:gd name="T9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2" h="3">
                  <a:moveTo>
                    <a:pt x="42" y="0"/>
                  </a:moveTo>
                  <a:lnTo>
                    <a:pt x="42" y="0"/>
                  </a:lnTo>
                  <a:lnTo>
                    <a:pt x="0" y="1"/>
                  </a:lnTo>
                  <a:cubicBezTo>
                    <a:pt x="20" y="1"/>
                    <a:pt x="27" y="2"/>
                    <a:pt x="38" y="3"/>
                  </a:cubicBezTo>
                  <a:cubicBezTo>
                    <a:pt x="37" y="2"/>
                    <a:pt x="29" y="0"/>
                    <a:pt x="42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6" name="Serbest Biçimli 67"/>
            <p:cNvSpPr>
              <a:spLocks/>
            </p:cNvSpPr>
            <p:nvPr/>
          </p:nvSpPr>
          <p:spPr bwMode="invGray">
            <a:xfrm>
              <a:off x="11329988" y="1552634"/>
              <a:ext cx="44450" cy="2462"/>
            </a:xfrm>
            <a:custGeom>
              <a:avLst/>
              <a:gdLst>
                <a:gd name="T0" fmla="*/ 27 w 46"/>
                <a:gd name="T1" fmla="*/ 3 h 3"/>
                <a:gd name="T2" fmla="*/ 27 w 46"/>
                <a:gd name="T3" fmla="*/ 3 h 3"/>
                <a:gd name="T4" fmla="*/ 46 w 46"/>
                <a:gd name="T5" fmla="*/ 2 h 3"/>
                <a:gd name="T6" fmla="*/ 44 w 46"/>
                <a:gd name="T7" fmla="*/ 0 h 3"/>
                <a:gd name="T8" fmla="*/ 27 w 46"/>
                <a:gd name="T9" fmla="*/ 3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6" h="3">
                  <a:moveTo>
                    <a:pt x="27" y="3"/>
                  </a:moveTo>
                  <a:lnTo>
                    <a:pt x="27" y="3"/>
                  </a:lnTo>
                  <a:cubicBezTo>
                    <a:pt x="33" y="2"/>
                    <a:pt x="40" y="3"/>
                    <a:pt x="46" y="2"/>
                  </a:cubicBezTo>
                  <a:lnTo>
                    <a:pt x="44" y="0"/>
                  </a:lnTo>
                  <a:cubicBezTo>
                    <a:pt x="18" y="0"/>
                    <a:pt x="0" y="2"/>
                    <a:pt x="27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7" name="Serbest Biçimli 68"/>
            <p:cNvSpPr>
              <a:spLocks/>
            </p:cNvSpPr>
            <p:nvPr/>
          </p:nvSpPr>
          <p:spPr bwMode="invGray">
            <a:xfrm>
              <a:off x="11042650" y="1540325"/>
              <a:ext cx="60325" cy="6155"/>
            </a:xfrm>
            <a:custGeom>
              <a:avLst/>
              <a:gdLst>
                <a:gd name="T0" fmla="*/ 0 w 63"/>
                <a:gd name="T1" fmla="*/ 3 h 7"/>
                <a:gd name="T2" fmla="*/ 0 w 63"/>
                <a:gd name="T3" fmla="*/ 3 h 7"/>
                <a:gd name="T4" fmla="*/ 60 w 63"/>
                <a:gd name="T5" fmla="*/ 5 h 7"/>
                <a:gd name="T6" fmla="*/ 54 w 63"/>
                <a:gd name="T7" fmla="*/ 5 h 7"/>
                <a:gd name="T8" fmla="*/ 0 w 63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3" h="7">
                  <a:moveTo>
                    <a:pt x="0" y="3"/>
                  </a:moveTo>
                  <a:lnTo>
                    <a:pt x="0" y="3"/>
                  </a:lnTo>
                  <a:cubicBezTo>
                    <a:pt x="3" y="7"/>
                    <a:pt x="30" y="6"/>
                    <a:pt x="60" y="5"/>
                  </a:cubicBezTo>
                  <a:lnTo>
                    <a:pt x="54" y="5"/>
                  </a:lnTo>
                  <a:cubicBezTo>
                    <a:pt x="63" y="0"/>
                    <a:pt x="31" y="1"/>
                    <a:pt x="0" y="3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8" name="Serbest Biçimli 69"/>
            <p:cNvSpPr>
              <a:spLocks/>
            </p:cNvSpPr>
            <p:nvPr/>
          </p:nvSpPr>
          <p:spPr bwMode="invGray">
            <a:xfrm>
              <a:off x="11106150" y="1542787"/>
              <a:ext cx="28575" cy="1231"/>
            </a:xfrm>
            <a:custGeom>
              <a:avLst/>
              <a:gdLst>
                <a:gd name="T0" fmla="*/ 0 w 31"/>
                <a:gd name="T1" fmla="*/ 2 h 2"/>
                <a:gd name="T2" fmla="*/ 0 w 31"/>
                <a:gd name="T3" fmla="*/ 2 h 2"/>
                <a:gd name="T4" fmla="*/ 28 w 31"/>
                <a:gd name="T5" fmla="*/ 2 h 2"/>
                <a:gd name="T6" fmla="*/ 0 w 31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1" h="2">
                  <a:moveTo>
                    <a:pt x="0" y="2"/>
                  </a:moveTo>
                  <a:lnTo>
                    <a:pt x="0" y="2"/>
                  </a:lnTo>
                  <a:cubicBezTo>
                    <a:pt x="10" y="2"/>
                    <a:pt x="19" y="2"/>
                    <a:pt x="28" y="2"/>
                  </a:cubicBezTo>
                  <a:cubicBezTo>
                    <a:pt x="31" y="0"/>
                    <a:pt x="17" y="2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19" name="Serbest Biçimli 70"/>
            <p:cNvSpPr>
              <a:spLocks/>
            </p:cNvSpPr>
            <p:nvPr/>
          </p:nvSpPr>
          <p:spPr bwMode="invGray">
            <a:xfrm>
              <a:off x="10679113" y="1525554"/>
              <a:ext cx="103187" cy="9847"/>
            </a:xfrm>
            <a:custGeom>
              <a:avLst/>
              <a:gdLst>
                <a:gd name="T0" fmla="*/ 77 w 109"/>
                <a:gd name="T1" fmla="*/ 9 h 12"/>
                <a:gd name="T2" fmla="*/ 77 w 109"/>
                <a:gd name="T3" fmla="*/ 9 h 12"/>
                <a:gd name="T4" fmla="*/ 94 w 109"/>
                <a:gd name="T5" fmla="*/ 6 h 12"/>
                <a:gd name="T6" fmla="*/ 77 w 109"/>
                <a:gd name="T7" fmla="*/ 9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9" h="12">
                  <a:moveTo>
                    <a:pt x="77" y="9"/>
                  </a:moveTo>
                  <a:lnTo>
                    <a:pt x="77" y="9"/>
                  </a:lnTo>
                  <a:cubicBezTo>
                    <a:pt x="91" y="10"/>
                    <a:pt x="86" y="4"/>
                    <a:pt x="94" y="6"/>
                  </a:cubicBezTo>
                  <a:cubicBezTo>
                    <a:pt x="109" y="0"/>
                    <a:pt x="0" y="12"/>
                    <a:pt x="77" y="9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0" name="Serbest Biçimli 71"/>
            <p:cNvSpPr>
              <a:spLocks/>
            </p:cNvSpPr>
            <p:nvPr/>
          </p:nvSpPr>
          <p:spPr bwMode="invGray">
            <a:xfrm>
              <a:off x="11039475" y="1550172"/>
              <a:ext cx="26987" cy="4924"/>
            </a:xfrm>
            <a:custGeom>
              <a:avLst/>
              <a:gdLst>
                <a:gd name="T0" fmla="*/ 27 w 27"/>
                <a:gd name="T1" fmla="*/ 5 h 5"/>
                <a:gd name="T2" fmla="*/ 27 w 27"/>
                <a:gd name="T3" fmla="*/ 5 h 5"/>
                <a:gd name="T4" fmla="*/ 16 w 27"/>
                <a:gd name="T5" fmla="*/ 0 h 5"/>
                <a:gd name="T6" fmla="*/ 0 w 27"/>
                <a:gd name="T7" fmla="*/ 4 h 5"/>
                <a:gd name="T8" fmla="*/ 27 w 27"/>
                <a:gd name="T9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" h="5">
                  <a:moveTo>
                    <a:pt x="27" y="5"/>
                  </a:moveTo>
                  <a:lnTo>
                    <a:pt x="27" y="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27" y="5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1" name="Serbest Biçimli 72"/>
            <p:cNvSpPr>
              <a:spLocks/>
            </p:cNvSpPr>
            <p:nvPr/>
          </p:nvSpPr>
          <p:spPr bwMode="invGray">
            <a:xfrm>
              <a:off x="10841038" y="1548941"/>
              <a:ext cx="58737" cy="2462"/>
            </a:xfrm>
            <a:custGeom>
              <a:avLst/>
              <a:gdLst>
                <a:gd name="T0" fmla="*/ 1 w 61"/>
                <a:gd name="T1" fmla="*/ 2 h 3"/>
                <a:gd name="T2" fmla="*/ 1 w 61"/>
                <a:gd name="T3" fmla="*/ 2 h 3"/>
                <a:gd name="T4" fmla="*/ 49 w 61"/>
                <a:gd name="T5" fmla="*/ 3 h 3"/>
                <a:gd name="T6" fmla="*/ 61 w 61"/>
                <a:gd name="T7" fmla="*/ 2 h 3"/>
                <a:gd name="T8" fmla="*/ 1 w 61"/>
                <a:gd name="T9" fmla="*/ 2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1" h="3">
                  <a:moveTo>
                    <a:pt x="1" y="2"/>
                  </a:moveTo>
                  <a:lnTo>
                    <a:pt x="1" y="2"/>
                  </a:lnTo>
                  <a:lnTo>
                    <a:pt x="49" y="3"/>
                  </a:lnTo>
                  <a:cubicBezTo>
                    <a:pt x="48" y="2"/>
                    <a:pt x="54" y="2"/>
                    <a:pt x="61" y="2"/>
                  </a:cubicBezTo>
                  <a:cubicBezTo>
                    <a:pt x="32" y="1"/>
                    <a:pt x="0" y="0"/>
                    <a:pt x="1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2" name="Serbest Biçimli 73"/>
            <p:cNvSpPr>
              <a:spLocks/>
            </p:cNvSpPr>
            <p:nvPr/>
          </p:nvSpPr>
          <p:spPr bwMode="invGray">
            <a:xfrm>
              <a:off x="10899775" y="1550172"/>
              <a:ext cx="36512" cy="1231"/>
            </a:xfrm>
            <a:custGeom>
              <a:avLst/>
              <a:gdLst>
                <a:gd name="T0" fmla="*/ 0 w 38"/>
                <a:gd name="T1" fmla="*/ 1 h 1"/>
                <a:gd name="T2" fmla="*/ 0 w 38"/>
                <a:gd name="T3" fmla="*/ 1 h 1"/>
                <a:gd name="T4" fmla="*/ 38 w 38"/>
                <a:gd name="T5" fmla="*/ 0 h 1"/>
                <a:gd name="T6" fmla="*/ 0 w 38"/>
                <a:gd name="T7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1">
                  <a:moveTo>
                    <a:pt x="0" y="1"/>
                  </a:moveTo>
                  <a:lnTo>
                    <a:pt x="0" y="1"/>
                  </a:lnTo>
                  <a:cubicBezTo>
                    <a:pt x="15" y="1"/>
                    <a:pt x="30" y="1"/>
                    <a:pt x="38" y="0"/>
                  </a:cubicBezTo>
                  <a:cubicBezTo>
                    <a:pt x="30" y="0"/>
                    <a:pt x="12" y="0"/>
                    <a:pt x="0" y="1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3" name="Serbest Biçimli 74"/>
            <p:cNvSpPr>
              <a:spLocks/>
            </p:cNvSpPr>
            <p:nvPr/>
          </p:nvSpPr>
          <p:spPr bwMode="invGray">
            <a:xfrm>
              <a:off x="10958513" y="1555096"/>
              <a:ext cx="46037" cy="0"/>
            </a:xfrm>
            <a:custGeom>
              <a:avLst/>
              <a:gdLst>
                <a:gd name="T0" fmla="*/ 47 w 47"/>
                <a:gd name="T1" fmla="*/ 1 h 1"/>
                <a:gd name="T2" fmla="*/ 47 w 47"/>
                <a:gd name="T3" fmla="*/ 1 h 1"/>
                <a:gd name="T4" fmla="*/ 33 w 47"/>
                <a:gd name="T5" fmla="*/ 0 h 1"/>
                <a:gd name="T6" fmla="*/ 0 w 47"/>
                <a:gd name="T7" fmla="*/ 0 h 1"/>
                <a:gd name="T8" fmla="*/ 47 w 47"/>
                <a:gd name="T9" fmla="*/ 1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7" h="1">
                  <a:moveTo>
                    <a:pt x="47" y="1"/>
                  </a:moveTo>
                  <a:lnTo>
                    <a:pt x="47" y="1"/>
                  </a:lnTo>
                  <a:lnTo>
                    <a:pt x="33" y="0"/>
                  </a:lnTo>
                  <a:lnTo>
                    <a:pt x="0" y="0"/>
                  </a:lnTo>
                  <a:lnTo>
                    <a:pt x="47" y="1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4" name="Serbest Biçimli 75"/>
            <p:cNvSpPr>
              <a:spLocks/>
            </p:cNvSpPr>
            <p:nvPr/>
          </p:nvSpPr>
          <p:spPr bwMode="invGray">
            <a:xfrm>
              <a:off x="10304463" y="1548941"/>
              <a:ext cx="61912" cy="3693"/>
            </a:xfrm>
            <a:custGeom>
              <a:avLst/>
              <a:gdLst>
                <a:gd name="T0" fmla="*/ 57 w 65"/>
                <a:gd name="T1" fmla="*/ 0 h 4"/>
                <a:gd name="T2" fmla="*/ 57 w 65"/>
                <a:gd name="T3" fmla="*/ 0 h 4"/>
                <a:gd name="T4" fmla="*/ 5 w 65"/>
                <a:gd name="T5" fmla="*/ 1 h 4"/>
                <a:gd name="T6" fmla="*/ 33 w 65"/>
                <a:gd name="T7" fmla="*/ 4 h 4"/>
                <a:gd name="T8" fmla="*/ 57 w 65"/>
                <a:gd name="T9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5" h="4">
                  <a:moveTo>
                    <a:pt x="57" y="0"/>
                  </a:moveTo>
                  <a:lnTo>
                    <a:pt x="57" y="0"/>
                  </a:lnTo>
                  <a:lnTo>
                    <a:pt x="5" y="1"/>
                  </a:lnTo>
                  <a:cubicBezTo>
                    <a:pt x="0" y="3"/>
                    <a:pt x="14" y="4"/>
                    <a:pt x="33" y="4"/>
                  </a:cubicBezTo>
                  <a:cubicBezTo>
                    <a:pt x="45" y="2"/>
                    <a:pt x="65" y="2"/>
                    <a:pt x="57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5" name="Serbest Biçimli 76"/>
            <p:cNvSpPr>
              <a:spLocks/>
            </p:cNvSpPr>
            <p:nvPr/>
          </p:nvSpPr>
          <p:spPr bwMode="invGray">
            <a:xfrm>
              <a:off x="10483850" y="1557558"/>
              <a:ext cx="23812" cy="6155"/>
            </a:xfrm>
            <a:custGeom>
              <a:avLst/>
              <a:gdLst>
                <a:gd name="T0" fmla="*/ 25 w 25"/>
                <a:gd name="T1" fmla="*/ 4 h 7"/>
                <a:gd name="T2" fmla="*/ 25 w 25"/>
                <a:gd name="T3" fmla="*/ 4 h 7"/>
                <a:gd name="T4" fmla="*/ 2 w 25"/>
                <a:gd name="T5" fmla="*/ 0 h 7"/>
                <a:gd name="T6" fmla="*/ 0 w 25"/>
                <a:gd name="T7" fmla="*/ 7 h 7"/>
                <a:gd name="T8" fmla="*/ 25 w 25"/>
                <a:gd name="T9" fmla="*/ 4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7">
                  <a:moveTo>
                    <a:pt x="25" y="4"/>
                  </a:moveTo>
                  <a:lnTo>
                    <a:pt x="25" y="4"/>
                  </a:lnTo>
                  <a:cubicBezTo>
                    <a:pt x="11" y="3"/>
                    <a:pt x="10" y="2"/>
                    <a:pt x="2" y="0"/>
                  </a:cubicBezTo>
                  <a:lnTo>
                    <a:pt x="0" y="7"/>
                  </a:lnTo>
                  <a:lnTo>
                    <a:pt x="25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6" name="Serbest Biçimli 77"/>
            <p:cNvSpPr>
              <a:spLocks/>
            </p:cNvSpPr>
            <p:nvPr/>
          </p:nvSpPr>
          <p:spPr bwMode="invGray">
            <a:xfrm>
              <a:off x="10291763" y="1563712"/>
              <a:ext cx="117475" cy="2462"/>
            </a:xfrm>
            <a:custGeom>
              <a:avLst/>
              <a:gdLst>
                <a:gd name="T0" fmla="*/ 75 w 123"/>
                <a:gd name="T1" fmla="*/ 0 h 4"/>
                <a:gd name="T2" fmla="*/ 75 w 123"/>
                <a:gd name="T3" fmla="*/ 0 h 4"/>
                <a:gd name="T4" fmla="*/ 66 w 123"/>
                <a:gd name="T5" fmla="*/ 4 h 4"/>
                <a:gd name="T6" fmla="*/ 75 w 123"/>
                <a:gd name="T7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3" h="4">
                  <a:moveTo>
                    <a:pt x="75" y="0"/>
                  </a:moveTo>
                  <a:lnTo>
                    <a:pt x="75" y="0"/>
                  </a:lnTo>
                  <a:cubicBezTo>
                    <a:pt x="70" y="1"/>
                    <a:pt x="0" y="4"/>
                    <a:pt x="66" y="4"/>
                  </a:cubicBezTo>
                  <a:cubicBezTo>
                    <a:pt x="71" y="2"/>
                    <a:pt x="123" y="1"/>
                    <a:pt x="75" y="0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7" name="Serbest Biçimli 78"/>
            <p:cNvSpPr>
              <a:spLocks/>
            </p:cNvSpPr>
            <p:nvPr/>
          </p:nvSpPr>
          <p:spPr bwMode="invGray">
            <a:xfrm>
              <a:off x="9621838" y="1546479"/>
              <a:ext cx="11112" cy="8617"/>
            </a:xfrm>
            <a:custGeom>
              <a:avLst/>
              <a:gdLst>
                <a:gd name="T0" fmla="*/ 0 w 13"/>
                <a:gd name="T1" fmla="*/ 10 h 10"/>
                <a:gd name="T2" fmla="*/ 0 w 13"/>
                <a:gd name="T3" fmla="*/ 10 h 10"/>
                <a:gd name="T4" fmla="*/ 13 w 13"/>
                <a:gd name="T5" fmla="*/ 10 h 10"/>
                <a:gd name="T6" fmla="*/ 12 w 13"/>
                <a:gd name="T7" fmla="*/ 0 h 10"/>
                <a:gd name="T8" fmla="*/ 0 w 13"/>
                <a:gd name="T9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3" h="10">
                  <a:moveTo>
                    <a:pt x="0" y="10"/>
                  </a:moveTo>
                  <a:lnTo>
                    <a:pt x="0" y="10"/>
                  </a:lnTo>
                  <a:lnTo>
                    <a:pt x="13" y="10"/>
                  </a:lnTo>
                  <a:lnTo>
                    <a:pt x="12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8" name="Serbest Biçimli 79"/>
            <p:cNvSpPr>
              <a:spLocks/>
            </p:cNvSpPr>
            <p:nvPr/>
          </p:nvSpPr>
          <p:spPr bwMode="invGray">
            <a:xfrm>
              <a:off x="8951913" y="1568636"/>
              <a:ext cx="96837" cy="8617"/>
            </a:xfrm>
            <a:custGeom>
              <a:avLst/>
              <a:gdLst>
                <a:gd name="T0" fmla="*/ 16 w 101"/>
                <a:gd name="T1" fmla="*/ 8 h 10"/>
                <a:gd name="T2" fmla="*/ 16 w 101"/>
                <a:gd name="T3" fmla="*/ 8 h 10"/>
                <a:gd name="T4" fmla="*/ 86 w 101"/>
                <a:gd name="T5" fmla="*/ 4 h 10"/>
                <a:gd name="T6" fmla="*/ 56 w 101"/>
                <a:gd name="T7" fmla="*/ 0 h 10"/>
                <a:gd name="T8" fmla="*/ 16 w 101"/>
                <a:gd name="T9" fmla="*/ 8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" h="10">
                  <a:moveTo>
                    <a:pt x="16" y="8"/>
                  </a:moveTo>
                  <a:lnTo>
                    <a:pt x="16" y="8"/>
                  </a:lnTo>
                  <a:cubicBezTo>
                    <a:pt x="78" y="10"/>
                    <a:pt x="31" y="1"/>
                    <a:pt x="86" y="4"/>
                  </a:cubicBezTo>
                  <a:cubicBezTo>
                    <a:pt x="101" y="2"/>
                    <a:pt x="41" y="2"/>
                    <a:pt x="56" y="0"/>
                  </a:cubicBezTo>
                  <a:cubicBezTo>
                    <a:pt x="19" y="2"/>
                    <a:pt x="0" y="1"/>
                    <a:pt x="16" y="8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29" name="Serbest Biçimli 80"/>
            <p:cNvSpPr>
              <a:spLocks/>
            </p:cNvSpPr>
            <p:nvPr/>
          </p:nvSpPr>
          <p:spPr bwMode="invGray">
            <a:xfrm>
              <a:off x="9005888" y="1566174"/>
              <a:ext cx="17462" cy="2462"/>
            </a:xfrm>
            <a:custGeom>
              <a:avLst/>
              <a:gdLst>
                <a:gd name="T0" fmla="*/ 0 w 19"/>
                <a:gd name="T1" fmla="*/ 2 h 2"/>
                <a:gd name="T2" fmla="*/ 0 w 19"/>
                <a:gd name="T3" fmla="*/ 2 h 2"/>
                <a:gd name="T4" fmla="*/ 19 w 19"/>
                <a:gd name="T5" fmla="*/ 0 h 2"/>
                <a:gd name="T6" fmla="*/ 0 w 19"/>
                <a:gd name="T7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9" h="2">
                  <a:moveTo>
                    <a:pt x="0" y="2"/>
                  </a:moveTo>
                  <a:lnTo>
                    <a:pt x="0" y="2"/>
                  </a:lnTo>
                  <a:lnTo>
                    <a:pt x="19" y="0"/>
                  </a:lnTo>
                  <a:cubicBezTo>
                    <a:pt x="8" y="1"/>
                    <a:pt x="3" y="1"/>
                    <a:pt x="0" y="2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0" name="Serbest Biçimli 81"/>
            <p:cNvSpPr>
              <a:spLocks/>
            </p:cNvSpPr>
            <p:nvPr/>
          </p:nvSpPr>
          <p:spPr bwMode="invGray">
            <a:xfrm>
              <a:off x="1587500" y="1516937"/>
              <a:ext cx="38100" cy="3693"/>
            </a:xfrm>
            <a:custGeom>
              <a:avLst/>
              <a:gdLst>
                <a:gd name="T0" fmla="*/ 39 w 39"/>
                <a:gd name="T1" fmla="*/ 2 h 4"/>
                <a:gd name="T2" fmla="*/ 39 w 39"/>
                <a:gd name="T3" fmla="*/ 2 h 4"/>
                <a:gd name="T4" fmla="*/ 0 w 39"/>
                <a:gd name="T5" fmla="*/ 0 h 4"/>
                <a:gd name="T6" fmla="*/ 25 w 39"/>
                <a:gd name="T7" fmla="*/ 4 h 4"/>
                <a:gd name="T8" fmla="*/ 39 w 39"/>
                <a:gd name="T9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4">
                  <a:moveTo>
                    <a:pt x="39" y="2"/>
                  </a:moveTo>
                  <a:lnTo>
                    <a:pt x="39" y="2"/>
                  </a:lnTo>
                  <a:lnTo>
                    <a:pt x="0" y="0"/>
                  </a:lnTo>
                  <a:lnTo>
                    <a:pt x="25" y="4"/>
                  </a:lnTo>
                  <a:lnTo>
                    <a:pt x="39" y="2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1" name="Serbest Biçimli 82"/>
            <p:cNvSpPr>
              <a:spLocks/>
            </p:cNvSpPr>
            <p:nvPr/>
          </p:nvSpPr>
          <p:spPr bwMode="invGray">
            <a:xfrm>
              <a:off x="1522413" y="1519399"/>
              <a:ext cx="30162" cy="4924"/>
            </a:xfrm>
            <a:custGeom>
              <a:avLst/>
              <a:gdLst>
                <a:gd name="T0" fmla="*/ 32 w 32"/>
                <a:gd name="T1" fmla="*/ 6 h 6"/>
                <a:gd name="T2" fmla="*/ 32 w 32"/>
                <a:gd name="T3" fmla="*/ 6 h 6"/>
                <a:gd name="T4" fmla="*/ 23 w 32"/>
                <a:gd name="T5" fmla="*/ 0 h 6"/>
                <a:gd name="T6" fmla="*/ 0 w 32"/>
                <a:gd name="T7" fmla="*/ 5 h 6"/>
                <a:gd name="T8" fmla="*/ 32 w 32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2" h="6">
                  <a:moveTo>
                    <a:pt x="32" y="6"/>
                  </a:moveTo>
                  <a:lnTo>
                    <a:pt x="32" y="6"/>
                  </a:lnTo>
                  <a:lnTo>
                    <a:pt x="23" y="0"/>
                  </a:lnTo>
                  <a:lnTo>
                    <a:pt x="0" y="5"/>
                  </a:lnTo>
                  <a:cubicBezTo>
                    <a:pt x="8" y="5"/>
                    <a:pt x="26" y="5"/>
                    <a:pt x="32" y="6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2" name="Serbest Biçimli 83"/>
            <p:cNvSpPr>
              <a:spLocks/>
            </p:cNvSpPr>
            <p:nvPr/>
          </p:nvSpPr>
          <p:spPr bwMode="invGray">
            <a:xfrm>
              <a:off x="6650038" y="1573559"/>
              <a:ext cx="33337" cy="3693"/>
            </a:xfrm>
            <a:custGeom>
              <a:avLst/>
              <a:gdLst>
                <a:gd name="T0" fmla="*/ 31 w 34"/>
                <a:gd name="T1" fmla="*/ 4 h 4"/>
                <a:gd name="T2" fmla="*/ 31 w 34"/>
                <a:gd name="T3" fmla="*/ 4 h 4"/>
                <a:gd name="T4" fmla="*/ 34 w 34"/>
                <a:gd name="T5" fmla="*/ 2 h 4"/>
                <a:gd name="T6" fmla="*/ 0 w 34"/>
                <a:gd name="T7" fmla="*/ 0 h 4"/>
                <a:gd name="T8" fmla="*/ 31 w 34"/>
                <a:gd name="T9" fmla="*/ 4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4" h="4">
                  <a:moveTo>
                    <a:pt x="31" y="4"/>
                  </a:moveTo>
                  <a:lnTo>
                    <a:pt x="31" y="4"/>
                  </a:lnTo>
                  <a:lnTo>
                    <a:pt x="34" y="2"/>
                  </a:lnTo>
                  <a:cubicBezTo>
                    <a:pt x="28" y="1"/>
                    <a:pt x="18" y="1"/>
                    <a:pt x="0" y="0"/>
                  </a:cubicBezTo>
                  <a:lnTo>
                    <a:pt x="31" y="4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3" name="Serbest Biçimli 84"/>
            <p:cNvSpPr>
              <a:spLocks/>
            </p:cNvSpPr>
            <p:nvPr/>
          </p:nvSpPr>
          <p:spPr bwMode="invGray">
            <a:xfrm>
              <a:off x="6162675" y="1566174"/>
              <a:ext cx="15875" cy="4924"/>
            </a:xfrm>
            <a:custGeom>
              <a:avLst/>
              <a:gdLst>
                <a:gd name="T0" fmla="*/ 8 w 17"/>
                <a:gd name="T1" fmla="*/ 6 h 6"/>
                <a:gd name="T2" fmla="*/ 8 w 17"/>
                <a:gd name="T3" fmla="*/ 6 h 6"/>
                <a:gd name="T4" fmla="*/ 17 w 17"/>
                <a:gd name="T5" fmla="*/ 6 h 6"/>
                <a:gd name="T6" fmla="*/ 0 w 17"/>
                <a:gd name="T7" fmla="*/ 0 h 6"/>
                <a:gd name="T8" fmla="*/ 8 w 17"/>
                <a:gd name="T9" fmla="*/ 6 h 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" h="6">
                  <a:moveTo>
                    <a:pt x="8" y="6"/>
                  </a:moveTo>
                  <a:lnTo>
                    <a:pt x="8" y="6"/>
                  </a:lnTo>
                  <a:lnTo>
                    <a:pt x="17" y="6"/>
                  </a:lnTo>
                  <a:lnTo>
                    <a:pt x="0" y="0"/>
                  </a:lnTo>
                  <a:lnTo>
                    <a:pt x="8" y="6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  <p:sp>
          <p:nvSpPr>
            <p:cNvPr id="234" name="Serbest Biçimli 85"/>
            <p:cNvSpPr>
              <a:spLocks/>
            </p:cNvSpPr>
            <p:nvPr/>
          </p:nvSpPr>
          <p:spPr bwMode="invGray">
            <a:xfrm>
              <a:off x="5738813" y="1571097"/>
              <a:ext cx="60325" cy="6155"/>
            </a:xfrm>
            <a:custGeom>
              <a:avLst/>
              <a:gdLst>
                <a:gd name="T0" fmla="*/ 5 w 63"/>
                <a:gd name="T1" fmla="*/ 7 h 8"/>
                <a:gd name="T2" fmla="*/ 5 w 63"/>
                <a:gd name="T3" fmla="*/ 7 h 8"/>
                <a:gd name="T4" fmla="*/ 63 w 63"/>
                <a:gd name="T5" fmla="*/ 7 h 8"/>
                <a:gd name="T6" fmla="*/ 5 w 63"/>
                <a:gd name="T7" fmla="*/ 7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3" h="8">
                  <a:moveTo>
                    <a:pt x="5" y="7"/>
                  </a:moveTo>
                  <a:lnTo>
                    <a:pt x="5" y="7"/>
                  </a:lnTo>
                  <a:cubicBezTo>
                    <a:pt x="23" y="8"/>
                    <a:pt x="45" y="6"/>
                    <a:pt x="63" y="7"/>
                  </a:cubicBezTo>
                  <a:cubicBezTo>
                    <a:pt x="23" y="8"/>
                    <a:pt x="0" y="0"/>
                    <a:pt x="5" y="7"/>
                  </a:cubicBez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tr-TR" dirty="0">
                <a:ln>
                  <a:noFill/>
                </a:ln>
              </a:endParaRPr>
            </a:p>
          </p:txBody>
        </p:sp>
      </p:grp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1522413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1522413" y="2819399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249860" y="1905000"/>
            <a:ext cx="4416552" cy="762000"/>
          </a:xfrm>
        </p:spPr>
        <p:txBody>
          <a:bodyPr rtlCol="0" anchor="ctr"/>
          <a:lstStyle>
            <a:lvl1pPr marL="0" indent="0">
              <a:spcBef>
                <a:spcPts val="0"/>
              </a:spcBef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tr-TR"/>
              <a:t>Asıl metin stillerini düzenle</a:t>
            </a:r>
          </a:p>
        </p:txBody>
      </p:sp>
      <p:sp>
        <p:nvSpPr>
          <p:cNvPr id="8" name="Alt Bilgi Yer Tutucusu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tr-TR" dirty="0"/>
          </a:p>
        </p:txBody>
      </p:sp>
      <p:sp>
        <p:nvSpPr>
          <p:cNvPr id="7" name="Tarih Yer Tutucusu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  <p:sp>
        <p:nvSpPr>
          <p:cNvPr id="85" name="İçerik Yer Tutucusu 3"/>
          <p:cNvSpPr>
            <a:spLocks noGrp="1"/>
          </p:cNvSpPr>
          <p:nvPr>
            <p:ph sz="half" idx="13"/>
          </p:nvPr>
        </p:nvSpPr>
        <p:spPr>
          <a:xfrm>
            <a:off x="6246812" y="2819400"/>
            <a:ext cx="4416552" cy="3352801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1956816">
              <a:defRPr sz="1600"/>
            </a:lvl6pPr>
            <a:lvl7pPr marL="1956816">
              <a:defRPr sz="1600" baseline="0"/>
            </a:lvl7pPr>
            <a:lvl8pPr marL="1956816">
              <a:defRPr sz="1600" baseline="0"/>
            </a:lvl8pPr>
            <a:lvl9pPr marL="1956816">
              <a:defRPr sz="1600" baseline="0"/>
            </a:lvl9pPr>
          </a:lstStyle>
          <a:p>
            <a:pPr lvl="0" rtl="0"/>
            <a:r>
              <a:rPr lang="tr-TR"/>
              <a:t>Asıl metin stillerini düzenle</a:t>
            </a:r>
          </a:p>
          <a:p>
            <a:pPr lvl="1" rtl="0"/>
            <a:r>
              <a:rPr lang="tr-TR"/>
              <a:t>İkinci düzey</a:t>
            </a:r>
          </a:p>
          <a:p>
            <a:pPr lvl="2" rtl="0"/>
            <a:r>
              <a:rPr lang="tr-TR"/>
              <a:t>Üçüncü düzey</a:t>
            </a:r>
          </a:p>
          <a:p>
            <a:pPr lvl="3" rtl="0"/>
            <a:r>
              <a:rPr lang="tr-TR"/>
              <a:t>Dördüncü düzey</a:t>
            </a:r>
          </a:p>
          <a:p>
            <a:pPr lvl="4" rtl="0"/>
            <a:r>
              <a:rPr lang="tr-TR"/>
              <a:t>Beşinci düzey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2491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F3B61B9D-3BEB-4885-8337-AB645F3B0260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3737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085" y="1073889"/>
            <a:ext cx="8184939" cy="4064627"/>
          </a:xfrm>
        </p:spPr>
        <p:txBody>
          <a:bodyPr anchor="b">
            <a:normAutofit/>
          </a:bodyPr>
          <a:lstStyle>
            <a:lvl1pPr>
              <a:defRPr sz="8397" spc="800" baseline="0">
                <a:solidFill>
                  <a:schemeClr val="tx2"/>
                </a:solidFill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085" y="5159782"/>
            <a:ext cx="7015661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999" b="1" i="0" cap="all" spc="400" baseline="0">
                <a:solidFill>
                  <a:schemeClr val="accent1"/>
                </a:solidFill>
              </a:defRPr>
            </a:lvl1pPr>
            <a:lvl2pPr marL="457063" indent="0">
              <a:buNone/>
              <a:defRPr sz="19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5704" y="6375679"/>
            <a:ext cx="1493558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7689" y="6375679"/>
            <a:ext cx="4113728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39845" y="6375679"/>
            <a:ext cx="1487179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3905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370753564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6973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6065" y="2286000"/>
            <a:ext cx="4799350" cy="36195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1EEF4061-7DB4-4D9F-919E-A2AFA031A789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859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402" y="381001"/>
            <a:ext cx="10170051" cy="1493517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6973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2136" y="2199634"/>
            <a:ext cx="479935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899" b="1" cap="all" spc="200" baseline="0">
                <a:solidFill>
                  <a:schemeClr val="tx2"/>
                </a:solidFill>
              </a:defRPr>
            </a:lvl1pPr>
            <a:lvl2pPr marL="457063" indent="0">
              <a:buNone/>
              <a:defRPr sz="18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2136" y="2909102"/>
            <a:ext cx="4799350" cy="299639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50A6235-1FEF-4760-98CF-8ECF9AB2CA7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8009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7A487C-0166-4C8B-B4B5-75143DCBCA8D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2494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459CB71-A860-432B-BAE4-95D877574074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25BA54BD-C84D-46CE-8B72-31BFB26ABA43}" type="slidenum">
              <a:rPr lang="tr-TR" smtClean="0"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7295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3" y="457200"/>
            <a:ext cx="3091310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852" y="920377"/>
            <a:ext cx="6156814" cy="4985124"/>
          </a:xfrm>
        </p:spPr>
        <p:txBody>
          <a:bodyPr/>
          <a:lstStyle>
            <a:lvl1pPr>
              <a:defRPr sz="3199"/>
            </a:lvl1pPr>
            <a:lvl2pPr>
              <a:defRPr sz="2799"/>
            </a:lvl2pPr>
            <a:lvl3pPr>
              <a:defRPr sz="2399"/>
            </a:lvl3pPr>
            <a:lvl4pPr>
              <a:defRPr sz="1999"/>
            </a:lvl4pPr>
            <a:lvl5pPr>
              <a:defRPr sz="1999"/>
            </a:lvl5pPr>
            <a:lvl6pPr>
              <a:defRPr sz="1999"/>
            </a:lvl6pPr>
            <a:lvl7pPr>
              <a:defRPr sz="1999"/>
            </a:lvl7pPr>
            <a:lvl8pPr>
              <a:defRPr sz="1999"/>
            </a:lvl8pPr>
            <a:lvl9pPr>
              <a:defRPr sz="1999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4" y="1741336"/>
            <a:ext cx="3091310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4852" y="6375679"/>
            <a:ext cx="1233034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2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9532" y="6375679"/>
            <a:ext cx="1232135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17911191"/>
      </p:ext>
    </p:extLst>
  </p:cSld>
  <p:clrMapOvr>
    <a:masterClrMapping/>
  </p:clrMapOvr>
  <p:hf sldNum="0" hdr="0" ftr="0" dt="0"/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391" y="1"/>
            <a:ext cx="7353669" cy="6857999"/>
          </a:xfrm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7888" y="0"/>
            <a:ext cx="4800937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5712" y="457200"/>
            <a:ext cx="3091312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899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5712" y="1741336"/>
            <a:ext cx="3091312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751" y="6375679"/>
            <a:ext cx="1232135" cy="348462"/>
          </a:xfrm>
        </p:spPr>
        <p:txBody>
          <a:bodyPr/>
          <a:lstStyle/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073" y="6375679"/>
            <a:ext cx="3481271" cy="345796"/>
          </a:xfrm>
        </p:spPr>
        <p:txBody>
          <a:bodyPr/>
          <a:lstStyle/>
          <a:p>
            <a:pPr rtl="0"/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6087" y="6375679"/>
            <a:ext cx="1234119" cy="345796"/>
          </a:xfrm>
        </p:spPr>
        <p:txBody>
          <a:bodyPr/>
          <a:lstStyle/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2576831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352" y="382385"/>
            <a:ext cx="10175671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352" y="2286002"/>
            <a:ext cx="10175671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352" y="6375679"/>
            <a:ext cx="2329115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1F2B68EE-1A79-4A33-AC01-82037DE72111}" type="datetime1">
              <a:rPr lang="tr-TR" smtClean="0"/>
              <a:t>7.03.2022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7549" y="6375679"/>
            <a:ext cx="4113728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8359" y="6375679"/>
            <a:ext cx="2818665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25BA54BD-C84D-46CE-8B72-31BFB26ABA43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1" y="0"/>
            <a:ext cx="885594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5435" y="0"/>
            <a:ext cx="28339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6310371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6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5098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9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799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  <p15:guide id="7" orient="horz" pos="2160" userDrawn="1">
          <p15:clr>
            <a:srgbClr val="F26B43"/>
          </p15:clr>
        </p15:guide>
        <p15:guide id="8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AE53B38-285B-4ECF-8611-C965FB8E4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0AC00E-ACB9-4DB2-BF87-B32A9671B1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AUGUST COMTE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75AE79F0-7F4B-49DA-A45A-4DF40F0B7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8468" y="1128451"/>
            <a:ext cx="4618856" cy="5157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305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67BB856-3951-48E5-ABEF-77044153E8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1D470D5-828F-4A6D-9007-F8C040E77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Yetiştiği ailenin özellikleri, kardeşleri, anne ve babanın eğitim düzeyi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Kişisel özellikleri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Yaşamını etkileyen, değiştiren olaylar, tecrübeler</a:t>
            </a:r>
          </a:p>
        </p:txBody>
      </p:sp>
    </p:spTree>
    <p:extLst>
      <p:ext uri="{BB962C8B-B14F-4D97-AF65-F5344CB8AC3E}">
        <p14:creationId xmlns:p14="http://schemas.microsoft.com/office/powerpoint/2010/main" val="445214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B0EDC7-7AA4-4B09-A46D-728574707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65601E-36ED-4987-8978-0F87C7E49D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Bilim insanının yaşadığı toplumun ekonomik ve kültürel durumu?</a:t>
            </a:r>
          </a:p>
          <a:p>
            <a:endParaRPr lang="tr-TR" dirty="0"/>
          </a:p>
          <a:p>
            <a:r>
              <a:rPr lang="tr-TR" dirty="0"/>
              <a:t>Aynı dönemde dünyanın ekonomik ve kültürel yapısı</a:t>
            </a:r>
          </a:p>
        </p:txBody>
      </p:sp>
    </p:spTree>
    <p:extLst>
      <p:ext uri="{BB962C8B-B14F-4D97-AF65-F5344CB8AC3E}">
        <p14:creationId xmlns:p14="http://schemas.microsoft.com/office/powerpoint/2010/main" val="170842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285F622-AFFC-457E-A9A7-627BCDE3CB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7796FF2-2AAA-4353-A21A-3F97592FCA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Yaşadığı dönemin siyasi ve dini özellikleri</a:t>
            </a:r>
          </a:p>
          <a:p>
            <a:endParaRPr lang="tr-TR" dirty="0"/>
          </a:p>
          <a:p>
            <a:r>
              <a:rPr lang="tr-TR" dirty="0"/>
              <a:t>Çağdaşları var mı? Hangi alanlarda? 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11623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0DE6D4-EA34-4F6D-9166-C460E7C1B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DCDACEE6-2DB8-420C-B9F8-7870E68AC9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Günlük rutinleri nasıldır?</a:t>
            </a:r>
          </a:p>
          <a:p>
            <a:endParaRPr lang="tr-TR" dirty="0"/>
          </a:p>
          <a:p>
            <a:r>
              <a:rPr lang="tr-TR" dirty="0"/>
              <a:t>On çağdaşı olduğu bilim insanlarından ayıran nedir?</a:t>
            </a:r>
          </a:p>
        </p:txBody>
      </p:sp>
    </p:spTree>
    <p:extLst>
      <p:ext uri="{BB962C8B-B14F-4D97-AF65-F5344CB8AC3E}">
        <p14:creationId xmlns:p14="http://schemas.microsoft.com/office/powerpoint/2010/main" val="4204790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7E36A8-DE2A-4E37-97CC-2CAE2F5EA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3726C46-32F9-4179-B32F-2E10FB72C3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Kullandığı bilimsel yöntemler nelerdir?</a:t>
            </a:r>
          </a:p>
        </p:txBody>
      </p:sp>
    </p:spTree>
    <p:extLst>
      <p:ext uri="{BB962C8B-B14F-4D97-AF65-F5344CB8AC3E}">
        <p14:creationId xmlns:p14="http://schemas.microsoft.com/office/powerpoint/2010/main" val="104986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ppt/theme/theme2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Chalkboard_16x9">
      <a:dk1>
        <a:sysClr val="windowText" lastClr="000000"/>
      </a:dk1>
      <a:lt1>
        <a:sysClr val="window" lastClr="FFFFFF"/>
      </a:lt1>
      <a:dk2>
        <a:srgbClr val="333333"/>
      </a:dk2>
      <a:lt2>
        <a:srgbClr val="B2B2B2"/>
      </a:lt2>
      <a:accent1>
        <a:srgbClr val="57BCE5"/>
      </a:accent1>
      <a:accent2>
        <a:srgbClr val="F4D968"/>
      </a:accent2>
      <a:accent3>
        <a:srgbClr val="AEBD57"/>
      </a:accent3>
      <a:accent4>
        <a:srgbClr val="DF9041"/>
      </a:accent4>
      <a:accent5>
        <a:srgbClr val="E35F5F"/>
      </a:accent5>
      <a:accent6>
        <a:srgbClr val="828BCE"/>
      </a:accent6>
      <a:hlink>
        <a:srgbClr val="57BCE5"/>
      </a:hlink>
      <a:folHlink>
        <a:srgbClr val="969696"/>
      </a:folHlink>
    </a:clrScheme>
    <a:fontScheme name="Chalkboard_16x9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TM10001106[[fn=Rozet]]</Template>
  <TotalTime>774</TotalTime>
  <Words>68</Words>
  <Application>Microsoft Office PowerPoint</Application>
  <PresentationFormat>Özel</PresentationFormat>
  <Paragraphs>16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1" baseType="lpstr">
      <vt:lpstr>Arial</vt:lpstr>
      <vt:lpstr>Corbel</vt:lpstr>
      <vt:lpstr>Gill Sans MT</vt:lpstr>
      <vt:lpstr>Impact</vt:lpstr>
      <vt:lpstr>Badge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Sigmund Freud</dc:title>
  <dc:creator>ASUS</dc:creator>
  <cp:lastModifiedBy>Neslihan Tuğçe Özyeter</cp:lastModifiedBy>
  <cp:revision>81</cp:revision>
  <dcterms:created xsi:type="dcterms:W3CDTF">2020-11-15T20:19:57Z</dcterms:created>
  <dcterms:modified xsi:type="dcterms:W3CDTF">2022-03-07T10:55:17Z</dcterms:modified>
</cp:coreProperties>
</file>