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6" r:id="rId3"/>
    <p:sldId id="368" r:id="rId4"/>
    <p:sldId id="369" r:id="rId5"/>
    <p:sldId id="370" r:id="rId6"/>
    <p:sldId id="371" r:id="rId7"/>
    <p:sldId id="37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1652" autoAdjust="0"/>
  </p:normalViewPr>
  <p:slideViewPr>
    <p:cSldViewPr>
      <p:cViewPr varScale="1">
        <p:scale>
          <a:sx n="106" d="100"/>
          <a:sy n="106" d="100"/>
        </p:scale>
        <p:origin x="17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9BCBA-D182-4258-98FB-2F92148C12AD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60826-4FC3-4267-AF64-5F9C489B87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69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D1976-81E6-4AF3-BBB9-03E4301223A1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63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AFC5B-D03A-479B-A73F-3951E76DAB4B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421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FF5F7-057F-4E98-92FF-50F99ADD359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97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41CEE-BF90-4F21-8A42-C81FBDB8D336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393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FCB3D-227F-4A66-88A9-9EA4B0016412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031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1A5CB-874C-4796-932E-79764A4A7EE7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844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7AA59-548C-457A-B655-830E9CAEEA80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769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275A0-E99F-4DC2-8A95-C5B31104CF5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6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0D43F-AB27-48FA-A40A-6BCF6B96A92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37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FFD82-91E9-485B-AB69-EF2DBFCB35B5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208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0858C-0B65-450B-A9A2-306C136F0B87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9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8CFB62-C774-402F-A9D6-8CEEC43DA8EB}" type="slidenum">
              <a:rPr 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3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668016"/>
          </a:xfrm>
        </p:spPr>
        <p:txBody>
          <a:bodyPr/>
          <a:lstStyle/>
          <a:p>
            <a:r>
              <a:rPr lang="tr-TR" dirty="0" smtClean="0"/>
              <a:t>   İLETİŞİM</a:t>
            </a: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5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Grup arası iletişim modelleri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52120" y="1600200"/>
            <a:ext cx="3034680" cy="4525963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Merkezi</a:t>
            </a:r>
          </a:p>
          <a:p>
            <a:r>
              <a:rPr lang="tr-TR" dirty="0" smtClean="0"/>
              <a:t>Y modeli</a:t>
            </a:r>
          </a:p>
          <a:p>
            <a:r>
              <a:rPr lang="tr-TR" dirty="0" smtClean="0"/>
              <a:t>Zincir </a:t>
            </a:r>
          </a:p>
          <a:p>
            <a:r>
              <a:rPr lang="tr-TR" dirty="0" smtClean="0"/>
              <a:t>Dairesel</a:t>
            </a:r>
          </a:p>
          <a:p>
            <a:r>
              <a:rPr lang="tr-TR" dirty="0" smtClean="0"/>
              <a:t>Serbest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2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060848"/>
            <a:ext cx="4661267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17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Merkezi Model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91880" y="1600200"/>
            <a:ext cx="5194920" cy="4525963"/>
          </a:xfrm>
        </p:spPr>
        <p:txBody>
          <a:bodyPr/>
          <a:lstStyle/>
          <a:p>
            <a:pPr algn="ctr"/>
            <a:r>
              <a:rPr lang="tr-TR" dirty="0" smtClean="0"/>
              <a:t>Bu model otorite ve karar alma inisiyatifinin örgütün en üst yöneticisinde toplanmasını esas alır. Modelde merkezileşme derecesi yüksek, grup tatmini az, kişisel tatmin yüksek, iletişim hız ve doğruluk derecesi çok yüksektir.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3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48880"/>
            <a:ext cx="3204863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146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07904" y="1412776"/>
            <a:ext cx="4978896" cy="4525963"/>
          </a:xfrm>
        </p:spPr>
        <p:txBody>
          <a:bodyPr/>
          <a:lstStyle/>
          <a:p>
            <a:pPr algn="ctr"/>
            <a:r>
              <a:rPr lang="tr-TR" dirty="0" smtClean="0"/>
              <a:t>Merkezileşme derecesi yüksek bir modeldir. Önderlik tatmini, merkezileşme derecesi ve hız çok yüksek, kişisel tatmin ve doğruluk derecesi yüksek, grup tatmini ile haberleşme kanal sayısı ise düşüktür.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4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60848"/>
            <a:ext cx="359025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634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Zincir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91880" y="1600200"/>
            <a:ext cx="5194920" cy="4525963"/>
          </a:xfrm>
        </p:spPr>
        <p:txBody>
          <a:bodyPr/>
          <a:lstStyle/>
          <a:p>
            <a:pPr algn="ctr"/>
            <a:r>
              <a:rPr lang="tr-TR" dirty="0" smtClean="0"/>
              <a:t>Üyelerin birbirine yakınlık derecesine göre işler. Bu nedenle bazı grup üyeleri izole durumunda kalabilir. Dolayısıyla iletişimin işlevsel niteliğini yitirdiği, bireyler arası ilişkilerin zayıfladığı ve grup verimliliğinin tehlikeye düştüğü bir modeldir.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5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48" y="2564904"/>
            <a:ext cx="315272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232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Daire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39952" y="1600200"/>
            <a:ext cx="4546848" cy="4525963"/>
          </a:xfrm>
        </p:spPr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tr-TR" dirty="0" smtClean="0"/>
              <a:t>Daire modelinde belirgin bir grup lideri yoktur. Bireylerden herhangi biri iletişimi başlatabilir.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6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1844824"/>
            <a:ext cx="4148743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347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1088</TotalTime>
  <Words>141</Words>
  <Application>Microsoft Office PowerPoint</Application>
  <PresentationFormat>Ekran Gösterisi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Bitişiklik</vt:lpstr>
      <vt:lpstr>Varsayılan Tasarım</vt:lpstr>
      <vt:lpstr>   İLETİŞİM</vt:lpstr>
      <vt:lpstr>Grup arası iletişim modelleri</vt:lpstr>
      <vt:lpstr>Merkezi Model</vt:lpstr>
      <vt:lpstr>Y Modeli</vt:lpstr>
      <vt:lpstr>Zincir Modeli</vt:lpstr>
      <vt:lpstr>Daire Modeli</vt:lpstr>
    </vt:vector>
  </TitlesOfParts>
  <Company>Katilimsiz.Com @ necooy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YUSUF</dc:creator>
  <cp:lastModifiedBy>user5</cp:lastModifiedBy>
  <cp:revision>72</cp:revision>
  <dcterms:created xsi:type="dcterms:W3CDTF">2012-09-07T10:35:28Z</dcterms:created>
  <dcterms:modified xsi:type="dcterms:W3CDTF">2018-06-01T10:56:48Z</dcterms:modified>
</cp:coreProperties>
</file>