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368" r:id="rId4"/>
    <p:sldId id="369" r:id="rId5"/>
    <p:sldId id="370" r:id="rId6"/>
    <p:sldId id="371" r:id="rId7"/>
    <p:sldId id="37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Grup arası iletişim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52120" y="1600200"/>
            <a:ext cx="3034680" cy="452596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Merkezi</a:t>
            </a:r>
          </a:p>
          <a:p>
            <a:r>
              <a:rPr lang="tr-TR" dirty="0" smtClean="0"/>
              <a:t>Y modeli</a:t>
            </a:r>
          </a:p>
          <a:p>
            <a:r>
              <a:rPr lang="tr-TR" dirty="0" smtClean="0"/>
              <a:t>Zincir </a:t>
            </a:r>
          </a:p>
          <a:p>
            <a:r>
              <a:rPr lang="tr-TR" dirty="0" smtClean="0"/>
              <a:t>Dairesel</a:t>
            </a:r>
          </a:p>
          <a:p>
            <a:r>
              <a:rPr lang="tr-TR" dirty="0" smtClean="0"/>
              <a:t>Serbest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060848"/>
            <a:ext cx="4661267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91880" y="1600200"/>
            <a:ext cx="5194920" cy="4525963"/>
          </a:xfrm>
        </p:spPr>
        <p:txBody>
          <a:bodyPr/>
          <a:lstStyle/>
          <a:p>
            <a:pPr algn="ctr"/>
            <a:r>
              <a:rPr lang="tr-TR" dirty="0" smtClean="0"/>
              <a:t>Bu model otorite ve karar alma inisiyatifinin örgütün en üst yöneticisinde toplanmasını esas alır. Modelde merkezileşme derecesi yüksek, grup tatmini az, kişisel tatmin yüksek, iletişim hız ve doğruluk derecesi çok yüksektir.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48880"/>
            <a:ext cx="3204863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4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07904" y="1412776"/>
            <a:ext cx="4978896" cy="4525963"/>
          </a:xfrm>
        </p:spPr>
        <p:txBody>
          <a:bodyPr/>
          <a:lstStyle/>
          <a:p>
            <a:pPr algn="ctr"/>
            <a:r>
              <a:rPr lang="tr-TR" dirty="0" smtClean="0"/>
              <a:t>Merkezileşme derecesi yüksek bir modeldir. Önderlik tatmini, merkezileşme derecesi ve hız çok yüksek, kişisel tatmin ve doğruluk derecesi yüksek, grup tatmini ile haberleşme kanal sayısı ise düşüktür.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60848"/>
            <a:ext cx="359025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3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Zincir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91880" y="1600200"/>
            <a:ext cx="5194920" cy="4525963"/>
          </a:xfrm>
        </p:spPr>
        <p:txBody>
          <a:bodyPr/>
          <a:lstStyle/>
          <a:p>
            <a:pPr algn="ctr"/>
            <a:r>
              <a:rPr lang="tr-TR" dirty="0" smtClean="0"/>
              <a:t>Üyelerin birbirine yakınlık derecesine göre işler. Bu nedenle bazı grup üyeleri izole durumunda kalabilir. Dolayısıyla iletişimin işlevsel niteliğini yitirdiği, bireyler arası ilişkilerin zayıfladığı ve grup verimliliğinin tehlikeye düştüğü bir modeldir.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5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48" y="2564904"/>
            <a:ext cx="3152728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232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Daire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39952" y="1600200"/>
            <a:ext cx="4546848" cy="4525963"/>
          </a:xfrm>
        </p:spPr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Daire modelinde belirgin bir grup lideri yoktur. Bireylerden herhangi biri iletişimi başlatabilir.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6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1844824"/>
            <a:ext cx="4148743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347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1088</TotalTime>
  <Words>141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Bitişiklik</vt:lpstr>
      <vt:lpstr>Varsayılan Tasarım</vt:lpstr>
      <vt:lpstr>   İLETİŞİM</vt:lpstr>
      <vt:lpstr>Grup arası iletişim modelleri</vt:lpstr>
      <vt:lpstr>Merkezi Model</vt:lpstr>
      <vt:lpstr>Y Modeli</vt:lpstr>
      <vt:lpstr>Zincir Modeli</vt:lpstr>
      <vt:lpstr>Daire Modeli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72</cp:revision>
  <dcterms:created xsi:type="dcterms:W3CDTF">2012-09-07T10:35:28Z</dcterms:created>
  <dcterms:modified xsi:type="dcterms:W3CDTF">2018-06-01T10:56:48Z</dcterms:modified>
</cp:coreProperties>
</file>