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676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469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039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458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7136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818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44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8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824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8411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515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164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23974" y="742950"/>
            <a:ext cx="10220325" cy="6010276"/>
          </a:xfrm>
        </p:spPr>
        <p:txBody>
          <a:bodyPr>
            <a:noAutofit/>
          </a:bodyPr>
          <a:lstStyle/>
          <a:p>
            <a:r>
              <a:rPr lang="tr-TR" sz="2400" b="1" dirty="0" smtClean="0"/>
              <a:t>HAYVANLARI KORUMA KANUNU             </a:t>
            </a:r>
            <a:br>
              <a:rPr lang="tr-TR" sz="2400" b="1" dirty="0" smtClean="0"/>
            </a:br>
            <a:r>
              <a:rPr lang="tr-TR" sz="2400" b="1" dirty="0" smtClean="0"/>
              <a:t> Kanun Numarası           : 5199          </a:t>
            </a:r>
            <a:br>
              <a:rPr lang="tr-TR" sz="2400" b="1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 smtClean="0"/>
              <a:t> BİRİNCİ KISIM </a:t>
            </a:r>
            <a:br>
              <a:rPr lang="tr-TR" sz="2400" dirty="0" smtClean="0"/>
            </a:br>
            <a:r>
              <a:rPr lang="tr-TR" sz="2400" dirty="0" smtClean="0"/>
              <a:t>Genel Hükümler </a:t>
            </a:r>
            <a:br>
              <a:rPr lang="tr-TR" sz="2400" dirty="0" smtClean="0"/>
            </a:br>
            <a:r>
              <a:rPr lang="tr-TR" sz="2400" dirty="0" smtClean="0"/>
              <a:t>BİRİNCİ BÖLÜM </a:t>
            </a:r>
            <a:br>
              <a:rPr lang="tr-TR" sz="2400" dirty="0" smtClean="0"/>
            </a:br>
            <a:r>
              <a:rPr lang="tr-TR" sz="2400" dirty="0" smtClean="0"/>
              <a:t>Amaç, Kapsam, Tanımlar ve İlkeler              </a:t>
            </a:r>
            <a:br>
              <a:rPr lang="tr-TR" sz="2400" dirty="0" smtClean="0"/>
            </a:br>
            <a:r>
              <a:rPr lang="tr-TR" sz="2400" dirty="0" smtClean="0"/>
              <a:t>Amaç             </a:t>
            </a:r>
            <a:br>
              <a:rPr lang="tr-TR" sz="2400" dirty="0" smtClean="0"/>
            </a:br>
            <a:r>
              <a:rPr lang="tr-TR" sz="2400" dirty="0" smtClean="0"/>
              <a:t>Madde 1- Bu Kanunun amacı; hayvanların rahat yaşamlarını ve hayvanlara iyi ve uygun muamele edilmesini temin etmek, hayvanların acı, ıstırap ve eziyet çekmelerine karşı en iyi şekilde korunmalarını, her türlü mağduriyetlerinin önlenmesini sağlamaktır.        </a:t>
            </a:r>
            <a:br>
              <a:rPr lang="tr-TR" sz="2400" dirty="0" smtClean="0"/>
            </a:br>
            <a:r>
              <a:rPr lang="tr-TR" sz="2400" dirty="0" smtClean="0"/>
              <a:t>Kapsam             </a:t>
            </a:r>
            <a:br>
              <a:rPr lang="tr-TR" sz="2400" dirty="0" smtClean="0"/>
            </a:br>
            <a:r>
              <a:rPr lang="tr-TR" sz="2400" dirty="0" smtClean="0"/>
              <a:t>Madde 2- Bu Kanun, amaç maddesi doğrultusunda yapılacak düzenlemeleri, alınacak önlemleri, sağlanacak eşgüdümü, denetim, sınırlama ve yükümlülükler ile tâbi olunacak cezaî hükümleri kapsar.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30542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Hayvanların öldürülmesi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Madde 13- Kanunî istisnalar ile tıbbî ve bilimsel gerekçeler ve gıda amaçlı olmayan, insan ve çevre sağlığına yönelen önlenemez tehditler bulunan acil durumlar dışında yavrulama, gebelik ve süt anneliği dönemlerinde hayvanlar öldürülemez.             </a:t>
            </a:r>
          </a:p>
        </p:txBody>
      </p:sp>
    </p:spTree>
    <p:extLst>
      <p:ext uri="{BB962C8B-B14F-4D97-AF65-F5344CB8AC3E}">
        <p14:creationId xmlns:p14="http://schemas.microsoft.com/office/powerpoint/2010/main" val="479270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Öldürme işleminden sorumlu kişi ve kuruluşlar, hayvanın kesin olarak öldüğünden emin olunduktan sonra, hayvanın ölüsünü usulüne uygun olarak bertaraf etmek veya ettirmekle yükümlüdürler. Öldürme esas ve usulleri Bakanlıkça çıkarılacak yönetmelikle </a:t>
            </a:r>
            <a:r>
              <a:rPr lang="tr-TR" dirty="0" smtClean="0"/>
              <a:t>belirlenir.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0409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75</Words>
  <Application>Microsoft Office PowerPoint</Application>
  <PresentationFormat>Geniş ekran</PresentationFormat>
  <Paragraphs>4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HAYVANLARI KORUMA KANUNU               Kanun Numarası           : 5199              BİRİNCİ KISIM  Genel Hükümler  BİRİNCİ BÖLÜM  Amaç, Kapsam, Tanımlar ve İlkeler               Amaç              Madde 1- Bu Kanunun amacı; hayvanların rahat yaşamlarını ve hayvanlara iyi ve uygun muamele edilmesini temin etmek, hayvanların acı, ıstırap ve eziyet çekmelerine karşı en iyi şekilde korunmalarını, her türlü mağduriyetlerinin önlenmesini sağlamaktır.         Kapsam              Madde 2- Bu Kanun, amaç maddesi doğrultusunda yapılacak düzenlemeleri, alınacak önlemleri, sağlanacak eşgüdümü, denetim, sınırlama ve yükümlülükler ile tâbi olunacak cezaî hükümleri kapsar. </vt:lpstr>
      <vt:lpstr>Hayvanların öldürülmesi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HAYVANLARI KORUMA KANUNU               Kanun Numarası           : 5199              BİRİNCİ KISIM  Genel Hükümler  BİRİNCİ BÖLÜM  Amaç, Kapsam, Tanımlar ve İlkeler               Amaç              Madde 1- Bu Kanunun amacı; hayvanların rahat yaşamlarını ve hayvanlara iyi ve uygun muamele edilmesini temin etmek, hayvanların acı, ıstırap ve eziyet çekmelerine karşı en iyi şekilde korunmalarını, her türlü mağduriyetlerinin önlenmesini sağlamaktır.         Kapsam              Madde 2- Bu Kanun, amaç maddesi doğrultusunda yapılacak düzenlemeleri, alınacak önlemleri, sağlanacak eşgüdümü, denetim, sınırlama ve yükümlülükler ile tâbi olunacak cezaî hükümleri kapsar. </dc:title>
  <dc:creator>EKREM</dc:creator>
  <cp:lastModifiedBy>Klinik2</cp:lastModifiedBy>
  <cp:revision>3</cp:revision>
  <dcterms:created xsi:type="dcterms:W3CDTF">2019-02-18T19:49:51Z</dcterms:created>
  <dcterms:modified xsi:type="dcterms:W3CDTF">2019-03-08T06:01:06Z</dcterms:modified>
</cp:coreProperties>
</file>