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6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9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1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8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8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5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1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23974" y="742950"/>
            <a:ext cx="10220325" cy="6010276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HAYVANLARI KORUMA KANUNU             </a:t>
            </a:r>
            <a:br>
              <a:rPr lang="tr-TR" sz="2400" b="1" dirty="0" smtClean="0"/>
            </a:br>
            <a:r>
              <a:rPr lang="tr-TR" sz="2400" b="1" dirty="0" smtClean="0"/>
              <a:t> Kanun Numarası           : 5199          </a:t>
            </a:r>
            <a:br>
              <a:rPr lang="tr-TR" sz="2400" b="1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 BİRİNCİ KISIM </a:t>
            </a:r>
            <a:br>
              <a:rPr lang="tr-TR" sz="2400" dirty="0" smtClean="0"/>
            </a:br>
            <a:r>
              <a:rPr lang="tr-TR" sz="2400" dirty="0" smtClean="0"/>
              <a:t>Genel Hükümler </a:t>
            </a:r>
            <a:br>
              <a:rPr lang="tr-TR" sz="2400" dirty="0" smtClean="0"/>
            </a:br>
            <a:r>
              <a:rPr lang="tr-TR" sz="2400" dirty="0" smtClean="0"/>
              <a:t>BİRİNCİ BÖLÜM </a:t>
            </a:r>
            <a:br>
              <a:rPr lang="tr-TR" sz="2400" dirty="0" smtClean="0"/>
            </a:br>
            <a:r>
              <a:rPr lang="tr-TR" sz="2400" dirty="0" smtClean="0"/>
              <a:t>Amaç, Kapsam, Tanımlar ve İlkeler              </a:t>
            </a:r>
            <a:br>
              <a:rPr lang="tr-TR" sz="2400" dirty="0" smtClean="0"/>
            </a:br>
            <a:r>
              <a:rPr lang="tr-TR" sz="2400" dirty="0" smtClean="0"/>
              <a:t>Amaç             </a:t>
            </a:r>
            <a:br>
              <a:rPr lang="tr-TR" sz="2400" dirty="0" smtClean="0"/>
            </a:br>
            <a:r>
              <a:rPr lang="tr-TR" sz="2400" dirty="0" smtClean="0"/>
              <a:t>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</a:t>
            </a:r>
            <a:br>
              <a:rPr lang="tr-TR" sz="2400" dirty="0" smtClean="0"/>
            </a:br>
            <a:r>
              <a:rPr lang="tr-TR" sz="2400" dirty="0" smtClean="0"/>
              <a:t>Kapsam             </a:t>
            </a:r>
            <a:br>
              <a:rPr lang="tr-TR" sz="2400" dirty="0" smtClean="0"/>
            </a:br>
            <a:r>
              <a:rPr lang="tr-TR" sz="2400" dirty="0" smtClean="0"/>
              <a:t>Madde 2- Bu Kanun, amaç maddesi doğrultusunda yapılacak düzenlemeleri, alınacak önlemleri, sağlanacak eşgüdümü, denetim, sınırlama ve yükümlülükler ile tâbi olunacak cezaî hükümleri kapsar.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0542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Hayvanların öldürülmesi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13- Kanunî istisnalar ile tıbbî ve bilimsel gerekçeler ve gıda amaçlı olmayan, insan ve çevre sağlığına yönelen önlenemez tehditler bulunan acil durumlar dışında yavrulama, gebelik ve süt anneliği dönemlerinde hayvanlar öldürülemez.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927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Öldürme işleminden sorumlu kişi ve kuruluşlar, hayvanın kesin olarak öldüğünden emin olunduktan sonra, hayvanın ölüsünü usulüne uygun olarak bertaraf etmek veya ettirmekle yükümlüdürler. Öldürme esas ve usulleri Bakanlıkça çıkarılacak yönetmelikle </a:t>
            </a:r>
            <a:r>
              <a:rPr lang="tr-TR" dirty="0" smtClean="0"/>
              <a:t>belirlenir.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040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</Words>
  <Application>Microsoft Office PowerPoint</Application>
  <PresentationFormat>Geniş ekran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HAYVANLARI KORUMA KANUNU               Kanun Numarası           : 5199              BİRİNCİ KISIM  Genel Hükümler  BİRİNCİ BÖLÜM  Amaç, Kapsam, Tanımlar ve İlkeler               Amaç              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 Kapsam              Madde 2- Bu Kanun, amaç maddesi doğrultusunda yapılacak düzenlemeleri, alınacak önlemleri, sağlanacak eşgüdümü, denetim, sınırlama ve yükümlülükler ile tâbi olunacak cezaî hükümleri kapsar. </vt:lpstr>
      <vt:lpstr>Hayvanların öldürülmesi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HAYVANLARI KORUMA KANUNU               Kanun Numarası           : 5199              BİRİNCİ KISIM  Genel Hükümler  BİRİNCİ BÖLÜM  Amaç, Kapsam, Tanımlar ve İlkeler               Amaç              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 Kapsam              Madde 2- Bu Kanun, amaç maddesi doğrultusunda yapılacak düzenlemeleri, alınacak önlemleri, sağlanacak eşgüdümü, denetim, sınırlama ve yükümlülükler ile tâbi olunacak cezaî hükümleri kapsar. </dc:title>
  <dc:creator>EKREM</dc:creator>
  <cp:lastModifiedBy>Klinik2</cp:lastModifiedBy>
  <cp:revision>3</cp:revision>
  <dcterms:created xsi:type="dcterms:W3CDTF">2019-02-18T19:49:51Z</dcterms:created>
  <dcterms:modified xsi:type="dcterms:W3CDTF">2019-03-08T06:01:06Z</dcterms:modified>
</cp:coreProperties>
</file>