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3" r:id="rId4"/>
    <p:sldId id="262" r:id="rId5"/>
    <p:sldId id="261" r:id="rId6"/>
    <p:sldId id="259" r:id="rId7"/>
    <p:sldId id="260" r:id="rId8"/>
    <p:sldId id="25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9F8EC-15DC-43F3-8962-FB26377DE568}" type="datetimeFigureOut">
              <a:rPr lang="tr-TR" smtClean="0"/>
              <a:t>09.01.2018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1D64E-DA4B-49EA-8917-622B662D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0853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952D-A9EC-4681-852E-C29A9AEE9870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EC1C2-D52E-46AB-8D4E-B7301B3A2A91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B28B9-678D-4BF2-A07E-DBCCB9F021E5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5438-3805-404D-B29F-78BD677A30F4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9F37-9E87-4480-A741-12DD72FF02B2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DA87-4197-4D1B-A770-8D881DE9334A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987E-42BD-4213-BEA7-D33E47FBBB9E}" type="datetime1">
              <a:rPr lang="tr-TR" smtClean="0"/>
              <a:t>09.01.2018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F336-1862-4458-A2A2-424D6DB1CE48}" type="datetime1">
              <a:rPr lang="tr-TR" smtClean="0"/>
              <a:t>09.01.2018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8C51-524A-48ED-824E-1B3747A2E923}" type="datetime1">
              <a:rPr lang="tr-TR" smtClean="0"/>
              <a:t>09.01.2018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86EC-2D95-4FD2-897D-F3024960CF51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35C8-E6FC-4232-83DF-70902F52A068}" type="datetime1">
              <a:rPr lang="tr-TR" smtClean="0"/>
              <a:t>09.01.2018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25B5A-FE6C-47D2-BA4F-0F5D182CFC55}" type="datetime1">
              <a:rPr lang="tr-TR" smtClean="0"/>
              <a:t>09.01.2018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Film Türleri / Prof. Dr. S. Ruken Öztürk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0uTODeGgZ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HgqfVQWv7s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XiRZhDEo8A" TargetMode="External"/><Relationship Id="rId2" Type="http://schemas.openxmlformats.org/officeDocument/2006/relationships/hyperlink" Target="https://www.youtube.com/watch?v=AMgyWT075KY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Ccx85zbxz4" TargetMode="External"/><Relationship Id="rId2" Type="http://schemas.openxmlformats.org/officeDocument/2006/relationships/hyperlink" Target="https://www.youtube.com/watch?v=eogpIG53Ci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sz="31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1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1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1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Bilimkurgu/Fantastik </a:t>
            </a:r>
            <a:r>
              <a:rPr lang="tr-TR" sz="31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filmler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Bilimkurgunun ve fantastik filmlerin kaynağının yine edebiyatta olduğunu söyleyebiliriz.</a:t>
            </a:r>
          </a:p>
          <a:p>
            <a:pPr algn="just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Jules Verne, H.G.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diğerleri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sayesinde,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sinemada da ilk yıllarda başta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Méliès’in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etkisiyle bu tür filmler yapıldı: 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 Yolculuk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(1902)</a:t>
            </a:r>
          </a:p>
          <a:p>
            <a:pPr marL="0" indent="0" algn="just">
              <a:buNone/>
            </a:pPr>
            <a:r>
              <a:rPr lang="tr-TR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www.youtube.com/watch?v=c0uTODeGgZo</a:t>
            </a:r>
            <a:endParaRPr lang="tr-TR" sz="28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2195736" y="6356350"/>
            <a:ext cx="4464496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07809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59632" y="1124744"/>
            <a:ext cx="6400800" cy="4464496"/>
          </a:xfrm>
        </p:spPr>
        <p:txBody>
          <a:bodyPr/>
          <a:lstStyle/>
          <a:p>
            <a:pPr algn="just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Türün içinde uzay yolculuğu, yaratık istilası ve </a:t>
            </a:r>
            <a:r>
              <a:rPr 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fütüristik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toplumlar yer alır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Bugüne kadar </a:t>
            </a:r>
            <a:r>
              <a:rPr 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Kubrick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Tarkovski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gibi büyük yönetmenler de dahil pek çok yönetmen, önemli ve kültleşmiş filmler yaptı.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Maymunlar Cehennemi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serisini (ilkini 1967’de </a:t>
            </a:r>
            <a:r>
              <a:rPr 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Schaffner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yönetti: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Planet of </a:t>
            </a:r>
            <a:r>
              <a:rPr lang="tr-TR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Apes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sonradan devamları çekilen filmleri de saymalıyız: </a:t>
            </a:r>
            <a:r>
              <a:rPr lang="tr-TR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Matrix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Yüzüklerin Efendisi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vb.</a:t>
            </a:r>
          </a:p>
          <a:p>
            <a:endParaRPr lang="tr-TR" sz="2400" dirty="0"/>
          </a:p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089719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764704"/>
            <a:ext cx="6400800" cy="4874096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Michael </a:t>
            </a:r>
            <a:r>
              <a:rPr lang="tr-TR" sz="24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Ryan</a:t>
            </a:r>
            <a:r>
              <a:rPr lang="tr-TR" sz="24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ve Douglas </a:t>
            </a:r>
            <a:r>
              <a:rPr lang="tr-TR" sz="24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Kellner’ın</a:t>
            </a:r>
            <a:r>
              <a:rPr lang="tr-TR" sz="24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i="1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Politik Kamera: Hollywood Sinemasının İdeolojisi</a:t>
            </a:r>
            <a:r>
              <a:rPr lang="tr-TR" sz="24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adlı kitaplarından özetlersek (s. 376-406):</a:t>
            </a:r>
          </a:p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Aslında geleceğe kaçış filmlerinin çoğu geçmişe ya da geleneksel değerlere kaçışı ifade edebilir.</a:t>
            </a:r>
          </a:p>
          <a:p>
            <a:pPr algn="just"/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Muhafazakarlar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teknofobi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distopi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kolektifleşmeye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ilişkin ürkütücü imgeler kullanırken liberallerin ve radikallerin daha çok aynı motifleri kapitalizmi ve ataerkilliği eleştirmek için kullandıklarını görürüz.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176464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614041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480208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Michael </a:t>
            </a:r>
            <a:r>
              <a:rPr lang="tr-TR" sz="20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Ryan</a:t>
            </a:r>
            <a:r>
              <a:rPr lang="tr-TR" sz="2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ve Douglas </a:t>
            </a:r>
            <a:r>
              <a:rPr lang="tr-TR" sz="20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Kellner’dan</a:t>
            </a:r>
            <a:r>
              <a:rPr lang="tr-T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devamla (</a:t>
            </a:r>
            <a:r>
              <a:rPr lang="tr-TR" sz="2000" i="1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Politik </a:t>
            </a:r>
            <a:r>
              <a:rPr lang="tr-TR" sz="2000" i="1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Kamera: Hollywood Sinemasının </a:t>
            </a:r>
            <a:r>
              <a:rPr lang="tr-TR" sz="2000" i="1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İdeolojisi, </a:t>
            </a:r>
            <a:r>
              <a:rPr lang="tr-T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</a:t>
            </a:r>
            <a:r>
              <a:rPr lang="tr-TR" sz="2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376-406</a:t>
            </a:r>
            <a:r>
              <a:rPr lang="tr-T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):</a:t>
            </a:r>
          </a:p>
          <a:p>
            <a:pPr algn="just"/>
            <a:r>
              <a:rPr lang="tr-TR" sz="2000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Teknofobi</a:t>
            </a:r>
            <a:r>
              <a:rPr lang="tr-TR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Teknoloji önemli bir 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idelojik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figürdür. Muhafazakar bakış açısına göre teknoloji bireylerin benzerliğini, demokratik eşitlemenin özgürlükten üstün olduğunu ifade ediyordu. 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Lucas’ın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THX 1138 (1971)filmi buna örnek verilebilir. Filmde tek tip insanlar, insanlara verilen numaralar kolektif konformizmi anlatır.</a:t>
            </a:r>
          </a:p>
          <a:p>
            <a:pPr algn="just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www.youtube.com/watch?v=eHgqfVQWv7s</a:t>
            </a:r>
            <a:endParaRPr lang="tr-T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bakış açısından, toplumsal olarak inşa edilmiş eşitsizlikler doğal görünür ve bunun zemini hazırlanır.</a:t>
            </a:r>
          </a:p>
          <a:p>
            <a:pPr algn="just"/>
            <a:r>
              <a:rPr lang="tr-TR" sz="2000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Distopiler</a:t>
            </a:r>
            <a:r>
              <a:rPr lang="tr-TR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Gelecekle ilgili muhafazakar ve eleştirel filmler bulunmaktadır. Muhafazakar olanları, çeşitli korkular 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barındırı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 filmlere örnek: </a:t>
            </a:r>
            <a:r>
              <a:rPr lang="tr-TR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Logan’ın</a:t>
            </a:r>
            <a:r>
              <a:rPr lang="tr-T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Kaçışı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Logan’s</a:t>
            </a:r>
            <a:r>
              <a:rPr lang="tr-T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Run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Michael 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Anderson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1976)</a:t>
            </a:r>
          </a:p>
          <a:p>
            <a:pPr algn="just"/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https://www.youtube.com/watch?v=USADM5Gk9Gs</a:t>
            </a:r>
            <a:endParaRPr lang="tr-TR" sz="2000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627784" y="6356350"/>
            <a:ext cx="4032448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734069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548680"/>
            <a:ext cx="6400800" cy="5090120"/>
          </a:xfrm>
        </p:spPr>
        <p:txBody>
          <a:bodyPr/>
          <a:lstStyle/>
          <a:p>
            <a:pPr algn="just"/>
            <a:r>
              <a:rPr lang="tr-TR" sz="24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Michael </a:t>
            </a:r>
            <a:r>
              <a:rPr lang="tr-TR" sz="24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Ryan</a:t>
            </a:r>
            <a:r>
              <a:rPr lang="tr-TR" sz="24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ve Douglas </a:t>
            </a:r>
            <a:r>
              <a:rPr lang="tr-TR" sz="24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Kellner’dan</a:t>
            </a:r>
            <a:r>
              <a:rPr lang="tr-TR" sz="24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devamla (</a:t>
            </a:r>
            <a:r>
              <a:rPr lang="tr-TR" sz="2400" i="1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Politik Kamera: Hollywood Sinemasının İdeolojisi, </a:t>
            </a:r>
            <a:r>
              <a:rPr lang="tr-TR" sz="24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s. 376-406</a:t>
            </a:r>
            <a:r>
              <a:rPr lang="tr-TR" sz="24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):</a:t>
            </a:r>
          </a:p>
          <a:p>
            <a:pPr algn="just"/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Eleştirel açıdan bakılan filmlerde ise kapitalizme özgü eşitsizlikler eleştirilir. Örnek olarak </a:t>
            </a:r>
            <a:r>
              <a:rPr lang="tr-T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Bıçak Sırtı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Blade</a:t>
            </a:r>
            <a:r>
              <a:rPr lang="tr-T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Runner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Ridley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Scott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1982).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de Spielberg’e bu tür içinde ayrı başlık açmak gerekiyor.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Birçok filminde aileler yarımdır ama sonra tamamlanır.</a:t>
            </a:r>
          </a:p>
          <a:p>
            <a:pPr algn="just"/>
            <a:r>
              <a:rPr lang="tr-TR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E.T.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(1982) filminin babasız evinde aile bahçelerinde dost bir uzaylı bulunur. Yaratığı çocuklar kurtarır. E.T. gidince yaratığın yerini, anlayışlı bir bilim insanı doldurur. Bu film, hoşgörü, kabullenme gibi olumlu değerlerle ilişkilidir.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Spielberg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filmlerinde bilim/duygu, mantık/maneviyat, bastırılmış cinsellik canavarı/idealize edilmiş aile bulunur.</a:t>
            </a: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968080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856249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764704"/>
            <a:ext cx="6400800" cy="4874096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Nobel ödüllü </a:t>
            </a:r>
            <a:r>
              <a:rPr 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Kazuo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Ishiguro’nun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yaratıcı edebi eserinden uyarlanan 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Beni Asla Bırakma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Romanek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2010) ve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Denis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Villeneuve’ün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yönetip </a:t>
            </a:r>
            <a:r>
              <a:rPr lang="tr-TR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Amy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Adams’ın uzaylılarla iletişim kurmakla görevlendirilen bir dilbilim profesörünü oynadığı </a:t>
            </a:r>
            <a:r>
              <a:rPr lang="tr-T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Arrival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2016) ilginç örnekler arasında yer alır.</a:t>
            </a:r>
          </a:p>
          <a:p>
            <a:pPr algn="just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www.youtube.com/watch?v=AMgyWT075KY</a:t>
            </a: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www.youtube.com/watch?v=sXiRZhDEo8A</a:t>
            </a:r>
            <a:endParaRPr lang="tr-TR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24064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406322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/>
              <a:t/>
            </a:r>
            <a:br>
              <a:rPr lang="tr-TR" dirty="0"/>
            </a:br>
            <a:r>
              <a:rPr lang="tr-TR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İzlenecek film(</a:t>
            </a:r>
            <a:r>
              <a:rPr lang="tr-TR" sz="27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ler</a:t>
            </a:r>
            <a:r>
              <a:rPr lang="tr-TR" sz="27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):</a:t>
            </a:r>
            <a:r>
              <a:rPr lang="tr-T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Blade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Runner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Ridley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Scott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1982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www.youtube.com/watch?v=eogpIG53Cis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Blade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Runner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2049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Villeneuve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2016)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www.youtube.com/watch?v=gCcx85zbxz4</a:t>
            </a:r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4032448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516372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11560" y="332655"/>
            <a:ext cx="7920880" cy="5556515"/>
          </a:xfrm>
        </p:spPr>
        <p:txBody>
          <a:bodyPr>
            <a:noAutofit/>
          </a:bodyPr>
          <a:lstStyle/>
          <a:p>
            <a:pPr algn="just"/>
            <a:r>
              <a:rPr lang="tr-TR" sz="2400" u="sng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Bu ders için okunacak kaynaklar (kaynakların tam künyesi ilk dersin içinde bulunmaktadır):</a:t>
            </a:r>
            <a:endParaRPr lang="tr-TR" sz="2400" u="sng" dirty="0" smtClean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endParaRPr lang="tr-TR" sz="28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Kolker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332-342. </a:t>
            </a:r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Susan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Hayward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78-86; 133-136. </a:t>
            </a:r>
            <a:endParaRPr lang="tr-TR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Michael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Ryan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Douglas </a:t>
            </a:r>
            <a:r>
              <a:rPr lang="tr-TR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Kellner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376-406.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tr-TR" sz="1800" dirty="0" smtClean="0"/>
              <a:t>Film Türleri / Prof. Dr. S. Ruken Öztürk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77124912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595</Words>
  <Application>Microsoft Office PowerPoint</Application>
  <PresentationFormat>Ekran Gösterisi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  Bilimkurgu/Fantastik filmler  </vt:lpstr>
      <vt:lpstr>   </vt:lpstr>
      <vt:lpstr>   </vt:lpstr>
      <vt:lpstr>   </vt:lpstr>
      <vt:lpstr>   </vt:lpstr>
      <vt:lpstr>   </vt:lpstr>
      <vt:lpstr> İzlenecek film(ler):  </vt:lpstr>
      <vt:lpstr>  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Hafta– Bilimkurgu/Fantastik filmler Film: Blade Runner (Ridley Scott, 1982)  Okuma: Kolker, s. 332-342. Hayward, s. 78-86; 133-136. Ryan &amp; Kellner, s. 376-406.   </dc:title>
  <dc:creator>Saniye</dc:creator>
  <cp:lastModifiedBy>Reviewer</cp:lastModifiedBy>
  <cp:revision>10</cp:revision>
  <dcterms:created xsi:type="dcterms:W3CDTF">2018-01-03T12:07:46Z</dcterms:created>
  <dcterms:modified xsi:type="dcterms:W3CDTF">2018-01-09T13:57:59Z</dcterms:modified>
</cp:coreProperties>
</file>