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5" r:id="rId5"/>
    <p:sldId id="260" r:id="rId6"/>
    <p:sldId id="259" r:id="rId7"/>
    <p:sldId id="262" r:id="rId8"/>
    <p:sldId id="261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04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07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31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24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72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20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62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49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70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39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57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F2BC7-1C6A-4F0E-836A-835C57E838BA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2DF1-5726-4C37-8ABD-DB14EC3A2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14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Brainstorming</a:t>
            </a:r>
            <a:r>
              <a:rPr lang="tr-TR" dirty="0" smtClean="0"/>
              <a:t> </a:t>
            </a:r>
            <a:r>
              <a:rPr lang="tr-TR" dirty="0" err="1" smtClean="0"/>
              <a:t>techniques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029328"/>
            <a:ext cx="9144000" cy="867412"/>
          </a:xfrm>
        </p:spPr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38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Brainstroming</a:t>
            </a:r>
            <a:r>
              <a:rPr lang="tr-TR" dirty="0" smtClean="0"/>
              <a:t> </a:t>
            </a:r>
            <a:r>
              <a:rPr lang="tr-TR" dirty="0" err="1" smtClean="0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8379" y="200508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1. </a:t>
            </a:r>
            <a:r>
              <a:rPr lang="tr-TR" dirty="0" err="1"/>
              <a:t>Brainwriting</a:t>
            </a:r>
            <a:r>
              <a:rPr lang="tr-TR" dirty="0"/>
              <a:t> </a:t>
            </a:r>
          </a:p>
          <a:p>
            <a:r>
              <a:rPr lang="tr-TR" dirty="0"/>
              <a:t>2. </a:t>
            </a:r>
            <a:r>
              <a:rPr lang="tr-TR" dirty="0" err="1"/>
              <a:t>Rapid</a:t>
            </a:r>
            <a:r>
              <a:rPr lang="tr-TR" dirty="0"/>
              <a:t> </a:t>
            </a:r>
            <a:r>
              <a:rPr lang="tr-TR" dirty="0" err="1"/>
              <a:t>ideation</a:t>
            </a:r>
            <a:r>
              <a:rPr lang="tr-TR" dirty="0"/>
              <a:t> </a:t>
            </a:r>
          </a:p>
          <a:p>
            <a:r>
              <a:rPr lang="tr-TR" dirty="0"/>
              <a:t>3. </a:t>
            </a:r>
            <a:r>
              <a:rPr lang="tr-TR" dirty="0" err="1"/>
              <a:t>Figure</a:t>
            </a:r>
            <a:r>
              <a:rPr lang="tr-TR" dirty="0"/>
              <a:t> </a:t>
            </a:r>
            <a:r>
              <a:rPr lang="tr-TR" dirty="0" err="1"/>
              <a:t>storming</a:t>
            </a:r>
            <a:endParaRPr lang="tr-TR" dirty="0"/>
          </a:p>
          <a:p>
            <a:r>
              <a:rPr lang="tr-TR" dirty="0"/>
              <a:t>4. </a:t>
            </a:r>
            <a:r>
              <a:rPr lang="tr-TR" dirty="0" err="1"/>
              <a:t>Eidetic</a:t>
            </a:r>
            <a:r>
              <a:rPr lang="tr-TR" dirty="0"/>
              <a:t> </a:t>
            </a:r>
            <a:r>
              <a:rPr lang="tr-TR" dirty="0" err="1"/>
              <a:t>image</a:t>
            </a:r>
            <a:r>
              <a:rPr lang="tr-TR" dirty="0"/>
              <a:t> </a:t>
            </a:r>
            <a:r>
              <a:rPr lang="tr-TR" dirty="0" err="1"/>
              <a:t>method</a:t>
            </a:r>
            <a:endParaRPr lang="tr-TR" dirty="0"/>
          </a:p>
          <a:p>
            <a:r>
              <a:rPr lang="nn-NO" dirty="0"/>
              <a:t>5. Online brainstorming, aka brain netting </a:t>
            </a:r>
          </a:p>
          <a:p>
            <a:r>
              <a:rPr lang="tr-TR" dirty="0"/>
              <a:t>6. </a:t>
            </a:r>
            <a:r>
              <a:rPr lang="tr-TR" dirty="0" err="1"/>
              <a:t>Round-robin</a:t>
            </a:r>
            <a:r>
              <a:rPr lang="tr-TR" dirty="0"/>
              <a:t> </a:t>
            </a:r>
            <a:r>
              <a:rPr lang="tr-TR" dirty="0" err="1"/>
              <a:t>brainstorming</a:t>
            </a:r>
            <a:r>
              <a:rPr lang="tr-TR" dirty="0"/>
              <a:t> </a:t>
            </a:r>
          </a:p>
          <a:p>
            <a:r>
              <a:rPr lang="tr-TR" dirty="0"/>
              <a:t>7. Step-</a:t>
            </a:r>
            <a:r>
              <a:rPr lang="tr-TR" dirty="0" err="1"/>
              <a:t>ladder</a:t>
            </a:r>
            <a:r>
              <a:rPr lang="tr-TR" dirty="0"/>
              <a:t> </a:t>
            </a:r>
            <a:r>
              <a:rPr lang="tr-TR" dirty="0" err="1"/>
              <a:t>technique</a:t>
            </a:r>
            <a:endParaRPr lang="tr-TR" dirty="0"/>
          </a:p>
          <a:p>
            <a:r>
              <a:rPr lang="tr-TR" dirty="0"/>
              <a:t>8. </a:t>
            </a:r>
            <a:r>
              <a:rPr lang="tr-TR" sz="3500" dirty="0" err="1">
                <a:solidFill>
                  <a:srgbClr val="FF0000"/>
                </a:solidFill>
              </a:rPr>
              <a:t>Mind</a:t>
            </a:r>
            <a:r>
              <a:rPr lang="tr-TR" sz="3500" dirty="0">
                <a:solidFill>
                  <a:srgbClr val="FF0000"/>
                </a:solidFill>
              </a:rPr>
              <a:t> </a:t>
            </a:r>
            <a:r>
              <a:rPr lang="tr-TR" sz="3500" dirty="0" err="1">
                <a:solidFill>
                  <a:srgbClr val="FF0000"/>
                </a:solidFill>
              </a:rPr>
              <a:t>mapping</a:t>
            </a:r>
            <a:endParaRPr lang="tr-TR" sz="3500" dirty="0">
              <a:solidFill>
                <a:srgbClr val="FF0000"/>
              </a:solidFill>
            </a:endParaRPr>
          </a:p>
          <a:p>
            <a:r>
              <a:rPr lang="tr-TR" dirty="0"/>
              <a:t>9. </a:t>
            </a:r>
            <a:r>
              <a:rPr lang="tr-TR" dirty="0" err="1"/>
              <a:t>Starbursting</a:t>
            </a:r>
            <a:r>
              <a:rPr lang="tr-TR" dirty="0"/>
              <a:t> </a:t>
            </a:r>
          </a:p>
          <a:p>
            <a:r>
              <a:rPr lang="tr-TR" dirty="0"/>
              <a:t>10. </a:t>
            </a:r>
            <a:r>
              <a:rPr lang="tr-TR" dirty="0" err="1"/>
              <a:t>Change</a:t>
            </a:r>
            <a:r>
              <a:rPr lang="tr-TR" dirty="0"/>
              <a:t> of </a:t>
            </a:r>
            <a:r>
              <a:rPr lang="tr-TR" dirty="0" err="1"/>
              <a:t>scenery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109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Basic </a:t>
            </a:r>
            <a:r>
              <a:rPr lang="tr-TR" dirty="0" err="1" smtClean="0"/>
              <a:t>principles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58639"/>
            <a:ext cx="10515600" cy="1307507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Quantity</a:t>
            </a:r>
            <a:r>
              <a:rPr lang="tr-TR" b="1" dirty="0" smtClean="0"/>
              <a:t> </a:t>
            </a:r>
            <a:r>
              <a:rPr lang="tr-TR" b="1" dirty="0" err="1" smtClean="0"/>
              <a:t>instead</a:t>
            </a:r>
            <a:r>
              <a:rPr lang="tr-TR" b="1" dirty="0" smtClean="0"/>
              <a:t> of </a:t>
            </a:r>
            <a:r>
              <a:rPr lang="tr-TR" b="1" dirty="0" err="1" smtClean="0"/>
              <a:t>quality</a:t>
            </a:r>
            <a:r>
              <a:rPr lang="tr-TR" dirty="0" smtClean="0"/>
              <a:t>: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ultimately</a:t>
            </a:r>
            <a:r>
              <a:rPr lang="tr-TR" dirty="0" smtClean="0"/>
              <a:t> </a:t>
            </a:r>
            <a:r>
              <a:rPr lang="tr-TR" dirty="0" err="1" smtClean="0"/>
              <a:t>yield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, </a:t>
            </a:r>
            <a:r>
              <a:rPr lang="tr-TR" dirty="0" err="1" smtClean="0"/>
              <a:t>combining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harmonising</a:t>
            </a:r>
            <a:r>
              <a:rPr lang="tr-TR" dirty="0" smtClean="0"/>
              <a:t> </a:t>
            </a:r>
            <a:r>
              <a:rPr lang="tr-TR" dirty="0" err="1" smtClean="0"/>
              <a:t>proıcesses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38200" y="4101981"/>
            <a:ext cx="10515600" cy="13849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Do not </a:t>
            </a:r>
            <a:r>
              <a:rPr lang="tr-TR" sz="2800" b="1" dirty="0" err="1" smtClean="0"/>
              <a:t>criticize</a:t>
            </a:r>
            <a:r>
              <a:rPr lang="tr-TR" sz="2800" dirty="0" smtClean="0"/>
              <a:t>: Team </a:t>
            </a:r>
            <a:r>
              <a:rPr lang="tr-TR" sz="2800" dirty="0" err="1" smtClean="0"/>
              <a:t>members</a:t>
            </a:r>
            <a:r>
              <a:rPr lang="tr-TR" sz="2800" dirty="0" smtClean="0"/>
              <a:t> </a:t>
            </a:r>
            <a:r>
              <a:rPr lang="tr-TR" sz="2800" dirty="0" err="1" smtClean="0"/>
              <a:t>should</a:t>
            </a:r>
            <a:r>
              <a:rPr lang="tr-TR" sz="2800" dirty="0" smtClean="0"/>
              <a:t> be </a:t>
            </a:r>
            <a:r>
              <a:rPr lang="tr-TR" sz="2800" dirty="0" err="1" smtClean="0"/>
              <a:t>fully</a:t>
            </a:r>
            <a:r>
              <a:rPr lang="tr-TR" sz="2800" dirty="0" smtClean="0"/>
              <a:t> </a:t>
            </a:r>
            <a:r>
              <a:rPr lang="tr-TR" sz="2800" dirty="0" err="1" smtClean="0"/>
              <a:t>free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express</a:t>
            </a:r>
            <a:r>
              <a:rPr lang="tr-TR" sz="2800" dirty="0" smtClean="0"/>
              <a:t>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thoughts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ideas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0674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048" cy="1325563"/>
          </a:xfrm>
        </p:spPr>
        <p:txBody>
          <a:bodyPr/>
          <a:lstStyle/>
          <a:p>
            <a:r>
              <a:rPr lang="tr-TR" dirty="0" smtClean="0"/>
              <a:t>7 </a:t>
            </a:r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brainstroming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209" y="1825625"/>
            <a:ext cx="11646039" cy="43513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Defer judgment. Creative spaces don't judge. ...</a:t>
            </a:r>
          </a:p>
          <a:p>
            <a:r>
              <a:rPr lang="en-US" dirty="0"/>
              <a:t>Encourage wild ideas. Wild ideas can often give rise to creative leaps. ...</a:t>
            </a:r>
          </a:p>
          <a:p>
            <a:r>
              <a:rPr lang="en-US" dirty="0"/>
              <a:t>Build on the ideas of others. ...</a:t>
            </a:r>
          </a:p>
          <a:p>
            <a:r>
              <a:rPr lang="en-US" dirty="0"/>
              <a:t>Stay focused on the topic. ...</a:t>
            </a:r>
          </a:p>
          <a:p>
            <a:r>
              <a:rPr lang="en-US" dirty="0"/>
              <a:t>One conversation at a time. ...</a:t>
            </a:r>
          </a:p>
          <a:p>
            <a:r>
              <a:rPr lang="en-US" dirty="0"/>
              <a:t>Be visual. ...</a:t>
            </a:r>
          </a:p>
          <a:p>
            <a:r>
              <a:rPr lang="en-US" dirty="0"/>
              <a:t>Go for quantity.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20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oblem Solving Team Bui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093" y="58823"/>
            <a:ext cx="9525000" cy="6633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Yuvarlatılmış Dikdörtgen 3"/>
          <p:cNvSpPr/>
          <p:nvPr/>
        </p:nvSpPr>
        <p:spPr>
          <a:xfrm>
            <a:off x="3125131" y="1728504"/>
            <a:ext cx="2324456" cy="589660"/>
          </a:xfrm>
          <a:prstGeom prst="roundRect">
            <a:avLst/>
          </a:prstGeom>
          <a:solidFill>
            <a:srgbClr val="FFC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varlatılmış Dikdörtgen 5"/>
          <p:cNvSpPr/>
          <p:nvPr/>
        </p:nvSpPr>
        <p:spPr>
          <a:xfrm>
            <a:off x="4790656" y="2318163"/>
            <a:ext cx="2324456" cy="746583"/>
          </a:xfrm>
          <a:prstGeom prst="roundRect">
            <a:avLst/>
          </a:prstGeom>
          <a:solidFill>
            <a:srgbClr val="FFC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64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The World Ca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330" y="736171"/>
            <a:ext cx="8297967" cy="591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97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shbone Diagram Final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99" y="854579"/>
            <a:ext cx="10055763" cy="5503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73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reative Problem Solv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679" y="957364"/>
            <a:ext cx="8297936" cy="5326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02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rainstorming Techniques to Help You Have Better Ide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150" y="375606"/>
            <a:ext cx="9553452" cy="597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34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103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Brainstorming techniques</vt:lpstr>
      <vt:lpstr>Brainstroming techniques</vt:lpstr>
      <vt:lpstr>Basic principles</vt:lpstr>
      <vt:lpstr>7 principles of brainstroming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4</cp:revision>
  <dcterms:created xsi:type="dcterms:W3CDTF">2020-10-06T08:28:04Z</dcterms:created>
  <dcterms:modified xsi:type="dcterms:W3CDTF">2020-10-06T09:06:03Z</dcterms:modified>
</cp:coreProperties>
</file>