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50"/>
    <p:restoredTop sz="94697"/>
  </p:normalViewPr>
  <p:slideViewPr>
    <p:cSldViewPr snapToGrid="0" snapToObjects="1">
      <p:cViewPr varScale="1">
        <p:scale>
          <a:sx n="90" d="100"/>
          <a:sy n="90" d="100"/>
        </p:scale>
        <p:origin x="118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FD4D1F-ACD1-EA41-9E90-719A807442B3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7E863E-7635-144A-9FDE-A74524BDCB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21659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4223FD-A69F-48EE-B27B-21131AB78B1C}" type="slidenum">
              <a:rPr lang="tr-TR" smtClean="0"/>
              <a:pPr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5459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4223FD-A69F-48EE-B27B-21131AB78B1C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34624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4223FD-A69F-48EE-B27B-21131AB78B1C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2883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4223FD-A69F-48EE-B27B-21131AB78B1C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90912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4223FD-A69F-48EE-B27B-21131AB78B1C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66139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4223FD-A69F-48EE-B27B-21131AB78B1C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11377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4E1C-3C3E-2D41-B598-03589E063E05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D0570-3D99-614D-8D41-0C71A6FD3C0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4E1C-3C3E-2D41-B598-03589E063E05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D0570-3D99-614D-8D41-0C71A6FD3C0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4E1C-3C3E-2D41-B598-03589E063E05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D0570-3D99-614D-8D41-0C71A6FD3C0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4E1C-3C3E-2D41-B598-03589E063E05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D0570-3D99-614D-8D41-0C71A6FD3C0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4E1C-3C3E-2D41-B598-03589E063E05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D0570-3D99-614D-8D41-0C71A6FD3C0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4E1C-3C3E-2D41-B598-03589E063E05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D0570-3D99-614D-8D41-0C71A6FD3C0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4E1C-3C3E-2D41-B598-03589E063E05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8" name="Alt 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D0570-3D99-614D-8D41-0C71A6FD3C0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4E1C-3C3E-2D41-B598-03589E063E05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D0570-3D99-614D-8D41-0C71A6FD3C0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4E1C-3C3E-2D41-B598-03589E063E05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3" name="Alt 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D0570-3D99-614D-8D41-0C71A6FD3C0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4E1C-3C3E-2D41-B598-03589E063E05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D0570-3D99-614D-8D41-0C71A6FD3C0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84E1C-3C3E-2D41-B598-03589E063E05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D0570-3D99-614D-8D41-0C71A6FD3C0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D84E1C-3C3E-2D41-B598-03589E063E05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0D0570-3D99-614D-8D41-0C71A6FD3C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1377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HUKUK FELSEFESİ</a:t>
            </a:r>
            <a:endParaRPr lang="tr-TR"/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73503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HUKUKUN AHLAKİLİĞİ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15511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ANTİGONE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b="1" dirty="0" err="1"/>
              <a:t>Antigone</a:t>
            </a:r>
            <a:endParaRPr lang="tr-TR" dirty="0"/>
          </a:p>
          <a:p>
            <a:r>
              <a:rPr lang="tr-TR" dirty="0"/>
              <a:t>Evet yaptım bu işi.</a:t>
            </a:r>
          </a:p>
          <a:p>
            <a:r>
              <a:rPr lang="tr-TR" b="1" dirty="0" err="1"/>
              <a:t>Kreon</a:t>
            </a:r>
            <a:endParaRPr lang="tr-TR" dirty="0"/>
          </a:p>
          <a:p>
            <a:r>
              <a:rPr lang="tr-TR" dirty="0"/>
              <a:t>Şimdi söyle bana, hiç sözü uzatmadan</a:t>
            </a:r>
          </a:p>
          <a:p>
            <a:r>
              <a:rPr lang="tr-TR" dirty="0"/>
              <a:t>bu davranışını suç sayan buyruğumdan</a:t>
            </a:r>
          </a:p>
          <a:p>
            <a:r>
              <a:rPr lang="tr-TR" dirty="0"/>
              <a:t>haberin yok muydu senin?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148135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/>
              <a:t>Antigone</a:t>
            </a:r>
            <a:endParaRPr lang="tr-TR" dirty="0"/>
          </a:p>
          <a:p>
            <a:r>
              <a:rPr lang="tr-TR" dirty="0"/>
              <a:t>Haberim vardı doğal ki, işitmeyen kaldı mı?</a:t>
            </a:r>
          </a:p>
          <a:p>
            <a:r>
              <a:rPr lang="tr-TR" b="1" dirty="0" err="1"/>
              <a:t>Kreon</a:t>
            </a:r>
            <a:endParaRPr lang="tr-TR" dirty="0"/>
          </a:p>
          <a:p>
            <a:r>
              <a:rPr lang="tr-TR" dirty="0"/>
              <a:t>Demek karşı geldin bana, yasamı çiğnedin?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97212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err="1"/>
              <a:t>Antigone</a:t>
            </a:r>
            <a:endParaRPr lang="tr-TR" dirty="0"/>
          </a:p>
          <a:p>
            <a:r>
              <a:rPr lang="tr-TR" dirty="0"/>
              <a:t>Evet öyle, çünkü Zeus böyle bir yasa koymamış, </a:t>
            </a:r>
          </a:p>
          <a:p>
            <a:r>
              <a:rPr lang="tr-TR" dirty="0"/>
              <a:t>ne de Adalet denen Tanrıça </a:t>
            </a:r>
          </a:p>
          <a:p>
            <a:r>
              <a:rPr lang="tr-TR" dirty="0"/>
              <a:t>buyurmuş böyle bir şey insanlara.</a:t>
            </a:r>
          </a:p>
          <a:p>
            <a:r>
              <a:rPr lang="tr-TR" dirty="0"/>
              <a:t>Senin buyrultunun da bir ölümlüye</a:t>
            </a:r>
          </a:p>
          <a:p>
            <a:r>
              <a:rPr lang="tr-TR" dirty="0"/>
              <a:t>Tanrıların başlangıçsız sonrasız</a:t>
            </a:r>
          </a:p>
          <a:p>
            <a:r>
              <a:rPr lang="tr-TR" dirty="0"/>
              <a:t>yasalarına karşı gelme gücünü vereceğine</a:t>
            </a:r>
          </a:p>
          <a:p>
            <a:r>
              <a:rPr lang="tr-TR" dirty="0"/>
              <a:t>inanmıyorum. Kağıda geçmemiştir onlar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745569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dünden bugüne değişen emirler değil</a:t>
            </a:r>
          </a:p>
          <a:p>
            <a:r>
              <a:rPr lang="tr-TR" dirty="0"/>
              <a:t>ne zamandan kaldıklarını kim söyleyebilir?</a:t>
            </a:r>
          </a:p>
          <a:p>
            <a:r>
              <a:rPr lang="tr-TR" dirty="0"/>
              <a:t>Ne var ki yaşıyorlar, asıl bu yasaları çiğneyemem,</a:t>
            </a:r>
          </a:p>
          <a:p>
            <a:r>
              <a:rPr lang="tr-TR" dirty="0"/>
              <a:t>bir ölümlüye boyun eğeyim derken </a:t>
            </a:r>
          </a:p>
          <a:p>
            <a:r>
              <a:rPr lang="tr-TR" dirty="0" smtClean="0"/>
              <a:t>Tanrıların </a:t>
            </a:r>
            <a:r>
              <a:rPr lang="tr-TR" dirty="0"/>
              <a:t>kargışına uğramak istemem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695752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Buradaki temel sorun şudur: hukukun ne olduğu </a:t>
            </a:r>
            <a:r>
              <a:rPr lang="tr-TR" dirty="0" smtClean="0"/>
              <a:t>ile </a:t>
            </a:r>
            <a:r>
              <a:rPr lang="tr-TR" dirty="0"/>
              <a:t>ne olması gerektiği ayrı sorunlar mıdır</a:t>
            </a:r>
            <a:r>
              <a:rPr lang="tr-TR" dirty="0" smtClean="0"/>
              <a:t>?</a:t>
            </a:r>
          </a:p>
          <a:p>
            <a:r>
              <a:rPr lang="tr-TR" dirty="0" smtClean="0"/>
              <a:t>Yani:</a:t>
            </a:r>
            <a:endParaRPr lang="tr-TR" dirty="0"/>
          </a:p>
          <a:p>
            <a:r>
              <a:rPr lang="tr-TR" dirty="0"/>
              <a:t>Bir kural hukuk kuralıdır dediğimizde, kuralın adilliği, makul olması, hakkaniyetli oluşu hakkında ahlaki bir yargıda mı bulunuyoruz?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24365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i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is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i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is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163</Words>
  <Application>Microsoft Macintosh PowerPoint</Application>
  <PresentationFormat>Geniş Ekran</PresentationFormat>
  <Paragraphs>36</Paragraphs>
  <Slides>7</Slides>
  <Notes>6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Calibri</vt:lpstr>
      <vt:lpstr>Calibri Light</vt:lpstr>
      <vt:lpstr>Arial</vt:lpstr>
      <vt:lpstr>Office Teması</vt:lpstr>
      <vt:lpstr>HUKUK FELSEFESİ</vt:lpstr>
      <vt:lpstr>HUKUKUN AHLAKİLİĞİ</vt:lpstr>
      <vt:lpstr>ANTİGONE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15.0028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HUKUK FELSEFESİ</dc:title>
  <dc:creator>Gülriz Uygur</dc:creator>
  <cp:lastModifiedBy>Gülriz Uygur</cp:lastModifiedBy>
  <cp:revision>1</cp:revision>
  <dcterms:created xsi:type="dcterms:W3CDTF">2017-11-21T18:45:33Z</dcterms:created>
  <dcterms:modified xsi:type="dcterms:W3CDTF">2017-11-21T18:50:50Z</dcterms:modified>
</cp:coreProperties>
</file>