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452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0928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65220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99328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53276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6173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A070A-261E-4F53-B555-914B0E193174}"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12121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A070A-261E-4F53-B555-914B0E193174}"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385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A070A-261E-4F53-B555-914B0E193174}"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3697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08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42446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A070A-261E-4F53-B555-914B0E193174}"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57EDD-0FB6-4758-9843-A0058D64FECE}" type="slidenum">
              <a:rPr lang="tr-TR" smtClean="0"/>
              <a:t>‹#›</a:t>
            </a:fld>
            <a:endParaRPr lang="tr-TR"/>
          </a:p>
        </p:txBody>
      </p:sp>
    </p:spTree>
    <p:extLst>
      <p:ext uri="{BB962C8B-B14F-4D97-AF65-F5344CB8AC3E}">
        <p14:creationId xmlns:p14="http://schemas.microsoft.com/office/powerpoint/2010/main" val="249673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71697"/>
          </a:xfrm>
        </p:spPr>
        <p:txBody>
          <a:bodyPr/>
          <a:lstStyle/>
          <a:p>
            <a:r>
              <a:rPr lang="tr-TR" dirty="0" smtClean="0"/>
              <a:t>8. Hafta</a:t>
            </a:r>
            <a:endParaRPr lang="tr-TR" dirty="0"/>
          </a:p>
        </p:txBody>
      </p:sp>
      <p:sp>
        <p:nvSpPr>
          <p:cNvPr id="3" name="İçerik Yer Tutucusu 2"/>
          <p:cNvSpPr>
            <a:spLocks noGrp="1"/>
          </p:cNvSpPr>
          <p:nvPr>
            <p:ph idx="1"/>
          </p:nvPr>
        </p:nvSpPr>
        <p:spPr>
          <a:xfrm>
            <a:off x="838200" y="1301578"/>
            <a:ext cx="10515600" cy="4875385"/>
          </a:xfrm>
        </p:spPr>
        <p:txBody>
          <a:bodyPr/>
          <a:lstStyle/>
          <a:p>
            <a:r>
              <a:rPr lang="tr-TR" dirty="0" smtClean="0"/>
              <a:t>Hollanda mikro küresel sisteminin zaafları</a:t>
            </a:r>
          </a:p>
          <a:p>
            <a:pPr marL="514350" indent="-514350">
              <a:buAutoNum type="arabicPeriod"/>
            </a:pPr>
            <a:r>
              <a:rPr lang="tr-TR" dirty="0" smtClean="0"/>
              <a:t>Öncelikle Hollanda sadece bir ticaret üssü ve antrepo olarak çalıştı. Dolayısıyla üretim ve tüketimin coğrafyası üzerinde etkili bir kontrole sahip değildi. </a:t>
            </a:r>
          </a:p>
          <a:p>
            <a:pPr marL="514350" indent="-514350">
              <a:buAutoNum type="arabicPeriod"/>
            </a:pPr>
            <a:r>
              <a:rPr lang="tr-TR" dirty="0" smtClean="0"/>
              <a:t>Bir tür taşımacılık rantı ile zenginleşti ancak bu taşımacılık rantı güçlü bir donanma ile sürekli olarak korunmalıydı. Bu da Hollanda gibi bir ülke için masrafları sürekli yüksek tutuyordu.</a:t>
            </a:r>
          </a:p>
          <a:p>
            <a:pPr marL="514350" indent="-514350">
              <a:buAutoNum type="arabicPeriod"/>
            </a:pPr>
            <a:r>
              <a:rPr lang="tr-TR" dirty="0" smtClean="0"/>
              <a:t>Üretim ve tüketimin coğrafyası üzerinde kontrole sahip olamama ve küçük bir iç pazara sahip olma Hollanda’yı kapitalist üretimin diğer merkezleri karşısında güçsüz düşürüyordu. </a:t>
            </a:r>
          </a:p>
          <a:p>
            <a:pPr marL="514350" indent="-514350">
              <a:buAutoNum type="arabicPeriod"/>
            </a:pPr>
            <a:endParaRPr lang="tr-TR" dirty="0"/>
          </a:p>
          <a:p>
            <a:pPr marL="0" indent="0">
              <a:buNone/>
            </a:pPr>
            <a:endParaRPr lang="tr-TR" dirty="0"/>
          </a:p>
        </p:txBody>
      </p:sp>
    </p:spTree>
    <p:extLst>
      <p:ext uri="{BB962C8B-B14F-4D97-AF65-F5344CB8AC3E}">
        <p14:creationId xmlns:p14="http://schemas.microsoft.com/office/powerpoint/2010/main" val="317845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90832"/>
            <a:ext cx="10515600" cy="5386131"/>
          </a:xfrm>
        </p:spPr>
        <p:txBody>
          <a:bodyPr/>
          <a:lstStyle/>
          <a:p>
            <a:pPr marL="514350" indent="-514350">
              <a:buAutoNum type="arabicPeriod" startAt="4"/>
            </a:pPr>
            <a:r>
              <a:rPr lang="tr-TR" dirty="0" smtClean="0"/>
              <a:t>Karasal olarak saldırıya açıklık Hollanda için ciddi bir zaaftı. Üstelik insan gücü anlamında ciddi eksikleri vardı. Bu da Kıta Avrupası’ndaki her siyasi karmaşadan etkilenmesini olanaklı kılmaktaydı. </a:t>
            </a:r>
          </a:p>
          <a:p>
            <a:pPr marL="514350" indent="-514350">
              <a:buAutoNum type="arabicPeriod" startAt="4"/>
            </a:pPr>
            <a:r>
              <a:rPr lang="tr-TR" dirty="0" smtClean="0"/>
              <a:t>Diplomasi ciddi bir gelişme gösterdi. Ancak Hollanda sömürge yöntemi konusunda oldukça yetersizdi. Sömürge bürokrasisi mutlaka ticari veya denizcilik yetenekleri değil ama yönetme kapasitesi yüksek elemana ihtiyaç duymaktaydı. Oysa Hollanda2nın bu türden elemanlardan oluşan bir havuzu genişletme kapasitesi oldukça sınırlıydı. </a:t>
            </a:r>
          </a:p>
        </p:txBody>
      </p:sp>
    </p:spTree>
    <p:extLst>
      <p:ext uri="{BB962C8B-B14F-4D97-AF65-F5344CB8AC3E}">
        <p14:creationId xmlns:p14="http://schemas.microsoft.com/office/powerpoint/2010/main" val="2573915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157</Words>
  <Application>Microsoft Office PowerPoint</Application>
  <PresentationFormat>Geniş ekran</PresentationFormat>
  <Paragraphs>7</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8. Hafta</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sbahce</dc:creator>
  <cp:lastModifiedBy>sbahce</cp:lastModifiedBy>
  <cp:revision>2</cp:revision>
  <dcterms:created xsi:type="dcterms:W3CDTF">2017-11-27T16:56:52Z</dcterms:created>
  <dcterms:modified xsi:type="dcterms:W3CDTF">2017-11-27T16:57:32Z</dcterms:modified>
</cp:coreProperties>
</file>