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31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53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355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35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866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62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63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50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52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04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51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04E19-080F-43E4-BA52-762830CDBB6F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4386-3AAB-431B-9CB4-0E7AEC64B3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437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Noşi</a:t>
            </a:r>
            <a:r>
              <a:rPr lang="tr-TR" dirty="0" smtClean="0"/>
              <a:t> </a:t>
            </a:r>
            <a:r>
              <a:rPr lang="tr-TR" dirty="0" err="1" smtClean="0"/>
              <a:t>Gilani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843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کون بھنور میں ملاحوں سے اب تکرار کرے گا</a:t>
            </a:r>
          </a:p>
          <a:p>
            <a:r>
              <a:rPr lang="ur-PK" dirty="0" smtClean="0"/>
              <a:t>کون بھنور میں ملاحوں سے اب تکرار کرے گا </a:t>
            </a:r>
            <a:br>
              <a:rPr lang="ur-PK" dirty="0" smtClean="0"/>
            </a:br>
            <a:r>
              <a:rPr lang="ur-PK" dirty="0" smtClean="0"/>
              <a:t>اب تو قسمت سے ہی کوئی دریا پار کرے گا</a:t>
            </a:r>
            <a:endParaRPr lang="tr-TR" dirty="0" smtClean="0"/>
          </a:p>
          <a:p>
            <a:r>
              <a:rPr lang="ur-PK" dirty="0" smtClean="0"/>
              <a:t>کون بھنور میں ملاحوں سے اب تکرار کرے گا </a:t>
            </a:r>
            <a:br>
              <a:rPr lang="ur-PK" dirty="0" smtClean="0"/>
            </a:br>
            <a:r>
              <a:rPr lang="ur-PK" dirty="0" smtClean="0"/>
              <a:t>اب تو قسمت سے ہی کوئی دریا پار کرے گا</a:t>
            </a: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سارا شہر ہی تاریکی پر یوں خاموش رہا تو </a:t>
            </a:r>
            <a:br>
              <a:rPr lang="ur-PK" dirty="0" smtClean="0"/>
            </a:br>
            <a:r>
              <a:rPr lang="ur-PK" dirty="0" smtClean="0"/>
              <a:t>کون چراغ جلانے کے پیدا آثار کرے 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39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جب اس کا کردار تمہارے سچ کی زد میں آیا </a:t>
            </a:r>
            <a:br>
              <a:rPr lang="ur-PK" dirty="0" smtClean="0"/>
            </a:br>
            <a:r>
              <a:rPr lang="ur-PK" dirty="0" smtClean="0"/>
              <a:t>لکھنے والا شہر کی کالی ہر دیوار کرے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جانے کون سی دھن میں تیرے شہر میں آ نکلے ہیں </a:t>
            </a:r>
            <a:br>
              <a:rPr lang="ur-PK" dirty="0" smtClean="0"/>
            </a:br>
            <a:r>
              <a:rPr lang="ur-PK" dirty="0" smtClean="0"/>
              <a:t>دل تجھ سے ملنے کی خواہش اب سو بار کرے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میں تیرا قیام تھا لیکن اب یہ کسے خبر تھی </a:t>
            </a:r>
            <a:br>
              <a:rPr lang="ur-PK" dirty="0" smtClean="0"/>
            </a:br>
            <a:r>
              <a:rPr lang="ur-PK" dirty="0" smtClean="0"/>
              <a:t>دکھ بھی اپنے ہونے پر اتنا اصرار کرے گا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8220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کسی حرف میں کسی باب میں نہیں آئے گا</a:t>
            </a:r>
          </a:p>
          <a:p>
            <a:r>
              <a:rPr lang="ur-PK" dirty="0" smtClean="0"/>
              <a:t>کسی حرف میں کسی باب میں نہیں آئے گا </a:t>
            </a:r>
            <a:br>
              <a:rPr lang="ur-PK" dirty="0" smtClean="0"/>
            </a:br>
            <a:r>
              <a:rPr lang="ur-PK" dirty="0" smtClean="0"/>
              <a:t>ترا ذکر میری کتاب میں نہیں آئے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نہیں جائے گی کسی آنکھ سے کہیں روشنی </a:t>
            </a:r>
            <a:br>
              <a:rPr lang="ur-PK" dirty="0" smtClean="0"/>
            </a:br>
            <a:r>
              <a:rPr lang="ur-PK" dirty="0" smtClean="0"/>
              <a:t>کوئی خواب اس کے عذاب میں نہیں آئے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خود کو صحرا نہیں کرے گا مری طرح </a:t>
            </a:r>
            <a:br>
              <a:rPr lang="ur-PK" dirty="0" smtClean="0"/>
            </a:br>
            <a:r>
              <a:rPr lang="ur-PK" dirty="0" smtClean="0"/>
              <a:t>کوئی خواہشوں کے سراب میں نہیں آئے گا</a:t>
            </a:r>
            <a:br>
              <a:rPr lang="ur-PK" dirty="0" smtClean="0"/>
            </a:br>
            <a:endParaRPr lang="ur-PK" dirty="0"/>
          </a:p>
        </p:txBody>
      </p:sp>
    </p:spTree>
    <p:extLst>
      <p:ext uri="{BB962C8B-B14F-4D97-AF65-F5344CB8AC3E}">
        <p14:creationId xmlns:p14="http://schemas.microsoft.com/office/powerpoint/2010/main" val="199881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بد گماں ترے موسموں کو نوید ہو </a:t>
            </a:r>
            <a:br>
              <a:rPr lang="ur-PK" dirty="0" smtClean="0"/>
            </a:br>
            <a:r>
              <a:rPr lang="ur-PK" dirty="0" smtClean="0"/>
              <a:t>کوئی خار دست گلاب میں نہیں آئے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اسے لاکھ دل سے پکار لو اسے دیکھ لو </a:t>
            </a:r>
            <a:br>
              <a:rPr lang="ur-PK" dirty="0" smtClean="0"/>
            </a:br>
            <a:r>
              <a:rPr lang="ur-PK" dirty="0" smtClean="0"/>
              <a:t>کوئی ایک حرف جواب میں نہیں آئے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تری راہ تکتے رہے اگرچہ خبر بھی تھی </a:t>
            </a:r>
            <a:br>
              <a:rPr lang="ur-PK" dirty="0" smtClean="0"/>
            </a:br>
            <a:r>
              <a:rPr lang="ur-PK" dirty="0" smtClean="0"/>
              <a:t>کہ یہ دن بھی تیرے حساب میں نہیں آئے گا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9697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دل تھا کہ خوش خیال تجھے دیکھ کر ہوا</a:t>
            </a:r>
          </a:p>
          <a:p>
            <a:r>
              <a:rPr lang="ur-PK" dirty="0" smtClean="0"/>
              <a:t>دل تھا کہ خوش خیال تجھے دیکھ کر ہوا</a:t>
            </a:r>
            <a:br>
              <a:rPr lang="ur-PK" dirty="0" smtClean="0"/>
            </a:br>
            <a:r>
              <a:rPr lang="ur-PK" dirty="0" smtClean="0"/>
              <a:t>یہ شہر بے مثال تجھے دیکھ کر ہوا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اپنے خلاف شہر کے اندھے ہجوم میں</a:t>
            </a:r>
            <a:br>
              <a:rPr lang="ur-PK" dirty="0" smtClean="0"/>
            </a:br>
            <a:r>
              <a:rPr lang="ur-PK" dirty="0" smtClean="0"/>
              <a:t>دل کو بہت ملال تجھے دیکھ کر ہوا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طول شب فراق تری خیر ہو کہ دل</a:t>
            </a:r>
            <a:br>
              <a:rPr lang="ur-PK" dirty="0" smtClean="0"/>
            </a:br>
            <a:r>
              <a:rPr lang="ur-PK" dirty="0" smtClean="0"/>
              <a:t>آمادۂ وصال تجھے دیکھ کر ہوا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218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یہ ہم ہی جانتے ہیں جدائی کے موڑ پر</a:t>
            </a:r>
            <a:br>
              <a:rPr lang="ur-PK" smtClean="0"/>
            </a:br>
            <a:r>
              <a:rPr lang="ur-PK" smtClean="0"/>
              <a:t>اس دل کا جو بھی حال تجھے دیکھ کر ہوا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آئی نہ تھی کبھی مرے لفظوں میں روشنی</a:t>
            </a:r>
            <a:br>
              <a:rPr lang="ur-PK" smtClean="0"/>
            </a:br>
            <a:r>
              <a:rPr lang="ur-PK" smtClean="0"/>
              <a:t>اور مجھ سے یہ کمال تجھے دیکھ کر ہوا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بچھڑے تو جیسے ذہن معطل سا ہو گیا</a:t>
            </a:r>
            <a:br>
              <a:rPr lang="ur-PK" smtClean="0"/>
            </a:br>
            <a:r>
              <a:rPr lang="ur-PK" smtClean="0"/>
              <a:t>شہر سخن بحال تجھے دیکھ کر ہوا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پھر لوگ آ گئے مرا ماضی کریدنے</a:t>
            </a:r>
            <a:br>
              <a:rPr lang="ur-PK" smtClean="0"/>
            </a:br>
            <a:r>
              <a:rPr lang="ur-PK" smtClean="0"/>
              <a:t>پھر مجھ سے اک سوال تجھے دیکھ کر ہوا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940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Geniş ekran</PresentationFormat>
  <Paragraphs>12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Hafta</dc:title>
  <dc:creator>USER</dc:creator>
  <cp:lastModifiedBy>USER</cp:lastModifiedBy>
  <cp:revision>1</cp:revision>
  <dcterms:created xsi:type="dcterms:W3CDTF">2020-05-03T21:22:15Z</dcterms:created>
  <dcterms:modified xsi:type="dcterms:W3CDTF">2020-05-03T21:22:22Z</dcterms:modified>
</cp:coreProperties>
</file>