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7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18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0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81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868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40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46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12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71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89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8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05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48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8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3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7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41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75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3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000" dirty="0" smtClean="0"/>
              <a:t>-11-</a:t>
            </a:r>
          </a:p>
          <a:p>
            <a:pPr algn="ctr">
              <a:lnSpc>
                <a:spcPct val="110000"/>
              </a:lnSpc>
            </a:pPr>
            <a:r>
              <a:rPr lang="tr-TR" sz="4000" smtClean="0"/>
              <a:t>RELIGIOUS DIVERSITY 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endParaRPr lang="tr-TR" sz="3600" b="1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tr-TR" sz="3600" b="1" dirty="0" err="1" smtClean="0"/>
              <a:t>The</a:t>
            </a:r>
            <a:r>
              <a:rPr lang="tr-TR" sz="3600" b="1" dirty="0" smtClean="0"/>
              <a:t> Problem of </a:t>
            </a:r>
            <a:r>
              <a:rPr lang="tr-TR" sz="3600" b="1" dirty="0" err="1" smtClean="0"/>
              <a:t>Religious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Diversity</a:t>
            </a:r>
            <a:endParaRPr lang="tr-TR" sz="3600" b="1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many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world</a:t>
            </a:r>
            <a:r>
              <a:rPr lang="tr-TR" sz="2400" dirty="0" smtClean="0"/>
              <a:t>, </a:t>
            </a:r>
            <a:r>
              <a:rPr lang="tr-TR" sz="2400" dirty="0" err="1" smtClean="0"/>
              <a:t>each</a:t>
            </a:r>
            <a:r>
              <a:rPr lang="tr-TR" sz="2400" dirty="0" smtClean="0"/>
              <a:t> of </a:t>
            </a:r>
            <a:r>
              <a:rPr lang="tr-TR" sz="2400" dirty="0" err="1" smtClean="0"/>
              <a:t>them</a:t>
            </a:r>
            <a:r>
              <a:rPr lang="tr-TR" sz="2400" dirty="0" smtClean="0"/>
              <a:t> has it </a:t>
            </a:r>
            <a:r>
              <a:rPr lang="tr-TR" sz="2400" dirty="0" err="1" smtClean="0"/>
              <a:t>own</a:t>
            </a:r>
            <a:r>
              <a:rPr lang="tr-TR" sz="2400" dirty="0" smtClean="0"/>
              <a:t> set of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practices</a:t>
            </a:r>
            <a:r>
              <a:rPr lang="tr-TR" sz="2400" dirty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smtClean="0"/>
              <a:t>a </a:t>
            </a:r>
            <a:r>
              <a:rPr lang="tr-TR" sz="2400" dirty="0" err="1" smtClean="0"/>
              <a:t>doctrine</a:t>
            </a:r>
            <a:r>
              <a:rPr lang="tr-TR" sz="2400" dirty="0" smtClean="0"/>
              <a:t> of </a:t>
            </a:r>
            <a:r>
              <a:rPr lang="tr-TR" sz="2400" dirty="0" err="1" smtClean="0"/>
              <a:t>salvation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Thus</a:t>
            </a:r>
            <a:r>
              <a:rPr lang="tr-TR" sz="2400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is not an </a:t>
            </a:r>
            <a:r>
              <a:rPr lang="tr-TR" sz="2400" dirty="0" err="1" smtClean="0"/>
              <a:t>agreement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.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hold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even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contradictory</a:t>
            </a:r>
            <a:r>
              <a:rPr lang="tr-TR" sz="2400" dirty="0" smtClean="0"/>
              <a:t> </a:t>
            </a:r>
            <a:r>
              <a:rPr lang="tr-TR" sz="2400" dirty="0" err="1" smtClean="0"/>
              <a:t>beliefs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practices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as </a:t>
            </a:r>
            <a:r>
              <a:rPr lang="tr-TR" sz="2400" dirty="0" err="1" smtClean="0"/>
              <a:t>well</a:t>
            </a:r>
            <a:r>
              <a:rPr lang="tr-TR" sz="2400" dirty="0" smtClean="0"/>
              <a:t> as </a:t>
            </a:r>
            <a:r>
              <a:rPr lang="tr-TR" sz="2400" dirty="0" err="1" smtClean="0"/>
              <a:t>non-theistic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. </a:t>
            </a:r>
            <a:r>
              <a:rPr lang="tr-TR" sz="2400" dirty="0" err="1" smtClean="0"/>
              <a:t>Moreover</a:t>
            </a:r>
            <a:r>
              <a:rPr lang="tr-TR" sz="2400" dirty="0" smtClean="0"/>
              <a:t>,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some</a:t>
            </a:r>
            <a:r>
              <a:rPr lang="tr-TR" sz="2400" dirty="0" smtClean="0"/>
              <a:t> </a:t>
            </a:r>
            <a:r>
              <a:rPr lang="tr-TR" sz="2400" dirty="0" err="1" smtClean="0"/>
              <a:t>significant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differences</a:t>
            </a:r>
            <a:r>
              <a:rPr lang="tr-TR" sz="2400" dirty="0" smtClean="0"/>
              <a:t> </a:t>
            </a:r>
            <a:r>
              <a:rPr lang="tr-TR" sz="2400" dirty="0" err="1" smtClean="0"/>
              <a:t>even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theistic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/>
              <a:t>.</a:t>
            </a:r>
            <a:endParaRPr lang="tr-TR" sz="2400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question</a:t>
            </a:r>
            <a:r>
              <a:rPr lang="tr-TR" sz="2400" dirty="0" smtClean="0"/>
              <a:t>: How can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religions</a:t>
            </a:r>
            <a:r>
              <a:rPr lang="tr-TR" sz="2400" dirty="0" smtClean="0"/>
              <a:t> be </a:t>
            </a:r>
            <a:r>
              <a:rPr lang="tr-TR" sz="2400" dirty="0" err="1" smtClean="0"/>
              <a:t>equally</a:t>
            </a:r>
            <a:r>
              <a:rPr lang="tr-TR" sz="2400" dirty="0" smtClean="0"/>
              <a:t> </a:t>
            </a:r>
            <a:r>
              <a:rPr lang="tr-TR" sz="2400" dirty="0" err="1" smtClean="0"/>
              <a:t>true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justified</a:t>
            </a:r>
            <a:r>
              <a:rPr lang="tr-TR" sz="2400" dirty="0" smtClean="0"/>
              <a:t>? Can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lead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salvation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735724"/>
            <a:ext cx="10365828" cy="54412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Or</a:t>
            </a:r>
            <a:r>
              <a:rPr lang="tr-TR" sz="2400" dirty="0" smtClean="0"/>
              <a:t> else,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equally</a:t>
            </a:r>
            <a:r>
              <a:rPr lang="tr-TR" sz="2400" dirty="0" smtClean="0"/>
              <a:t> </a:t>
            </a:r>
            <a:r>
              <a:rPr lang="tr-TR" sz="2400" dirty="0" err="1" smtClean="0"/>
              <a:t>false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fact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contradicts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, a </a:t>
            </a:r>
            <a:r>
              <a:rPr lang="tr-TR" sz="2400" dirty="0" err="1" smtClean="0"/>
              <a:t>negative</a:t>
            </a:r>
            <a:r>
              <a:rPr lang="tr-TR" sz="2400" dirty="0" smtClean="0"/>
              <a:t>/ </a:t>
            </a:r>
            <a:r>
              <a:rPr lang="tr-TR" sz="2400" dirty="0" err="1" smtClean="0"/>
              <a:t>reductionist</a:t>
            </a:r>
            <a:r>
              <a:rPr lang="tr-TR" sz="2400" dirty="0" smtClean="0"/>
              <a:t> </a:t>
            </a:r>
            <a:r>
              <a:rPr lang="tr-TR" sz="2400" dirty="0" err="1" smtClean="0"/>
              <a:t>attitude</a:t>
            </a:r>
            <a:r>
              <a:rPr lang="tr-TR" sz="2400" dirty="0" smtClean="0"/>
              <a:t> </a:t>
            </a:r>
            <a:r>
              <a:rPr lang="tr-TR" sz="2400" dirty="0" err="1" smtClean="0"/>
              <a:t>might</a:t>
            </a:r>
            <a:r>
              <a:rPr lang="tr-TR" sz="2400" dirty="0" smtClean="0"/>
              <a:t> </a:t>
            </a:r>
            <a:r>
              <a:rPr lang="tr-TR" sz="2400" dirty="0" err="1" smtClean="0"/>
              <a:t>simply</a:t>
            </a:r>
            <a:r>
              <a:rPr lang="tr-TR" sz="2400" dirty="0" smtClean="0"/>
              <a:t> </a:t>
            </a:r>
            <a:r>
              <a:rPr lang="tr-TR" sz="2400" dirty="0" err="1" smtClean="0"/>
              <a:t>conclude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false</a:t>
            </a:r>
            <a:r>
              <a:rPr lang="tr-TR" sz="2400" dirty="0" smtClean="0"/>
              <a:t>. But is </a:t>
            </a:r>
            <a:r>
              <a:rPr lang="tr-TR" sz="2400" dirty="0" err="1" smtClean="0"/>
              <a:t>this</a:t>
            </a:r>
            <a:r>
              <a:rPr lang="tr-TR" sz="2400" dirty="0" smtClean="0"/>
              <a:t> a </a:t>
            </a:r>
            <a:r>
              <a:rPr lang="tr-TR" sz="2400" dirty="0" err="1" smtClean="0"/>
              <a:t>justified</a:t>
            </a:r>
            <a:r>
              <a:rPr lang="tr-TR" sz="2400" dirty="0" smtClean="0"/>
              <a:t> </a:t>
            </a:r>
            <a:r>
              <a:rPr lang="tr-TR" sz="2400" dirty="0" err="1" smtClean="0"/>
              <a:t>attitude</a:t>
            </a:r>
            <a:r>
              <a:rPr lang="tr-TR" sz="2400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Clearly</a:t>
            </a:r>
            <a:r>
              <a:rPr lang="tr-TR" sz="2400" dirty="0" smtClean="0"/>
              <a:t>,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fact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even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contradictory</a:t>
            </a:r>
            <a:r>
              <a:rPr lang="tr-TR" sz="2400" dirty="0" smtClean="0"/>
              <a:t> </a:t>
            </a:r>
            <a:r>
              <a:rPr lang="tr-TR" sz="2400" dirty="0" err="1" smtClean="0"/>
              <a:t>truth</a:t>
            </a:r>
            <a:r>
              <a:rPr lang="tr-TR" sz="2400" dirty="0" smtClean="0"/>
              <a:t> </a:t>
            </a:r>
            <a:r>
              <a:rPr lang="tr-TR" sz="2400" dirty="0" err="1" smtClean="0"/>
              <a:t>claims</a:t>
            </a:r>
            <a:r>
              <a:rPr lang="tr-TR" sz="2400" dirty="0" smtClean="0"/>
              <a:t>, it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</a:t>
            </a:r>
            <a:r>
              <a:rPr lang="tr-TR" sz="2400" dirty="0" err="1" smtClean="0"/>
              <a:t>follow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false</a:t>
            </a:r>
            <a:r>
              <a:rPr lang="tr-TR" sz="2400" dirty="0" smtClean="0"/>
              <a:t>. </a:t>
            </a:r>
            <a:r>
              <a:rPr lang="tr-TR" sz="2400" dirty="0"/>
              <a:t>A</a:t>
            </a:r>
            <a:r>
              <a:rPr lang="tr-TR" sz="2400" dirty="0" smtClean="0"/>
              <a:t> </a:t>
            </a:r>
            <a:r>
              <a:rPr lang="tr-TR" sz="2400" dirty="0" err="1" smtClean="0"/>
              <a:t>claim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of </a:t>
            </a:r>
            <a:r>
              <a:rPr lang="tr-TR" sz="2400" dirty="0" err="1" smtClean="0"/>
              <a:t>them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false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equally</a:t>
            </a:r>
            <a:r>
              <a:rPr lang="tr-TR" sz="2400" dirty="0" smtClean="0"/>
              <a:t> be </a:t>
            </a:r>
            <a:r>
              <a:rPr lang="tr-TR" sz="2400" dirty="0" err="1" smtClean="0"/>
              <a:t>unjustified</a:t>
            </a:r>
            <a:r>
              <a:rPr lang="tr-TR" sz="2400" dirty="0" smtClean="0"/>
              <a:t> </a:t>
            </a:r>
            <a:r>
              <a:rPr lang="tr-TR" sz="2400" dirty="0" err="1" smtClean="0"/>
              <a:t>like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claim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true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so</a:t>
            </a:r>
            <a:r>
              <a:rPr lang="tr-TR" sz="2400" dirty="0" smtClean="0"/>
              <a:t>, it </a:t>
            </a:r>
            <a:r>
              <a:rPr lang="tr-TR" sz="2400" dirty="0" err="1" smtClean="0"/>
              <a:t>seems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ought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/>
              <a:t> </a:t>
            </a:r>
            <a:r>
              <a:rPr lang="tr-TR" sz="2400" dirty="0" err="1" smtClean="0"/>
              <a:t>consider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on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own</a:t>
            </a:r>
            <a:r>
              <a:rPr lang="tr-TR" sz="2400" dirty="0" smtClean="0"/>
              <a:t> </a:t>
            </a:r>
            <a:r>
              <a:rPr lang="tr-TR" sz="2400" dirty="0" err="1" smtClean="0"/>
              <a:t>merit</a:t>
            </a:r>
            <a:r>
              <a:rPr lang="tr-TR" sz="2400" dirty="0" smtClean="0"/>
              <a:t>.</a:t>
            </a:r>
            <a:endParaRPr lang="tr-TR" sz="24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54496" cy="4195481"/>
          </a:xfrm>
        </p:spPr>
        <p:txBody>
          <a:bodyPr>
            <a:normAutofit/>
          </a:bodyPr>
          <a:lstStyle/>
          <a:p>
            <a:pPr algn="just"/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contemporary</a:t>
            </a:r>
            <a:r>
              <a:rPr lang="tr-TR" sz="2400" dirty="0" smtClean="0"/>
              <a:t> </a:t>
            </a:r>
            <a:r>
              <a:rPr lang="tr-TR" sz="2400" dirty="0" err="1" smtClean="0"/>
              <a:t>literature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</a:t>
            </a:r>
            <a:r>
              <a:rPr lang="tr-TR" sz="2400" dirty="0" err="1" smtClean="0"/>
              <a:t>three</a:t>
            </a:r>
            <a:r>
              <a:rPr lang="tr-TR" sz="2400" dirty="0" smtClean="0"/>
              <a:t> </a:t>
            </a:r>
            <a:r>
              <a:rPr lang="tr-TR" sz="2400" dirty="0" err="1" smtClean="0"/>
              <a:t>basic</a:t>
            </a:r>
            <a:r>
              <a:rPr lang="tr-TR" sz="2400" dirty="0" smtClean="0"/>
              <a:t> </a:t>
            </a:r>
            <a:r>
              <a:rPr lang="tr-TR" sz="2400" dirty="0" err="1" smtClean="0"/>
              <a:t>approaches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problem of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diversity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(1)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Exclusivism</a:t>
            </a:r>
            <a:endParaRPr lang="tr-TR" sz="2400" dirty="0" smtClean="0"/>
          </a:p>
          <a:p>
            <a:pPr algn="just"/>
            <a:r>
              <a:rPr lang="tr-TR" sz="2400" dirty="0" smtClean="0"/>
              <a:t>(2)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Inclusivism</a:t>
            </a:r>
            <a:endParaRPr lang="tr-TR" sz="2400" dirty="0" smtClean="0"/>
          </a:p>
          <a:p>
            <a:pPr algn="just"/>
            <a:r>
              <a:rPr lang="tr-TR" sz="2400" dirty="0" smtClean="0"/>
              <a:t>(3)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Pluralism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221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						</a:t>
            </a:r>
            <a:r>
              <a:rPr lang="tr-TR" sz="2400" b="1" dirty="0" err="1" smtClean="0"/>
              <a:t>Religious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Exclusivism</a:t>
            </a:r>
            <a:endParaRPr lang="tr-TR" sz="2400" b="1" dirty="0" smtClean="0"/>
          </a:p>
          <a:p>
            <a:pPr algn="just"/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Exclusivism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is </a:t>
            </a:r>
            <a:r>
              <a:rPr lang="tr-TR" dirty="0" err="1" smtClean="0"/>
              <a:t>true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can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salvation</a:t>
            </a:r>
            <a:r>
              <a:rPr lang="tr-TR" dirty="0" smtClean="0"/>
              <a:t>. </a:t>
            </a:r>
          </a:p>
          <a:p>
            <a:pPr algn="just"/>
            <a:r>
              <a:rPr lang="tr-TR" dirty="0"/>
              <a:t>S</a:t>
            </a:r>
            <a:r>
              <a:rPr lang="tr-TR" dirty="0" smtClean="0"/>
              <a:t>ince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exclusivism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/ </a:t>
            </a:r>
            <a:r>
              <a:rPr lang="tr-TR" dirty="0" err="1" smtClean="0"/>
              <a:t>doctrines</a:t>
            </a:r>
            <a:r>
              <a:rPr lang="tr-TR" dirty="0" smtClean="0"/>
              <a:t> of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justified</a:t>
            </a:r>
            <a:r>
              <a:rPr lang="tr-TR" dirty="0" smtClean="0"/>
              <a:t>, it </a:t>
            </a:r>
            <a:r>
              <a:rPr lang="tr-TR" dirty="0" err="1" smtClean="0"/>
              <a:t>excludes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rest of </a:t>
            </a:r>
            <a:r>
              <a:rPr lang="tr-TR" dirty="0" err="1" smtClean="0"/>
              <a:t>religions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belief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contradict</a:t>
            </a:r>
            <a:r>
              <a:rPr lang="tr-TR" dirty="0" smtClean="0"/>
              <a:t> as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unjustifed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exclusivism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attitude</a:t>
            </a:r>
            <a:r>
              <a:rPr lang="tr-TR" dirty="0" smtClean="0"/>
              <a:t> of </a:t>
            </a:r>
            <a:r>
              <a:rPr lang="tr-TR" dirty="0" err="1" smtClean="0"/>
              <a:t>religions</a:t>
            </a:r>
            <a:r>
              <a:rPr lang="tr-TR" dirty="0" smtClean="0"/>
              <a:t>. </a:t>
            </a:r>
          </a:p>
          <a:p>
            <a:pPr algn="just"/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exclusivist</a:t>
            </a:r>
            <a:r>
              <a:rPr lang="tr-TR" dirty="0" smtClean="0"/>
              <a:t> </a:t>
            </a:r>
            <a:r>
              <a:rPr lang="tr-TR" dirty="0" err="1" smtClean="0"/>
              <a:t>attitude</a:t>
            </a:r>
            <a:r>
              <a:rPr lang="tr-TR" dirty="0" smtClean="0"/>
              <a:t> can be </a:t>
            </a:r>
            <a:r>
              <a:rPr lang="tr-TR" dirty="0" err="1" smtClean="0"/>
              <a:t>considered</a:t>
            </a:r>
            <a:r>
              <a:rPr lang="tr-TR" dirty="0" smtClean="0"/>
              <a:t> as ‘</a:t>
            </a:r>
            <a:r>
              <a:rPr lang="tr-TR" dirty="0" err="1" smtClean="0"/>
              <a:t>natural</a:t>
            </a:r>
            <a:r>
              <a:rPr lang="tr-TR" dirty="0" smtClean="0"/>
              <a:t>’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extent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</a:t>
            </a:r>
            <a:r>
              <a:rPr lang="tr-TR" dirty="0" err="1" smtClean="0"/>
              <a:t>seem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</a:t>
            </a:r>
            <a:r>
              <a:rPr lang="tr-TR" dirty="0" smtClean="0"/>
              <a:t> </a:t>
            </a:r>
            <a:r>
              <a:rPr lang="tr-TR" dirty="0" err="1" smtClean="0"/>
              <a:t>necessarily</a:t>
            </a:r>
            <a:r>
              <a:rPr lang="tr-TR" dirty="0" smtClean="0"/>
              <a:t> </a:t>
            </a:r>
            <a:r>
              <a:rPr lang="tr-TR" dirty="0" err="1" smtClean="0"/>
              <a:t>exclusive</a:t>
            </a:r>
            <a:r>
              <a:rPr lang="tr-TR" dirty="0" smtClean="0"/>
              <a:t>. </a:t>
            </a:r>
            <a:r>
              <a:rPr lang="tr-TR" dirty="0" err="1" smtClean="0"/>
              <a:t>Hence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believe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p is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exclude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-p </a:t>
            </a:r>
            <a:r>
              <a:rPr lang="tr-TR" dirty="0" err="1" smtClean="0"/>
              <a:t>beliefs</a:t>
            </a:r>
            <a:r>
              <a:rPr lang="tr-TR" dirty="0" smtClean="0"/>
              <a:t> as </a:t>
            </a:r>
            <a:r>
              <a:rPr lang="tr-TR" dirty="0" err="1" smtClean="0"/>
              <a:t>false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/>
              <a:t>Yet</a:t>
            </a:r>
            <a:r>
              <a:rPr lang="tr-TR" dirty="0" smtClean="0"/>
              <a:t>,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exclusivism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criticized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intolerant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undervaluing</a:t>
            </a:r>
            <a:r>
              <a:rPr lang="tr-TR" dirty="0" smtClean="0"/>
              <a:t>  </a:t>
            </a:r>
            <a:r>
              <a:rPr lang="tr-TR" dirty="0" err="1" smtClean="0"/>
              <a:t>other</a:t>
            </a:r>
            <a:r>
              <a:rPr lang="tr-TR" dirty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/ </a:t>
            </a:r>
            <a:r>
              <a:rPr lang="tr-TR" dirty="0" err="1" smtClean="0"/>
              <a:t>system</a:t>
            </a:r>
            <a:r>
              <a:rPr lang="tr-TR" dirty="0" smtClean="0"/>
              <a:t> of </a:t>
            </a:r>
            <a:r>
              <a:rPr lang="tr-TR" dirty="0" err="1" smtClean="0"/>
              <a:t>beliefs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82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3158"/>
            <a:ext cx="10515600" cy="4953805"/>
          </a:xfrm>
        </p:spPr>
        <p:txBody>
          <a:bodyPr>
            <a:normAutofit lnSpcReduction="10000"/>
          </a:bodyPr>
          <a:lstStyle/>
          <a:p>
            <a:pPr algn="just"/>
            <a:endParaRPr lang="tr-TR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 smtClean="0"/>
              <a:t>							</a:t>
            </a:r>
            <a:r>
              <a:rPr lang="tr-TR" sz="2400" b="1" dirty="0" err="1" smtClean="0"/>
              <a:t>Religious</a:t>
            </a:r>
            <a:r>
              <a:rPr lang="tr-TR" sz="3600" b="1" dirty="0" smtClean="0"/>
              <a:t> </a:t>
            </a:r>
            <a:r>
              <a:rPr lang="tr-TR" sz="2400" b="1" dirty="0" err="1"/>
              <a:t>Inclusivism</a:t>
            </a:r>
            <a:endParaRPr lang="tr-TR" sz="24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Although</a:t>
            </a:r>
            <a:r>
              <a:rPr lang="tr-TR" dirty="0" smtClean="0"/>
              <a:t> r</a:t>
            </a:r>
            <a:r>
              <a:rPr lang="en-US" dirty="0" err="1" smtClean="0"/>
              <a:t>eligious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tr-TR" dirty="0" err="1"/>
              <a:t>nclusivism</a:t>
            </a:r>
            <a:r>
              <a:rPr lang="en-US" dirty="0"/>
              <a:t> </a:t>
            </a:r>
            <a:r>
              <a:rPr lang="tr-TR" dirty="0" err="1" smtClean="0"/>
              <a:t>too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reference</a:t>
            </a:r>
            <a:r>
              <a:rPr lang="tr-TR" dirty="0" smtClean="0"/>
              <a:t> of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salvation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exclusivism</a:t>
            </a:r>
            <a:r>
              <a:rPr lang="tr-TR" dirty="0" smtClean="0"/>
              <a:t>, it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admits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partially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smtClean="0"/>
              <a:t>hence </a:t>
            </a:r>
            <a:r>
              <a:rPr lang="tr-TR" dirty="0" err="1" smtClean="0"/>
              <a:t>deserve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boundaries</a:t>
            </a:r>
            <a:r>
              <a:rPr lang="tr-TR" dirty="0" smtClean="0"/>
              <a:t> of </a:t>
            </a:r>
            <a:r>
              <a:rPr lang="tr-TR" dirty="0" err="1" smtClean="0"/>
              <a:t>salvation</a:t>
            </a:r>
            <a:r>
              <a:rPr lang="tr-TR" dirty="0" smtClean="0"/>
              <a:t>. 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r</a:t>
            </a:r>
            <a:r>
              <a:rPr lang="tr-TR" dirty="0" err="1" smtClean="0"/>
              <a:t>eligious</a:t>
            </a:r>
            <a:r>
              <a:rPr lang="tr-TR" dirty="0" smtClean="0"/>
              <a:t> </a:t>
            </a:r>
            <a:r>
              <a:rPr lang="tr-TR" dirty="0" err="1" smtClean="0"/>
              <a:t>inclusivism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seem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attitude</a:t>
            </a:r>
            <a:r>
              <a:rPr lang="tr-TR" dirty="0" smtClean="0"/>
              <a:t> of </a:t>
            </a:r>
            <a:r>
              <a:rPr lang="tr-TR" dirty="0" err="1" smtClean="0"/>
              <a:t>traditional</a:t>
            </a:r>
            <a:r>
              <a:rPr lang="tr-TR" dirty="0" smtClean="0"/>
              <a:t>  </a:t>
            </a:r>
            <a:r>
              <a:rPr lang="tr-TR" dirty="0" err="1" smtClean="0"/>
              <a:t>religions</a:t>
            </a:r>
            <a:r>
              <a:rPr lang="tr-TR" dirty="0" smtClean="0"/>
              <a:t>, </a:t>
            </a: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attempts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underline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sake</a:t>
            </a:r>
            <a:r>
              <a:rPr lang="tr-TR" dirty="0" smtClean="0"/>
              <a:t> of </a:t>
            </a:r>
            <a:r>
              <a:rPr lang="tr-TR" dirty="0" err="1" smtClean="0"/>
              <a:t>inclusivism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inclusivism</a:t>
            </a:r>
            <a:r>
              <a:rPr lang="tr-TR" dirty="0" smtClean="0"/>
              <a:t> has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inasmuch</a:t>
            </a:r>
            <a:r>
              <a:rPr lang="tr-TR" dirty="0" smtClean="0"/>
              <a:t> as it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prove</a:t>
            </a:r>
            <a:r>
              <a:rPr lang="tr-TR" dirty="0" smtClean="0"/>
              <a:t>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how </a:t>
            </a:r>
            <a:r>
              <a:rPr lang="tr-TR" dirty="0" err="1" smtClean="0"/>
              <a:t>incompatibe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contradictory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can be </a:t>
            </a:r>
            <a:r>
              <a:rPr lang="tr-TR" dirty="0" err="1" smtClean="0"/>
              <a:t>realistically</a:t>
            </a:r>
            <a:r>
              <a:rPr lang="tr-TR" dirty="0" smtClean="0"/>
              <a:t> </a:t>
            </a:r>
            <a:r>
              <a:rPr lang="tr-TR" dirty="0" err="1" smtClean="0"/>
              <a:t>accommodated</a:t>
            </a:r>
            <a:r>
              <a:rPr lang="tr-TR" dirty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is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center</a:t>
            </a:r>
            <a:r>
              <a:rPr lang="tr-TR" dirty="0" smtClean="0"/>
              <a:t>.</a:t>
            </a:r>
            <a:endParaRPr lang="tr-TR" dirty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0161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1352</TotalTime>
  <Words>231</Words>
  <Application>Microsoft Office PowerPoint</Application>
  <PresentationFormat>Özel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98</cp:revision>
  <dcterms:created xsi:type="dcterms:W3CDTF">2020-05-03T20:31:30Z</dcterms:created>
  <dcterms:modified xsi:type="dcterms:W3CDTF">2020-05-11T02:16:52Z</dcterms:modified>
</cp:coreProperties>
</file>