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3" r:id="rId3"/>
    <p:sldId id="267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 snapToObjects="1">
      <p:cViewPr>
        <p:scale>
          <a:sx n="81" d="100"/>
          <a:sy n="81" d="100"/>
        </p:scale>
        <p:origin x="-264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188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40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816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8868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406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465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2128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6715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895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86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05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48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7827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3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72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419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754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32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63525"/>
            <a:ext cx="9174866" cy="4525700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tr-TR" sz="4000" dirty="0" smtClean="0"/>
              <a:t>-11-</a:t>
            </a:r>
          </a:p>
          <a:p>
            <a:pPr algn="ctr">
              <a:lnSpc>
                <a:spcPct val="110000"/>
              </a:lnSpc>
            </a:pPr>
            <a:r>
              <a:rPr lang="tr-TR" sz="4000" smtClean="0"/>
              <a:t>RELIGIOUS DIVERSITY 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C35CA85-2C79-2B48-9791-6755AB65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766" y="599090"/>
            <a:ext cx="10576034" cy="557787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endParaRPr lang="tr-TR" sz="3600" b="1" dirty="0" smtClean="0"/>
          </a:p>
          <a:p>
            <a:pPr marL="0" indent="0" algn="ctr">
              <a:lnSpc>
                <a:spcPct val="110000"/>
              </a:lnSpc>
              <a:buNone/>
            </a:pPr>
            <a:r>
              <a:rPr lang="tr-TR" sz="3600" b="1" dirty="0" err="1" smtClean="0"/>
              <a:t>The</a:t>
            </a:r>
            <a:r>
              <a:rPr lang="tr-TR" sz="3600" b="1" dirty="0" smtClean="0"/>
              <a:t> Problem of </a:t>
            </a:r>
            <a:r>
              <a:rPr lang="tr-TR" sz="3600" b="1" dirty="0" err="1" smtClean="0"/>
              <a:t>Religious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Diversity</a:t>
            </a:r>
            <a:endParaRPr lang="tr-TR" sz="3600" b="1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many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religions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world</a:t>
            </a:r>
            <a:r>
              <a:rPr lang="tr-TR" sz="2400" dirty="0" smtClean="0"/>
              <a:t>, </a:t>
            </a:r>
            <a:r>
              <a:rPr lang="tr-TR" sz="2400" dirty="0" err="1" smtClean="0"/>
              <a:t>each</a:t>
            </a:r>
            <a:r>
              <a:rPr lang="tr-TR" sz="2400" dirty="0" smtClean="0"/>
              <a:t> of </a:t>
            </a:r>
            <a:r>
              <a:rPr lang="tr-TR" sz="2400" dirty="0" err="1" smtClean="0"/>
              <a:t>them</a:t>
            </a:r>
            <a:r>
              <a:rPr lang="tr-TR" sz="2400" dirty="0" smtClean="0"/>
              <a:t> has it </a:t>
            </a:r>
            <a:r>
              <a:rPr lang="tr-TR" sz="2400" dirty="0" err="1" smtClean="0"/>
              <a:t>own</a:t>
            </a:r>
            <a:r>
              <a:rPr lang="tr-TR" sz="2400" dirty="0" smtClean="0"/>
              <a:t> set of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practices</a:t>
            </a:r>
            <a:r>
              <a:rPr lang="tr-TR" sz="2400" dirty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tr-TR" sz="2400" dirty="0" smtClean="0"/>
              <a:t>a </a:t>
            </a:r>
            <a:r>
              <a:rPr lang="tr-TR" sz="2400" dirty="0" err="1" smtClean="0"/>
              <a:t>doctrine</a:t>
            </a:r>
            <a:r>
              <a:rPr lang="tr-TR" sz="2400" dirty="0" smtClean="0"/>
              <a:t> of </a:t>
            </a:r>
            <a:r>
              <a:rPr lang="tr-TR" sz="2400" dirty="0" err="1" smtClean="0"/>
              <a:t>salvation</a:t>
            </a:r>
            <a:r>
              <a:rPr lang="tr-TR" sz="2400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Thus</a:t>
            </a:r>
            <a:r>
              <a:rPr lang="tr-TR" sz="2400" dirty="0" smtClean="0"/>
              <a:t>, </a:t>
            </a:r>
            <a:r>
              <a:rPr lang="tr-TR" sz="2400" dirty="0" err="1" smtClean="0"/>
              <a:t>there</a:t>
            </a:r>
            <a:r>
              <a:rPr lang="tr-TR" sz="2400" dirty="0" smtClean="0"/>
              <a:t> is not an </a:t>
            </a:r>
            <a:r>
              <a:rPr lang="tr-TR" sz="2400" dirty="0" err="1" smtClean="0"/>
              <a:t>agreement</a:t>
            </a:r>
            <a:r>
              <a:rPr lang="tr-TR" sz="2400" dirty="0" smtClean="0"/>
              <a:t> </a:t>
            </a:r>
            <a:r>
              <a:rPr lang="tr-TR" sz="2400" dirty="0" err="1" smtClean="0"/>
              <a:t>among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religions</a:t>
            </a:r>
            <a:r>
              <a:rPr lang="tr-TR" sz="2400" dirty="0" smtClean="0"/>
              <a:t>.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hold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even</a:t>
            </a:r>
            <a:r>
              <a:rPr lang="tr-TR" sz="2400" dirty="0" smtClean="0"/>
              <a:t> </a:t>
            </a:r>
            <a:r>
              <a:rPr lang="tr-TR" sz="2400" dirty="0" err="1" smtClean="0"/>
              <a:t>contradictory</a:t>
            </a:r>
            <a:r>
              <a:rPr lang="tr-TR" sz="2400" dirty="0" smtClean="0"/>
              <a:t>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practices</a:t>
            </a:r>
            <a:r>
              <a:rPr lang="tr-TR" sz="2400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theistic</a:t>
            </a:r>
            <a:r>
              <a:rPr lang="tr-TR" sz="2400" dirty="0" smtClean="0"/>
              <a:t> as </a:t>
            </a:r>
            <a:r>
              <a:rPr lang="tr-TR" sz="2400" dirty="0" err="1" smtClean="0"/>
              <a:t>well</a:t>
            </a:r>
            <a:r>
              <a:rPr lang="tr-TR" sz="2400" dirty="0" smtClean="0"/>
              <a:t> as </a:t>
            </a:r>
            <a:r>
              <a:rPr lang="tr-TR" sz="2400" dirty="0" err="1" smtClean="0"/>
              <a:t>non-theistic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religions</a:t>
            </a:r>
            <a:r>
              <a:rPr lang="tr-TR" sz="2400" dirty="0" smtClean="0"/>
              <a:t>. </a:t>
            </a:r>
            <a:r>
              <a:rPr lang="tr-TR" sz="2400" dirty="0" err="1" smtClean="0"/>
              <a:t>Moreover</a:t>
            </a:r>
            <a:r>
              <a:rPr lang="tr-TR" sz="2400" dirty="0" smtClean="0"/>
              <a:t>, </a:t>
            </a: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some</a:t>
            </a:r>
            <a:r>
              <a:rPr lang="tr-TR" sz="2400" dirty="0" smtClean="0"/>
              <a:t> </a:t>
            </a:r>
            <a:r>
              <a:rPr lang="tr-TR" sz="2400" dirty="0" err="1" smtClean="0"/>
              <a:t>significant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differences</a:t>
            </a:r>
            <a:r>
              <a:rPr lang="tr-TR" sz="2400" dirty="0" smtClean="0"/>
              <a:t> </a:t>
            </a:r>
            <a:r>
              <a:rPr lang="tr-TR" sz="2400" dirty="0" err="1" smtClean="0"/>
              <a:t>even</a:t>
            </a:r>
            <a:r>
              <a:rPr lang="tr-TR" sz="2400" dirty="0" smtClean="0"/>
              <a:t> </a:t>
            </a:r>
            <a:r>
              <a:rPr lang="tr-TR" sz="2400" dirty="0" err="1" smtClean="0"/>
              <a:t>among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theistic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religions</a:t>
            </a:r>
            <a:r>
              <a:rPr lang="tr-TR" sz="2400" dirty="0"/>
              <a:t>.</a:t>
            </a:r>
            <a:endParaRPr lang="tr-TR" sz="2400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question</a:t>
            </a:r>
            <a:r>
              <a:rPr lang="tr-TR" sz="2400" dirty="0" smtClean="0"/>
              <a:t>: How can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religions</a:t>
            </a:r>
            <a:r>
              <a:rPr lang="tr-TR" sz="2400" dirty="0" smtClean="0"/>
              <a:t> be </a:t>
            </a:r>
            <a:r>
              <a:rPr lang="tr-TR" sz="2400" dirty="0" err="1" smtClean="0"/>
              <a:t>equally</a:t>
            </a:r>
            <a:r>
              <a:rPr lang="tr-TR" sz="2400" dirty="0" smtClean="0"/>
              <a:t> </a:t>
            </a:r>
            <a:r>
              <a:rPr lang="tr-TR" sz="2400" dirty="0" err="1" smtClean="0"/>
              <a:t>true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justified</a:t>
            </a:r>
            <a:r>
              <a:rPr lang="tr-TR" sz="2400" dirty="0" smtClean="0"/>
              <a:t>? Can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lead</a:t>
            </a:r>
            <a:r>
              <a:rPr lang="tr-TR" sz="2400" dirty="0" smtClean="0"/>
              <a:t> </a:t>
            </a:r>
            <a:r>
              <a:rPr lang="tr-TR" sz="2400" dirty="0" err="1" smtClean="0"/>
              <a:t>one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salvation</a:t>
            </a:r>
            <a:r>
              <a:rPr lang="tr-TR" sz="2400" dirty="0" smtClean="0"/>
              <a:t>?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99805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4A428-F50C-B848-B402-2318B2B96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972" y="735724"/>
            <a:ext cx="10365828" cy="544123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Or</a:t>
            </a:r>
            <a:r>
              <a:rPr lang="tr-TR" sz="2400" dirty="0" smtClean="0"/>
              <a:t> else,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equally</a:t>
            </a:r>
            <a:r>
              <a:rPr lang="tr-TR" sz="2400" dirty="0" smtClean="0"/>
              <a:t> </a:t>
            </a:r>
            <a:r>
              <a:rPr lang="tr-TR" sz="2400" dirty="0" err="1" smtClean="0"/>
              <a:t>false</a:t>
            </a:r>
            <a:r>
              <a:rPr lang="tr-TR" sz="2400" dirty="0" smtClean="0"/>
              <a:t>?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fact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contradicts</a:t>
            </a:r>
            <a:r>
              <a:rPr lang="tr-TR" sz="2400" dirty="0" smtClean="0"/>
              <a:t> </a:t>
            </a:r>
            <a:r>
              <a:rPr lang="tr-TR" sz="2400" dirty="0" err="1" smtClean="0"/>
              <a:t>each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, a </a:t>
            </a:r>
            <a:r>
              <a:rPr lang="tr-TR" sz="2400" dirty="0" err="1" smtClean="0"/>
              <a:t>negative</a:t>
            </a:r>
            <a:r>
              <a:rPr lang="tr-TR" sz="2400" dirty="0" smtClean="0"/>
              <a:t>/ </a:t>
            </a:r>
            <a:r>
              <a:rPr lang="tr-TR" sz="2400" dirty="0" err="1" smtClean="0"/>
              <a:t>reductionist</a:t>
            </a:r>
            <a:r>
              <a:rPr lang="tr-TR" sz="2400" dirty="0" smtClean="0"/>
              <a:t> </a:t>
            </a:r>
            <a:r>
              <a:rPr lang="tr-TR" sz="2400" dirty="0" err="1" smtClean="0"/>
              <a:t>attitude</a:t>
            </a:r>
            <a:r>
              <a:rPr lang="tr-TR" sz="2400" dirty="0" smtClean="0"/>
              <a:t> </a:t>
            </a:r>
            <a:r>
              <a:rPr lang="tr-TR" sz="2400" dirty="0" err="1" smtClean="0"/>
              <a:t>might</a:t>
            </a:r>
            <a:r>
              <a:rPr lang="tr-TR" sz="2400" dirty="0" smtClean="0"/>
              <a:t> </a:t>
            </a:r>
            <a:r>
              <a:rPr lang="tr-TR" sz="2400" dirty="0" err="1" smtClean="0"/>
              <a:t>simply</a:t>
            </a:r>
            <a:r>
              <a:rPr lang="tr-TR" sz="2400" dirty="0" smtClean="0"/>
              <a:t> </a:t>
            </a:r>
            <a:r>
              <a:rPr lang="tr-TR" sz="2400" dirty="0" err="1" smtClean="0"/>
              <a:t>conclude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false</a:t>
            </a:r>
            <a:r>
              <a:rPr lang="tr-TR" sz="2400" dirty="0" smtClean="0"/>
              <a:t>. But is </a:t>
            </a:r>
            <a:r>
              <a:rPr lang="tr-TR" sz="2400" dirty="0" err="1" smtClean="0"/>
              <a:t>this</a:t>
            </a:r>
            <a:r>
              <a:rPr lang="tr-TR" sz="2400" dirty="0" smtClean="0"/>
              <a:t> a </a:t>
            </a:r>
            <a:r>
              <a:rPr lang="tr-TR" sz="2400" dirty="0" err="1" smtClean="0"/>
              <a:t>justified</a:t>
            </a:r>
            <a:r>
              <a:rPr lang="tr-TR" sz="2400" dirty="0" smtClean="0"/>
              <a:t> </a:t>
            </a:r>
            <a:r>
              <a:rPr lang="tr-TR" sz="2400" dirty="0" err="1" smtClean="0"/>
              <a:t>attitude</a:t>
            </a:r>
            <a:r>
              <a:rPr lang="tr-TR" sz="2400" dirty="0" smtClean="0"/>
              <a:t>?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Clearly</a:t>
            </a:r>
            <a:r>
              <a:rPr lang="tr-TR" sz="2400" dirty="0" smtClean="0"/>
              <a:t>,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fact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even</a:t>
            </a:r>
            <a:r>
              <a:rPr lang="tr-TR" sz="2400" dirty="0" smtClean="0"/>
              <a:t> </a:t>
            </a:r>
            <a:r>
              <a:rPr lang="tr-TR" sz="2400" dirty="0" err="1" smtClean="0"/>
              <a:t>contradictory</a:t>
            </a:r>
            <a:r>
              <a:rPr lang="tr-TR" sz="2400" dirty="0" smtClean="0"/>
              <a:t> </a:t>
            </a:r>
            <a:r>
              <a:rPr lang="tr-TR" sz="2400" dirty="0" err="1" smtClean="0"/>
              <a:t>truth</a:t>
            </a:r>
            <a:r>
              <a:rPr lang="tr-TR" sz="2400" dirty="0" smtClean="0"/>
              <a:t> </a:t>
            </a:r>
            <a:r>
              <a:rPr lang="tr-TR" sz="2400" dirty="0" err="1" smtClean="0"/>
              <a:t>claims</a:t>
            </a:r>
            <a:r>
              <a:rPr lang="tr-TR" sz="2400" dirty="0" smtClean="0"/>
              <a:t>, it </a:t>
            </a:r>
            <a:r>
              <a:rPr lang="tr-TR" sz="2400" dirty="0" err="1" smtClean="0"/>
              <a:t>does</a:t>
            </a:r>
            <a:r>
              <a:rPr lang="tr-TR" sz="2400" dirty="0" smtClean="0"/>
              <a:t> not </a:t>
            </a:r>
            <a:r>
              <a:rPr lang="tr-TR" sz="2400" dirty="0" err="1" smtClean="0"/>
              <a:t>follow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false</a:t>
            </a:r>
            <a:r>
              <a:rPr lang="tr-TR" sz="2400" dirty="0" smtClean="0"/>
              <a:t>. </a:t>
            </a:r>
            <a:r>
              <a:rPr lang="tr-TR" sz="2400" dirty="0"/>
              <a:t>A</a:t>
            </a:r>
            <a:r>
              <a:rPr lang="tr-TR" sz="2400" dirty="0" smtClean="0"/>
              <a:t> </a:t>
            </a:r>
            <a:r>
              <a:rPr lang="tr-TR" sz="2400" dirty="0" err="1" smtClean="0"/>
              <a:t>claim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all</a:t>
            </a:r>
            <a:r>
              <a:rPr lang="tr-TR" sz="2400" dirty="0" smtClean="0"/>
              <a:t> of </a:t>
            </a:r>
            <a:r>
              <a:rPr lang="tr-TR" sz="2400" dirty="0" err="1" smtClean="0"/>
              <a:t>them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false</a:t>
            </a:r>
            <a:r>
              <a:rPr lang="tr-TR" sz="2400" dirty="0" smtClean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</a:t>
            </a:r>
            <a:r>
              <a:rPr lang="tr-TR" sz="2400" dirty="0" err="1" smtClean="0"/>
              <a:t>equally</a:t>
            </a:r>
            <a:r>
              <a:rPr lang="tr-TR" sz="2400" dirty="0" smtClean="0"/>
              <a:t> be </a:t>
            </a:r>
            <a:r>
              <a:rPr lang="tr-TR" sz="2400" dirty="0" err="1" smtClean="0"/>
              <a:t>unjustified</a:t>
            </a:r>
            <a:r>
              <a:rPr lang="tr-TR" sz="2400" dirty="0" smtClean="0"/>
              <a:t> </a:t>
            </a:r>
            <a:r>
              <a:rPr lang="tr-TR" sz="2400" dirty="0" err="1" smtClean="0"/>
              <a:t>like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claim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true</a:t>
            </a:r>
            <a:r>
              <a:rPr lang="tr-TR" sz="2400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so</a:t>
            </a:r>
            <a:r>
              <a:rPr lang="tr-TR" sz="2400" dirty="0" smtClean="0"/>
              <a:t>, it </a:t>
            </a:r>
            <a:r>
              <a:rPr lang="tr-TR" sz="2400" dirty="0" err="1" smtClean="0"/>
              <a:t>seems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one</a:t>
            </a:r>
            <a:r>
              <a:rPr lang="tr-TR" sz="2400" dirty="0" smtClean="0"/>
              <a:t> </a:t>
            </a:r>
            <a:r>
              <a:rPr lang="tr-TR" sz="2400" dirty="0" err="1" smtClean="0"/>
              <a:t>ought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/>
              <a:t> </a:t>
            </a:r>
            <a:r>
              <a:rPr lang="tr-TR" sz="2400" dirty="0" err="1" smtClean="0"/>
              <a:t>consider</a:t>
            </a:r>
            <a:r>
              <a:rPr lang="tr-TR" sz="2400" dirty="0" smtClean="0"/>
              <a:t> </a:t>
            </a:r>
            <a:r>
              <a:rPr lang="tr-TR" sz="2400" dirty="0" err="1" smtClean="0"/>
              <a:t>each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on </a:t>
            </a:r>
            <a:r>
              <a:rPr lang="tr-TR" sz="2400" dirty="0" err="1" smtClean="0"/>
              <a:t>its</a:t>
            </a:r>
            <a:r>
              <a:rPr lang="tr-TR" sz="2400" dirty="0" smtClean="0"/>
              <a:t> </a:t>
            </a:r>
            <a:r>
              <a:rPr lang="tr-TR" sz="2400" dirty="0" err="1" smtClean="0"/>
              <a:t>own</a:t>
            </a:r>
            <a:r>
              <a:rPr lang="tr-TR" sz="2400" dirty="0" smtClean="0"/>
              <a:t> </a:t>
            </a:r>
            <a:r>
              <a:rPr lang="tr-TR" sz="2400" dirty="0" err="1" smtClean="0"/>
              <a:t>merit</a:t>
            </a:r>
            <a:r>
              <a:rPr lang="tr-TR" sz="2400" dirty="0" smtClean="0"/>
              <a:t>.</a:t>
            </a:r>
            <a:endParaRPr lang="tr-TR" sz="2400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20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2052918"/>
            <a:ext cx="10154496" cy="4195481"/>
          </a:xfrm>
        </p:spPr>
        <p:txBody>
          <a:bodyPr>
            <a:normAutofit/>
          </a:bodyPr>
          <a:lstStyle/>
          <a:p>
            <a:pPr algn="just"/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contemporary</a:t>
            </a:r>
            <a:r>
              <a:rPr lang="tr-TR" sz="2400" dirty="0" smtClean="0"/>
              <a:t> </a:t>
            </a:r>
            <a:r>
              <a:rPr lang="tr-TR" sz="2400" dirty="0" err="1" smtClean="0"/>
              <a:t>literature</a:t>
            </a:r>
            <a:r>
              <a:rPr lang="tr-TR" sz="2400" dirty="0" smtClean="0"/>
              <a:t> </a:t>
            </a: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have</a:t>
            </a:r>
            <a:r>
              <a:rPr lang="tr-TR" sz="2400" dirty="0" smtClean="0"/>
              <a:t> </a:t>
            </a:r>
            <a:r>
              <a:rPr lang="tr-TR" sz="2400" dirty="0" err="1" smtClean="0"/>
              <a:t>three</a:t>
            </a:r>
            <a:r>
              <a:rPr lang="tr-TR" sz="2400" dirty="0" smtClean="0"/>
              <a:t> </a:t>
            </a:r>
            <a:r>
              <a:rPr lang="tr-TR" sz="2400" dirty="0" err="1" smtClean="0"/>
              <a:t>basic</a:t>
            </a:r>
            <a:r>
              <a:rPr lang="tr-TR" sz="2400" dirty="0" smtClean="0"/>
              <a:t> </a:t>
            </a:r>
            <a:r>
              <a:rPr lang="tr-TR" sz="2400" dirty="0" err="1" smtClean="0"/>
              <a:t>approaches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problem of </a:t>
            </a:r>
            <a:r>
              <a:rPr lang="tr-TR" sz="2400" dirty="0" err="1" smtClean="0"/>
              <a:t>religious</a:t>
            </a:r>
            <a:r>
              <a:rPr lang="tr-TR" sz="2400" dirty="0" smtClean="0"/>
              <a:t> </a:t>
            </a:r>
            <a:r>
              <a:rPr lang="tr-TR" sz="2400" dirty="0" err="1" smtClean="0"/>
              <a:t>diversity</a:t>
            </a:r>
            <a:r>
              <a:rPr lang="tr-TR" sz="2400" dirty="0" smtClean="0"/>
              <a:t>.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pPr algn="just"/>
            <a:r>
              <a:rPr lang="tr-TR" sz="2400" dirty="0" smtClean="0"/>
              <a:t>(1) </a:t>
            </a:r>
            <a:r>
              <a:rPr lang="tr-TR" sz="2400" dirty="0" err="1" smtClean="0"/>
              <a:t>Religious</a:t>
            </a:r>
            <a:r>
              <a:rPr lang="tr-TR" sz="2400" dirty="0" smtClean="0"/>
              <a:t> </a:t>
            </a:r>
            <a:r>
              <a:rPr lang="tr-TR" sz="2400" dirty="0" err="1" smtClean="0"/>
              <a:t>Exclusivism</a:t>
            </a:r>
            <a:endParaRPr lang="tr-TR" sz="2400" dirty="0" smtClean="0"/>
          </a:p>
          <a:p>
            <a:pPr algn="just"/>
            <a:r>
              <a:rPr lang="tr-TR" sz="2400" dirty="0" smtClean="0"/>
              <a:t>(2) </a:t>
            </a:r>
            <a:r>
              <a:rPr lang="tr-TR" sz="2400" dirty="0" err="1" smtClean="0"/>
              <a:t>Religious</a:t>
            </a:r>
            <a:r>
              <a:rPr lang="tr-TR" sz="2400" dirty="0" smtClean="0"/>
              <a:t> </a:t>
            </a:r>
            <a:r>
              <a:rPr lang="tr-TR" sz="2400" dirty="0" err="1" smtClean="0"/>
              <a:t>Inclusivism</a:t>
            </a:r>
            <a:endParaRPr lang="tr-TR" sz="2400" dirty="0" smtClean="0"/>
          </a:p>
          <a:p>
            <a:pPr algn="just"/>
            <a:r>
              <a:rPr lang="tr-TR" sz="2400" dirty="0" smtClean="0"/>
              <a:t>(3) </a:t>
            </a:r>
            <a:r>
              <a:rPr lang="tr-TR" sz="2400" dirty="0" err="1" smtClean="0"/>
              <a:t>Religious</a:t>
            </a:r>
            <a:r>
              <a:rPr lang="tr-TR" sz="2400" dirty="0" smtClean="0"/>
              <a:t> </a:t>
            </a:r>
            <a:r>
              <a:rPr lang="tr-TR" sz="2400" dirty="0" err="1" smtClean="0"/>
              <a:t>Pluralism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2215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46909"/>
            <a:ext cx="10515600" cy="4930054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						</a:t>
            </a:r>
            <a:r>
              <a:rPr lang="tr-TR" sz="2400" b="1" dirty="0" err="1" smtClean="0"/>
              <a:t>Religious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Exclusivism</a:t>
            </a:r>
            <a:endParaRPr lang="tr-TR" sz="2400" b="1" dirty="0" smtClean="0"/>
          </a:p>
          <a:p>
            <a:pPr algn="just"/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Exclusivism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view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is </a:t>
            </a:r>
            <a:r>
              <a:rPr lang="tr-TR" dirty="0" err="1" smtClean="0"/>
              <a:t>true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can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lead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salvation</a:t>
            </a:r>
            <a:r>
              <a:rPr lang="tr-TR" dirty="0" smtClean="0"/>
              <a:t>. </a:t>
            </a:r>
          </a:p>
          <a:p>
            <a:pPr algn="just"/>
            <a:r>
              <a:rPr lang="tr-TR" dirty="0"/>
              <a:t>S</a:t>
            </a:r>
            <a:r>
              <a:rPr lang="tr-TR" dirty="0" smtClean="0"/>
              <a:t>ince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exclusivism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/ </a:t>
            </a:r>
            <a:r>
              <a:rPr lang="tr-TR" dirty="0" err="1" smtClean="0"/>
              <a:t>doctrines</a:t>
            </a:r>
            <a:r>
              <a:rPr lang="tr-TR" dirty="0" smtClean="0"/>
              <a:t> of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true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justified</a:t>
            </a:r>
            <a:r>
              <a:rPr lang="tr-TR" dirty="0" smtClean="0"/>
              <a:t>, it </a:t>
            </a:r>
            <a:r>
              <a:rPr lang="tr-TR" dirty="0" err="1" smtClean="0"/>
              <a:t>excludes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rest of </a:t>
            </a:r>
            <a:r>
              <a:rPr lang="tr-TR" dirty="0" err="1" smtClean="0"/>
              <a:t>religions</a:t>
            </a:r>
            <a:r>
              <a:rPr lang="tr-TR" dirty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contradict</a:t>
            </a:r>
            <a:r>
              <a:rPr lang="tr-TR" dirty="0" smtClean="0"/>
              <a:t> as </a:t>
            </a:r>
            <a:r>
              <a:rPr lang="tr-TR" dirty="0" err="1" smtClean="0"/>
              <a:t>false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unjustifed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exclusivism</a:t>
            </a:r>
            <a:r>
              <a:rPr lang="tr-TR" dirty="0" smtClean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general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traditional</a:t>
            </a:r>
            <a:r>
              <a:rPr lang="tr-TR" dirty="0" smtClean="0"/>
              <a:t> </a:t>
            </a:r>
            <a:r>
              <a:rPr lang="tr-TR" dirty="0" err="1" smtClean="0"/>
              <a:t>attitude</a:t>
            </a:r>
            <a:r>
              <a:rPr lang="tr-TR" dirty="0" smtClean="0"/>
              <a:t> of </a:t>
            </a:r>
            <a:r>
              <a:rPr lang="tr-TR" dirty="0" err="1" smtClean="0"/>
              <a:t>religions</a:t>
            </a:r>
            <a:r>
              <a:rPr lang="tr-TR" dirty="0" smtClean="0"/>
              <a:t>. </a:t>
            </a:r>
          </a:p>
          <a:p>
            <a:pPr algn="just"/>
            <a:r>
              <a:rPr lang="tr-TR" dirty="0" err="1" smtClean="0"/>
              <a:t>Such</a:t>
            </a:r>
            <a:r>
              <a:rPr lang="tr-TR" dirty="0" smtClean="0"/>
              <a:t> an </a:t>
            </a:r>
            <a:r>
              <a:rPr lang="tr-TR" dirty="0" err="1" smtClean="0"/>
              <a:t>exclusivist</a:t>
            </a:r>
            <a:r>
              <a:rPr lang="tr-TR" dirty="0" smtClean="0"/>
              <a:t> </a:t>
            </a:r>
            <a:r>
              <a:rPr lang="tr-TR" dirty="0" err="1" smtClean="0"/>
              <a:t>attitude</a:t>
            </a:r>
            <a:r>
              <a:rPr lang="tr-TR" dirty="0" smtClean="0"/>
              <a:t> can be </a:t>
            </a:r>
            <a:r>
              <a:rPr lang="tr-TR" dirty="0" err="1" smtClean="0"/>
              <a:t>considered</a:t>
            </a:r>
            <a:r>
              <a:rPr lang="tr-TR" dirty="0" smtClean="0"/>
              <a:t> as ‘</a:t>
            </a:r>
            <a:r>
              <a:rPr lang="tr-TR" dirty="0" err="1" smtClean="0"/>
              <a:t>natural</a:t>
            </a:r>
            <a:r>
              <a:rPr lang="tr-TR" dirty="0" smtClean="0"/>
              <a:t>’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extent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truth</a:t>
            </a:r>
            <a:r>
              <a:rPr lang="tr-TR" dirty="0" smtClean="0"/>
              <a:t> </a:t>
            </a:r>
            <a:r>
              <a:rPr lang="tr-TR" dirty="0" err="1" smtClean="0"/>
              <a:t>claims</a:t>
            </a:r>
            <a:r>
              <a:rPr lang="tr-TR" dirty="0" smtClean="0"/>
              <a:t> </a:t>
            </a:r>
            <a:r>
              <a:rPr lang="tr-TR" dirty="0" err="1" smtClean="0"/>
              <a:t>seem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</a:t>
            </a:r>
            <a:r>
              <a:rPr lang="tr-TR" dirty="0" smtClean="0"/>
              <a:t> </a:t>
            </a:r>
            <a:r>
              <a:rPr lang="tr-TR" dirty="0" err="1" smtClean="0"/>
              <a:t>necessarily</a:t>
            </a:r>
            <a:r>
              <a:rPr lang="tr-TR" dirty="0" smtClean="0"/>
              <a:t> </a:t>
            </a:r>
            <a:r>
              <a:rPr lang="tr-TR" dirty="0" err="1" smtClean="0"/>
              <a:t>exclusive</a:t>
            </a:r>
            <a:r>
              <a:rPr lang="tr-TR" dirty="0" smtClean="0"/>
              <a:t>. </a:t>
            </a:r>
            <a:r>
              <a:rPr lang="tr-TR" dirty="0" err="1" smtClean="0"/>
              <a:t>Hence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believe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is p is </a:t>
            </a:r>
            <a:r>
              <a:rPr lang="tr-TR" dirty="0" err="1" smtClean="0"/>
              <a:t>true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exclude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non</a:t>
            </a:r>
            <a:r>
              <a:rPr lang="tr-TR" dirty="0" smtClean="0"/>
              <a:t>-p </a:t>
            </a:r>
            <a:r>
              <a:rPr lang="tr-TR" dirty="0" err="1" smtClean="0"/>
              <a:t>beliefs</a:t>
            </a:r>
            <a:r>
              <a:rPr lang="tr-TR" dirty="0" smtClean="0"/>
              <a:t> as </a:t>
            </a:r>
            <a:r>
              <a:rPr lang="tr-TR" dirty="0" err="1" smtClean="0"/>
              <a:t>false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 </a:t>
            </a:r>
            <a:r>
              <a:rPr lang="tr-TR" dirty="0" smtClean="0"/>
              <a:t>Yet</a:t>
            </a:r>
            <a:r>
              <a:rPr lang="tr-TR" dirty="0" smtClean="0"/>
              <a:t>,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exclusivism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criticized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intolerant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undervaluing</a:t>
            </a:r>
            <a:r>
              <a:rPr lang="tr-TR" dirty="0" smtClean="0"/>
              <a:t>  </a:t>
            </a:r>
            <a:r>
              <a:rPr lang="tr-TR" dirty="0" err="1" smtClean="0"/>
              <a:t>other</a:t>
            </a:r>
            <a:r>
              <a:rPr lang="tr-TR" dirty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 / </a:t>
            </a:r>
            <a:r>
              <a:rPr lang="tr-TR" dirty="0" err="1" smtClean="0"/>
              <a:t>system</a:t>
            </a:r>
            <a:r>
              <a:rPr lang="tr-TR" dirty="0" smtClean="0"/>
              <a:t> of </a:t>
            </a:r>
            <a:r>
              <a:rPr lang="tr-TR" dirty="0" err="1" smtClean="0"/>
              <a:t>beliefs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0822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23158"/>
            <a:ext cx="10515600" cy="4953805"/>
          </a:xfrm>
        </p:spPr>
        <p:txBody>
          <a:bodyPr>
            <a:normAutofit lnSpcReduction="10000"/>
          </a:bodyPr>
          <a:lstStyle/>
          <a:p>
            <a:pPr algn="just"/>
            <a:endParaRPr lang="tr-TR" dirty="0" smtClean="0"/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3600" b="1" dirty="0" smtClean="0"/>
              <a:t>							</a:t>
            </a:r>
            <a:r>
              <a:rPr lang="tr-TR" sz="2400" b="1" dirty="0" err="1" smtClean="0"/>
              <a:t>Religious</a:t>
            </a:r>
            <a:r>
              <a:rPr lang="tr-TR" sz="3600" b="1" dirty="0" smtClean="0"/>
              <a:t> </a:t>
            </a:r>
            <a:r>
              <a:rPr lang="tr-TR" sz="2400" b="1" dirty="0" err="1"/>
              <a:t>Inclusivism</a:t>
            </a:r>
            <a:endParaRPr lang="tr-TR" sz="2400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Although</a:t>
            </a:r>
            <a:r>
              <a:rPr lang="tr-TR" dirty="0" smtClean="0"/>
              <a:t> r</a:t>
            </a:r>
            <a:r>
              <a:rPr lang="en-US" dirty="0" err="1" smtClean="0"/>
              <a:t>eligious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tr-TR" dirty="0" err="1"/>
              <a:t>nclusivism</a:t>
            </a:r>
            <a:r>
              <a:rPr lang="en-US" dirty="0"/>
              <a:t> </a:t>
            </a:r>
            <a:r>
              <a:rPr lang="tr-TR" dirty="0" err="1" smtClean="0"/>
              <a:t>too</a:t>
            </a:r>
            <a:r>
              <a:rPr lang="tr-TR" dirty="0" smtClean="0"/>
              <a:t> </a:t>
            </a:r>
            <a:r>
              <a:rPr lang="tr-TR" dirty="0" err="1" smtClean="0"/>
              <a:t>takes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/>
              <a:t> </a:t>
            </a:r>
            <a:r>
              <a:rPr lang="tr-TR" dirty="0" err="1" smtClean="0"/>
              <a:t>reference</a:t>
            </a:r>
            <a:r>
              <a:rPr lang="tr-TR" dirty="0" smtClean="0"/>
              <a:t> of </a:t>
            </a:r>
            <a:r>
              <a:rPr lang="tr-TR" dirty="0" err="1" smtClean="0"/>
              <a:t>truth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salvation</a:t>
            </a:r>
            <a:r>
              <a:rPr lang="tr-TR" dirty="0" smtClean="0"/>
              <a:t>, </a:t>
            </a:r>
            <a:r>
              <a:rPr lang="tr-TR" dirty="0" err="1" smtClean="0"/>
              <a:t>unlike</a:t>
            </a:r>
            <a:r>
              <a:rPr lang="tr-TR" dirty="0" smtClean="0"/>
              <a:t> </a:t>
            </a:r>
            <a:r>
              <a:rPr lang="tr-TR" dirty="0" err="1" smtClean="0"/>
              <a:t>exclusivism</a:t>
            </a:r>
            <a:r>
              <a:rPr lang="tr-TR" dirty="0" smtClean="0"/>
              <a:t>, it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admits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partially</a:t>
            </a:r>
            <a:r>
              <a:rPr lang="tr-TR" dirty="0" smtClean="0"/>
              <a:t> </a:t>
            </a:r>
            <a:r>
              <a:rPr lang="tr-TR" dirty="0" err="1" smtClean="0"/>
              <a:t>true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smtClean="0"/>
              <a:t>hence </a:t>
            </a:r>
            <a:r>
              <a:rPr lang="tr-TR" dirty="0" err="1" smtClean="0"/>
              <a:t>deserve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considered</a:t>
            </a:r>
            <a:r>
              <a:rPr lang="tr-TR" dirty="0" smtClean="0"/>
              <a:t> </a:t>
            </a:r>
            <a:r>
              <a:rPr lang="tr-TR" dirty="0" err="1" smtClean="0"/>
              <a:t>within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boundaries</a:t>
            </a:r>
            <a:r>
              <a:rPr lang="tr-TR" dirty="0" smtClean="0"/>
              <a:t> of </a:t>
            </a:r>
            <a:r>
              <a:rPr lang="tr-TR" dirty="0" err="1" smtClean="0"/>
              <a:t>salvation</a:t>
            </a:r>
            <a:r>
              <a:rPr lang="tr-TR" dirty="0" smtClean="0"/>
              <a:t>. </a:t>
            </a: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Although</a:t>
            </a:r>
            <a:r>
              <a:rPr lang="tr-TR" dirty="0" smtClean="0"/>
              <a:t> </a:t>
            </a:r>
            <a:r>
              <a:rPr lang="tr-TR" dirty="0" err="1" smtClean="0"/>
              <a:t>r</a:t>
            </a:r>
            <a:r>
              <a:rPr lang="tr-TR" dirty="0" err="1" smtClean="0"/>
              <a:t>eligious</a:t>
            </a:r>
            <a:r>
              <a:rPr lang="tr-TR" dirty="0" smtClean="0"/>
              <a:t> </a:t>
            </a:r>
            <a:r>
              <a:rPr lang="tr-TR" dirty="0" err="1" smtClean="0"/>
              <a:t>inclusivism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seem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the</a:t>
            </a:r>
            <a:r>
              <a:rPr lang="tr-TR" dirty="0" smtClean="0"/>
              <a:t> general </a:t>
            </a:r>
            <a:r>
              <a:rPr lang="tr-TR" dirty="0" err="1" smtClean="0"/>
              <a:t>attitude</a:t>
            </a:r>
            <a:r>
              <a:rPr lang="tr-TR" dirty="0" smtClean="0"/>
              <a:t> of </a:t>
            </a:r>
            <a:r>
              <a:rPr lang="tr-TR" dirty="0" err="1" smtClean="0"/>
              <a:t>traditional</a:t>
            </a:r>
            <a:r>
              <a:rPr lang="tr-TR" dirty="0" smtClean="0"/>
              <a:t>  </a:t>
            </a:r>
            <a:r>
              <a:rPr lang="tr-TR" dirty="0" err="1" smtClean="0"/>
              <a:t>religions</a:t>
            </a:r>
            <a:r>
              <a:rPr lang="tr-TR" dirty="0" smtClean="0"/>
              <a:t>, </a:t>
            </a:r>
            <a:r>
              <a:rPr lang="tr-TR" dirty="0" err="1" smtClean="0"/>
              <a:t>however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attempts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underline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ground</a:t>
            </a:r>
            <a:r>
              <a:rPr lang="tr-TR" dirty="0" smtClean="0"/>
              <a:t> </a:t>
            </a:r>
            <a:r>
              <a:rPr lang="tr-TR" dirty="0" err="1" smtClean="0"/>
              <a:t>among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in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traditions</a:t>
            </a:r>
            <a:r>
              <a:rPr lang="tr-TR" dirty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sake</a:t>
            </a:r>
            <a:r>
              <a:rPr lang="tr-TR" dirty="0" smtClean="0"/>
              <a:t> of </a:t>
            </a:r>
            <a:r>
              <a:rPr lang="tr-TR" dirty="0" err="1" smtClean="0"/>
              <a:t>inclusivism</a:t>
            </a:r>
            <a:r>
              <a:rPr lang="tr-TR" dirty="0" smtClean="0"/>
              <a:t>.</a:t>
            </a: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However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inclusivism</a:t>
            </a:r>
            <a:r>
              <a:rPr lang="tr-TR" dirty="0" smtClean="0"/>
              <a:t> has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own</a:t>
            </a:r>
            <a:r>
              <a:rPr lang="tr-TR" dirty="0" smtClean="0"/>
              <a:t> </a:t>
            </a:r>
            <a:r>
              <a:rPr lang="tr-TR" dirty="0" err="1" smtClean="0"/>
              <a:t>problems</a:t>
            </a:r>
            <a:r>
              <a:rPr lang="tr-TR" dirty="0" smtClean="0"/>
              <a:t> </a:t>
            </a:r>
            <a:r>
              <a:rPr lang="tr-TR" dirty="0" err="1" smtClean="0"/>
              <a:t>inasmuch</a:t>
            </a:r>
            <a:r>
              <a:rPr lang="tr-TR" dirty="0" smtClean="0"/>
              <a:t> as it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prove</a:t>
            </a:r>
            <a:r>
              <a:rPr lang="tr-TR" dirty="0" smtClean="0"/>
              <a:t>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show</a:t>
            </a:r>
            <a:r>
              <a:rPr lang="tr-TR" dirty="0" smtClean="0"/>
              <a:t> how </a:t>
            </a:r>
            <a:r>
              <a:rPr lang="tr-TR" dirty="0" err="1" smtClean="0"/>
              <a:t>incompatibe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contradictory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can be </a:t>
            </a:r>
            <a:r>
              <a:rPr lang="tr-TR" dirty="0" err="1" smtClean="0"/>
              <a:t>realistically</a:t>
            </a:r>
            <a:r>
              <a:rPr lang="tr-TR" dirty="0" smtClean="0"/>
              <a:t> </a:t>
            </a:r>
            <a:r>
              <a:rPr lang="tr-TR" dirty="0" err="1" smtClean="0"/>
              <a:t>accommodated</a:t>
            </a:r>
            <a:r>
              <a:rPr lang="tr-TR" dirty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is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center</a:t>
            </a:r>
            <a:r>
              <a:rPr lang="tr-TR" dirty="0" smtClean="0"/>
              <a:t>.</a:t>
            </a:r>
            <a:endParaRPr lang="tr-TR" dirty="0"/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30161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1352</TotalTime>
  <Words>231</Words>
  <Application>Microsoft Office PowerPoint</Application>
  <PresentationFormat>Özel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İyon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sait</cp:lastModifiedBy>
  <cp:revision>98</cp:revision>
  <dcterms:created xsi:type="dcterms:W3CDTF">2020-05-03T20:31:30Z</dcterms:created>
  <dcterms:modified xsi:type="dcterms:W3CDTF">2020-05-11T02:16:52Z</dcterms:modified>
</cp:coreProperties>
</file>