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8" r:id="rId3"/>
    <p:sldMasterId id="2147483791" r:id="rId4"/>
    <p:sldMasterId id="2147483795" r:id="rId5"/>
  </p:sldMasterIdLst>
  <p:notesMasterIdLst>
    <p:notesMasterId r:id="rId27"/>
  </p:notesMasterIdLst>
  <p:handoutMasterIdLst>
    <p:handoutMasterId r:id="rId28"/>
  </p:handoutMasterIdLst>
  <p:sldIdLst>
    <p:sldId id="256" r:id="rId6"/>
    <p:sldId id="257" r:id="rId7"/>
    <p:sldId id="258" r:id="rId8"/>
    <p:sldId id="324" r:id="rId9"/>
    <p:sldId id="325" r:id="rId10"/>
    <p:sldId id="259" r:id="rId11"/>
    <p:sldId id="326" r:id="rId12"/>
    <p:sldId id="327" r:id="rId13"/>
    <p:sldId id="328" r:id="rId14"/>
    <p:sldId id="329" r:id="rId15"/>
    <p:sldId id="330" r:id="rId16"/>
    <p:sldId id="264" r:id="rId17"/>
    <p:sldId id="331" r:id="rId18"/>
    <p:sldId id="332" r:id="rId19"/>
    <p:sldId id="334" r:id="rId20"/>
    <p:sldId id="335" r:id="rId21"/>
    <p:sldId id="336" r:id="rId22"/>
    <p:sldId id="337" r:id="rId23"/>
    <p:sldId id="316" r:id="rId24"/>
    <p:sldId id="338" r:id="rId25"/>
    <p:sldId id="339" r:id="rId2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FFCC00"/>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0" autoAdjust="0"/>
    <p:restoredTop sz="94600" autoAdjust="0"/>
  </p:normalViewPr>
  <p:slideViewPr>
    <p:cSldViewPr>
      <p:cViewPr varScale="1">
        <p:scale>
          <a:sx n="69" d="100"/>
          <a:sy n="69" d="100"/>
        </p:scale>
        <p:origin x="141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slideMaster" Target="slideMasters/slideMaster1.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ableStyles" Target="tableStyles.xml"/><Relationship Id="rId5" Type="http://schemas.openxmlformats.org/officeDocument/2006/relationships/slideMaster" Target="slideMasters/slideMaster3.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heme" Target="theme/theme1.xml"/><Relationship Id="rId4" Type="http://schemas.openxmlformats.org/officeDocument/2006/relationships/slideMaster" Target="slideMasters/slideMaster2.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notesMaster" Target="notesMasters/notesMaster1.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C7FC1FD-44E2-4080-869A-1FDCA438C22D}" type="doc">
      <dgm:prSet loTypeId="urn:microsoft.com/office/officeart/2005/8/layout/vList5" loCatId="list" qsTypeId="urn:microsoft.com/office/officeart/2005/8/quickstyle/3d1" qsCatId="3D" csTypeId="urn:microsoft.com/office/officeart/2005/8/colors/colorful1#1" csCatId="colorful" phldr="1"/>
      <dgm:spPr/>
      <dgm:t>
        <a:bodyPr/>
        <a:lstStyle/>
        <a:p>
          <a:endParaRPr lang="tr-TR"/>
        </a:p>
      </dgm:t>
    </dgm:pt>
    <dgm:pt modelId="{2CBB5AFB-2CEF-42C1-8A9C-EC5A631CDF38}">
      <dgm:prSet phldrT="[Metin]" custT="1"/>
      <dgm:spPr/>
      <dgm:t>
        <a:bodyPr/>
        <a:lstStyle/>
        <a:p>
          <a:r>
            <a:rPr lang="tr-TR" sz="2000" b="1" dirty="0" smtClean="0">
              <a:effectLst>
                <a:outerShdw blurRad="38100" dist="38100" dir="2700000" algn="tl">
                  <a:srgbClr val="000000">
                    <a:alpha val="43137"/>
                  </a:srgbClr>
                </a:outerShdw>
              </a:effectLst>
              <a:latin typeface="Cambria" pitchFamily="18" charset="0"/>
            </a:rPr>
            <a:t>Zedelenme</a:t>
          </a:r>
          <a:endParaRPr lang="tr-TR" sz="2000" b="1" dirty="0">
            <a:effectLst>
              <a:outerShdw blurRad="38100" dist="38100" dir="2700000" algn="tl">
                <a:srgbClr val="000000">
                  <a:alpha val="43137"/>
                </a:srgbClr>
              </a:outerShdw>
            </a:effectLst>
            <a:latin typeface="Cambria" pitchFamily="18" charset="0"/>
          </a:endParaRPr>
        </a:p>
      </dgm:t>
    </dgm:pt>
    <dgm:pt modelId="{96BAB5C3-65E2-4939-A438-EA55E51CB2BD}" type="parTrans" cxnId="{8BE0AAFC-ED53-413C-97D5-9F3630F715DE}">
      <dgm:prSet/>
      <dgm:spPr/>
      <dgm:t>
        <a:bodyPr/>
        <a:lstStyle/>
        <a:p>
          <a:endParaRPr lang="tr-TR"/>
        </a:p>
      </dgm:t>
    </dgm:pt>
    <dgm:pt modelId="{27E7C313-D401-4804-8B78-33356E766829}" type="sibTrans" cxnId="{8BE0AAFC-ED53-413C-97D5-9F3630F715DE}">
      <dgm:prSet/>
      <dgm:spPr/>
      <dgm:t>
        <a:bodyPr/>
        <a:lstStyle/>
        <a:p>
          <a:endParaRPr lang="tr-TR"/>
        </a:p>
      </dgm:t>
    </dgm:pt>
    <dgm:pt modelId="{D1268F9D-19E9-4AC9-B349-24B6A7C3D30B}">
      <dgm:prSet phldrT="[Metin]" custT="1"/>
      <dgm:spPr/>
      <dgm:t>
        <a:bodyPr/>
        <a:lstStyle/>
        <a:p>
          <a:r>
            <a:rPr lang="tr-TR" sz="1800" b="0" dirty="0" smtClean="0">
              <a:effectLst>
                <a:outerShdw blurRad="38100" dist="38100" dir="2700000" algn="tl">
                  <a:srgbClr val="000000">
                    <a:alpha val="43137"/>
                  </a:srgbClr>
                </a:outerShdw>
              </a:effectLst>
              <a:latin typeface="Cambria" pitchFamily="18" charset="0"/>
            </a:rPr>
            <a:t>Bireyin psikolojik, fizyolojik, anatomik özelliklerinde geçici ya da kalıcı türden bir kayıp ya da işleyiş bozukluğu olması durumudur (</a:t>
          </a:r>
          <a:r>
            <a:rPr lang="tr-TR" sz="1800" b="0" dirty="0" err="1" smtClean="0">
              <a:effectLst>
                <a:outerShdw blurRad="38100" dist="38100" dir="2700000" algn="tl">
                  <a:srgbClr val="000000">
                    <a:alpha val="43137"/>
                  </a:srgbClr>
                </a:outerShdw>
              </a:effectLst>
              <a:latin typeface="Cambria" pitchFamily="18" charset="0"/>
            </a:rPr>
            <a:t>Özsoy</a:t>
          </a:r>
          <a:r>
            <a:rPr lang="tr-TR" sz="1800" b="0" dirty="0" smtClean="0">
              <a:effectLst>
                <a:outerShdw blurRad="38100" dist="38100" dir="2700000" algn="tl">
                  <a:srgbClr val="000000">
                    <a:alpha val="43137"/>
                  </a:srgbClr>
                </a:outerShdw>
              </a:effectLst>
              <a:latin typeface="Cambria" pitchFamily="18" charset="0"/>
            </a:rPr>
            <a:t>, </a:t>
          </a:r>
          <a:r>
            <a:rPr lang="tr-TR" sz="1800" b="0" dirty="0" err="1" smtClean="0">
              <a:effectLst>
                <a:outerShdw blurRad="38100" dist="38100" dir="2700000" algn="tl">
                  <a:srgbClr val="000000">
                    <a:alpha val="43137"/>
                  </a:srgbClr>
                </a:outerShdw>
              </a:effectLst>
              <a:latin typeface="Cambria" pitchFamily="18" charset="0"/>
            </a:rPr>
            <a:t>Özyürek</a:t>
          </a:r>
          <a:r>
            <a:rPr lang="tr-TR" sz="1800" b="0" dirty="0" smtClean="0">
              <a:effectLst>
                <a:outerShdw blurRad="38100" dist="38100" dir="2700000" algn="tl">
                  <a:srgbClr val="000000">
                    <a:alpha val="43137"/>
                  </a:srgbClr>
                </a:outerShdw>
              </a:effectLst>
              <a:latin typeface="Cambria" pitchFamily="18" charset="0"/>
            </a:rPr>
            <a:t> ve </a:t>
          </a:r>
          <a:r>
            <a:rPr lang="tr-TR" sz="1800" b="0" dirty="0" err="1" smtClean="0">
              <a:effectLst>
                <a:outerShdw blurRad="38100" dist="38100" dir="2700000" algn="tl">
                  <a:srgbClr val="000000">
                    <a:alpha val="43137"/>
                  </a:srgbClr>
                </a:outerShdw>
              </a:effectLst>
              <a:latin typeface="Cambria" pitchFamily="18" charset="0"/>
            </a:rPr>
            <a:t>Eripek</a:t>
          </a:r>
          <a:r>
            <a:rPr lang="tr-TR" sz="1800" b="0" dirty="0" smtClean="0">
              <a:effectLst>
                <a:outerShdw blurRad="38100" dist="38100" dir="2700000" algn="tl">
                  <a:srgbClr val="000000">
                    <a:alpha val="43137"/>
                  </a:srgbClr>
                </a:outerShdw>
              </a:effectLst>
              <a:latin typeface="Cambria" pitchFamily="18" charset="0"/>
            </a:rPr>
            <a:t>, 1989; WHO, 1993).</a:t>
          </a:r>
          <a:endParaRPr lang="tr-TR" sz="1800" b="0" dirty="0">
            <a:effectLst>
              <a:outerShdw blurRad="38100" dist="38100" dir="2700000" algn="tl">
                <a:srgbClr val="000000">
                  <a:alpha val="43137"/>
                </a:srgbClr>
              </a:outerShdw>
            </a:effectLst>
            <a:latin typeface="Cambria" pitchFamily="18" charset="0"/>
          </a:endParaRPr>
        </a:p>
      </dgm:t>
    </dgm:pt>
    <dgm:pt modelId="{E49B75A5-ACBC-4401-AEE8-735AA4C2A7B0}" type="parTrans" cxnId="{841D903C-1F74-4A9B-A377-3B12E6EAB4C5}">
      <dgm:prSet/>
      <dgm:spPr/>
      <dgm:t>
        <a:bodyPr/>
        <a:lstStyle/>
        <a:p>
          <a:endParaRPr lang="tr-TR"/>
        </a:p>
      </dgm:t>
    </dgm:pt>
    <dgm:pt modelId="{0B51AC86-193B-46A6-AC80-78EE4523A15A}" type="sibTrans" cxnId="{841D903C-1F74-4A9B-A377-3B12E6EAB4C5}">
      <dgm:prSet/>
      <dgm:spPr/>
      <dgm:t>
        <a:bodyPr/>
        <a:lstStyle/>
        <a:p>
          <a:endParaRPr lang="tr-TR"/>
        </a:p>
      </dgm:t>
    </dgm:pt>
    <dgm:pt modelId="{4AA4CA8D-3B1A-4251-A81F-D26B60ECC829}">
      <dgm:prSet phldrT="[Metin]" custT="1"/>
      <dgm:spPr/>
      <dgm:t>
        <a:bodyPr/>
        <a:lstStyle/>
        <a:p>
          <a:r>
            <a:rPr lang="tr-TR" sz="2000" b="1" dirty="0" smtClean="0">
              <a:effectLst>
                <a:outerShdw blurRad="38100" dist="38100" dir="2700000" algn="tl">
                  <a:srgbClr val="000000">
                    <a:alpha val="43137"/>
                  </a:srgbClr>
                </a:outerShdw>
              </a:effectLst>
              <a:latin typeface="Cambria" pitchFamily="18" charset="0"/>
            </a:rPr>
            <a:t>Yetersizlik </a:t>
          </a:r>
          <a:endParaRPr lang="tr-TR" sz="2000" b="1" dirty="0">
            <a:effectLst>
              <a:outerShdw blurRad="38100" dist="38100" dir="2700000" algn="tl">
                <a:srgbClr val="000000">
                  <a:alpha val="43137"/>
                </a:srgbClr>
              </a:outerShdw>
            </a:effectLst>
            <a:latin typeface="Cambria" pitchFamily="18" charset="0"/>
          </a:endParaRPr>
        </a:p>
      </dgm:t>
    </dgm:pt>
    <dgm:pt modelId="{73C94B1F-D302-4A7F-9728-CE60EEE064D0}" type="parTrans" cxnId="{BB77C67C-E056-4E01-AB28-7DCBB5CD2462}">
      <dgm:prSet/>
      <dgm:spPr/>
      <dgm:t>
        <a:bodyPr/>
        <a:lstStyle/>
        <a:p>
          <a:endParaRPr lang="tr-TR"/>
        </a:p>
      </dgm:t>
    </dgm:pt>
    <dgm:pt modelId="{3F5CD135-4517-4CAA-BFD8-29C254DCBA46}" type="sibTrans" cxnId="{BB77C67C-E056-4E01-AB28-7DCBB5CD2462}">
      <dgm:prSet/>
      <dgm:spPr/>
      <dgm:t>
        <a:bodyPr/>
        <a:lstStyle/>
        <a:p>
          <a:endParaRPr lang="tr-TR"/>
        </a:p>
      </dgm:t>
    </dgm:pt>
    <dgm:pt modelId="{8B2F3D7E-0C17-44C9-AF9F-9F7F7F77B54D}">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Bir şeyi yapmada yeterli olmama, belirli bir şekilde davranmada sınırlı kapasite olarak tanımlanmaktadır (</a:t>
          </a:r>
          <a:r>
            <a:rPr lang="tr-TR" sz="1800" dirty="0" err="1" smtClean="0">
              <a:effectLst>
                <a:outerShdw blurRad="38100" dist="38100" dir="2700000" algn="tl">
                  <a:srgbClr val="000000">
                    <a:alpha val="43137"/>
                  </a:srgbClr>
                </a:outerShdw>
              </a:effectLst>
              <a:latin typeface="Cambria" pitchFamily="18" charset="0"/>
            </a:rPr>
            <a:t>Eripek</a:t>
          </a:r>
          <a:r>
            <a:rPr lang="tr-TR" sz="1800" dirty="0" smtClean="0">
              <a:effectLst>
                <a:outerShdw blurRad="38100" dist="38100" dir="2700000" algn="tl">
                  <a:srgbClr val="000000">
                    <a:alpha val="43137"/>
                  </a:srgbClr>
                </a:outerShdw>
              </a:effectLst>
              <a:latin typeface="Cambria" pitchFamily="18" charset="0"/>
            </a:rPr>
            <a:t>, 2005).</a:t>
          </a:r>
          <a:endParaRPr lang="tr-TR" sz="1800" dirty="0">
            <a:effectLst>
              <a:outerShdw blurRad="38100" dist="38100" dir="2700000" algn="tl">
                <a:srgbClr val="000000">
                  <a:alpha val="43137"/>
                </a:srgbClr>
              </a:outerShdw>
            </a:effectLst>
            <a:latin typeface="Cambria" pitchFamily="18" charset="0"/>
          </a:endParaRPr>
        </a:p>
      </dgm:t>
    </dgm:pt>
    <dgm:pt modelId="{C6E14010-F0BC-4268-ACC3-5FABE7A066AC}" type="parTrans" cxnId="{23E3CB3D-2C1F-409B-987C-3D768849A79D}">
      <dgm:prSet/>
      <dgm:spPr/>
      <dgm:t>
        <a:bodyPr/>
        <a:lstStyle/>
        <a:p>
          <a:endParaRPr lang="tr-TR"/>
        </a:p>
      </dgm:t>
    </dgm:pt>
    <dgm:pt modelId="{34C6D111-0B8F-4B46-B4C9-988700719BBC}" type="sibTrans" cxnId="{23E3CB3D-2C1F-409B-987C-3D768849A79D}">
      <dgm:prSet/>
      <dgm:spPr/>
      <dgm:t>
        <a:bodyPr/>
        <a:lstStyle/>
        <a:p>
          <a:endParaRPr lang="tr-TR"/>
        </a:p>
      </dgm:t>
    </dgm:pt>
    <dgm:pt modelId="{567971C0-3253-4324-A0B7-A45999182D55}">
      <dgm:prSet phldrT="[Metin]" custT="1"/>
      <dgm:spPr/>
      <dgm:t>
        <a:bodyPr/>
        <a:lstStyle/>
        <a:p>
          <a:r>
            <a:rPr lang="tr-TR" sz="2000" b="1" dirty="0" smtClean="0">
              <a:effectLst>
                <a:outerShdw blurRad="38100" dist="38100" dir="2700000" algn="tl">
                  <a:srgbClr val="000000">
                    <a:alpha val="43137"/>
                  </a:srgbClr>
                </a:outerShdw>
              </a:effectLst>
              <a:latin typeface="Cambria" pitchFamily="18" charset="0"/>
            </a:rPr>
            <a:t>Özür/</a:t>
          </a:r>
        </a:p>
        <a:p>
          <a:r>
            <a:rPr lang="tr-TR" sz="2000" b="1" dirty="0" smtClean="0">
              <a:effectLst>
                <a:outerShdw blurRad="38100" dist="38100" dir="2700000" algn="tl">
                  <a:srgbClr val="000000">
                    <a:alpha val="43137"/>
                  </a:srgbClr>
                </a:outerShdw>
              </a:effectLst>
              <a:latin typeface="Cambria" pitchFamily="18" charset="0"/>
            </a:rPr>
            <a:t>Engel</a:t>
          </a:r>
          <a:endParaRPr lang="tr-TR" sz="2000" b="1" dirty="0">
            <a:effectLst>
              <a:outerShdw blurRad="38100" dist="38100" dir="2700000" algn="tl">
                <a:srgbClr val="000000">
                  <a:alpha val="43137"/>
                </a:srgbClr>
              </a:outerShdw>
            </a:effectLst>
            <a:latin typeface="Cambria" pitchFamily="18" charset="0"/>
          </a:endParaRPr>
        </a:p>
      </dgm:t>
    </dgm:pt>
    <dgm:pt modelId="{B0110B69-E274-4E63-999E-8B615A7E1163}" type="parTrans" cxnId="{6B6B6E19-F0A1-4029-8B71-F2ACDD313131}">
      <dgm:prSet/>
      <dgm:spPr/>
      <dgm:t>
        <a:bodyPr/>
        <a:lstStyle/>
        <a:p>
          <a:endParaRPr lang="tr-TR"/>
        </a:p>
      </dgm:t>
    </dgm:pt>
    <dgm:pt modelId="{D3B626AA-D4CB-460F-90BA-DEE11876401A}" type="sibTrans" cxnId="{6B6B6E19-F0A1-4029-8B71-F2ACDD313131}">
      <dgm:prSet/>
      <dgm:spPr/>
      <dgm:t>
        <a:bodyPr/>
        <a:lstStyle/>
        <a:p>
          <a:endParaRPr lang="tr-TR"/>
        </a:p>
      </dgm:t>
    </dgm:pt>
    <dgm:pt modelId="{FE78DE23-22B2-4B99-AD80-8B724B32E6FB}">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Bireyin yetersizlik yüzünden yaş, cinsiyet, sosyal ve kültürel faktörlere bağlı olarak  oynaması gereken rolleri gereği gibi oynayamama durumudur (Cavkaytar ve Diken, 2005; </a:t>
          </a:r>
          <a:r>
            <a:rPr lang="tr-TR" sz="1800" dirty="0" err="1" smtClean="0">
              <a:effectLst>
                <a:outerShdw blurRad="38100" dist="38100" dir="2700000" algn="tl">
                  <a:srgbClr val="000000">
                    <a:alpha val="43137"/>
                  </a:srgbClr>
                </a:outerShdw>
              </a:effectLst>
              <a:latin typeface="Cambria" pitchFamily="18" charset="0"/>
            </a:rPr>
            <a:t>Özsoy</a:t>
          </a:r>
          <a:r>
            <a:rPr lang="tr-TR" sz="1800" dirty="0" smtClean="0">
              <a:effectLst>
                <a:outerShdw blurRad="38100" dist="38100" dir="2700000" algn="tl">
                  <a:srgbClr val="000000">
                    <a:alpha val="43137"/>
                  </a:srgbClr>
                </a:outerShdw>
              </a:effectLst>
              <a:latin typeface="Cambria" pitchFamily="18" charset="0"/>
            </a:rPr>
            <a:t>, </a:t>
          </a:r>
          <a:r>
            <a:rPr lang="tr-TR" sz="1800" dirty="0" err="1" smtClean="0">
              <a:effectLst>
                <a:outerShdw blurRad="38100" dist="38100" dir="2700000" algn="tl">
                  <a:srgbClr val="000000">
                    <a:alpha val="43137"/>
                  </a:srgbClr>
                </a:outerShdw>
              </a:effectLst>
              <a:latin typeface="Cambria" pitchFamily="18" charset="0"/>
            </a:rPr>
            <a:t>Özyürek</a:t>
          </a:r>
          <a:r>
            <a:rPr lang="tr-TR" sz="1800" dirty="0" smtClean="0">
              <a:effectLst>
                <a:outerShdw blurRad="38100" dist="38100" dir="2700000" algn="tl">
                  <a:srgbClr val="000000">
                    <a:alpha val="43137"/>
                  </a:srgbClr>
                </a:outerShdw>
              </a:effectLst>
              <a:latin typeface="Cambria" pitchFamily="18" charset="0"/>
            </a:rPr>
            <a:t> ve </a:t>
          </a:r>
          <a:r>
            <a:rPr lang="tr-TR" sz="1800" dirty="0" err="1" smtClean="0">
              <a:effectLst>
                <a:outerShdw blurRad="38100" dist="38100" dir="2700000" algn="tl">
                  <a:srgbClr val="000000">
                    <a:alpha val="43137"/>
                  </a:srgbClr>
                </a:outerShdw>
              </a:effectLst>
              <a:latin typeface="Cambria" pitchFamily="18" charset="0"/>
            </a:rPr>
            <a:t>Eripek</a:t>
          </a:r>
          <a:r>
            <a:rPr lang="tr-TR" sz="1800" dirty="0" smtClean="0">
              <a:effectLst>
                <a:outerShdw blurRad="38100" dist="38100" dir="2700000" algn="tl">
                  <a:srgbClr val="000000">
                    <a:alpha val="43137"/>
                  </a:srgbClr>
                </a:outerShdw>
              </a:effectLst>
              <a:latin typeface="Cambria" pitchFamily="18" charset="0"/>
            </a:rPr>
            <a:t>, 1989).</a:t>
          </a:r>
          <a:endParaRPr lang="tr-TR" sz="1800" dirty="0">
            <a:effectLst>
              <a:outerShdw blurRad="38100" dist="38100" dir="2700000" algn="tl">
                <a:srgbClr val="000000">
                  <a:alpha val="43137"/>
                </a:srgbClr>
              </a:outerShdw>
            </a:effectLst>
            <a:latin typeface="Cambria" pitchFamily="18" charset="0"/>
          </a:endParaRPr>
        </a:p>
      </dgm:t>
    </dgm:pt>
    <dgm:pt modelId="{4EC6AEED-1F78-4282-BB0D-6C8BEA9E7534}" type="parTrans" cxnId="{1EED146E-DD5D-4874-BF40-2E31749C266A}">
      <dgm:prSet/>
      <dgm:spPr/>
      <dgm:t>
        <a:bodyPr/>
        <a:lstStyle/>
        <a:p>
          <a:endParaRPr lang="tr-TR"/>
        </a:p>
      </dgm:t>
    </dgm:pt>
    <dgm:pt modelId="{8955F019-154F-4545-A817-858EE266A16A}" type="sibTrans" cxnId="{1EED146E-DD5D-4874-BF40-2E31749C266A}">
      <dgm:prSet/>
      <dgm:spPr/>
      <dgm:t>
        <a:bodyPr/>
        <a:lstStyle/>
        <a:p>
          <a:endParaRPr lang="tr-TR"/>
        </a:p>
      </dgm:t>
    </dgm:pt>
    <dgm:pt modelId="{FC769724-EA8D-4F08-9211-178A6F288E83}">
      <dgm:prSet phldrT="[Metin]" custT="1"/>
      <dgm:spPr/>
      <dgm:t>
        <a:bodyPr/>
        <a:lstStyle/>
        <a:p>
          <a:r>
            <a:rPr lang="tr-TR" sz="2000" b="1" dirty="0" smtClean="0">
              <a:effectLst>
                <a:outerShdw blurRad="38100" dist="38100" dir="2700000" algn="tl">
                  <a:srgbClr val="000000">
                    <a:alpha val="43137"/>
                  </a:srgbClr>
                </a:outerShdw>
              </a:effectLst>
              <a:latin typeface="Cambria" pitchFamily="18" charset="0"/>
            </a:rPr>
            <a:t>Risk Taşıma</a:t>
          </a:r>
          <a:endParaRPr lang="tr-TR" sz="2000" b="1" dirty="0">
            <a:effectLst>
              <a:outerShdw blurRad="38100" dist="38100" dir="2700000" algn="tl">
                <a:srgbClr val="000000">
                  <a:alpha val="43137"/>
                </a:srgbClr>
              </a:outerShdw>
            </a:effectLst>
            <a:latin typeface="Cambria" pitchFamily="18" charset="0"/>
          </a:endParaRPr>
        </a:p>
      </dgm:t>
    </dgm:pt>
    <dgm:pt modelId="{C3C0D1FE-D932-4FBE-A65D-3155B5B95778}" type="parTrans" cxnId="{ADE4ECD0-A36F-4B2E-B563-F3941D8F3912}">
      <dgm:prSet/>
      <dgm:spPr/>
      <dgm:t>
        <a:bodyPr/>
        <a:lstStyle/>
        <a:p>
          <a:endParaRPr lang="tr-TR"/>
        </a:p>
      </dgm:t>
    </dgm:pt>
    <dgm:pt modelId="{8FB64BF5-7111-4674-B832-B0952141F644}" type="sibTrans" cxnId="{ADE4ECD0-A36F-4B2E-B563-F3941D8F3912}">
      <dgm:prSet/>
      <dgm:spPr/>
      <dgm:t>
        <a:bodyPr/>
        <a:lstStyle/>
        <a:p>
          <a:endParaRPr lang="tr-TR"/>
        </a:p>
      </dgm:t>
    </dgm:pt>
    <dgm:pt modelId="{81CE3E16-C31F-4CAA-85F6-47145FD938AB}">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Halen bir yetersizliği belirlenemeyen ancak ileride yetersizlik gösterme şansı ya da olasılığı normalde beklenenden daha fazla olan çocukları ifade etmektedir (</a:t>
          </a:r>
          <a:r>
            <a:rPr lang="tr-TR" sz="1800" dirty="0" err="1" smtClean="0">
              <a:effectLst>
                <a:outerShdw blurRad="38100" dist="38100" dir="2700000" algn="tl">
                  <a:srgbClr val="000000">
                    <a:alpha val="43137"/>
                  </a:srgbClr>
                </a:outerShdw>
              </a:effectLst>
              <a:latin typeface="Cambria" pitchFamily="18" charset="0"/>
            </a:rPr>
            <a:t>Eripek</a:t>
          </a:r>
          <a:r>
            <a:rPr lang="tr-TR" sz="1800" dirty="0" smtClean="0">
              <a:effectLst>
                <a:outerShdw blurRad="38100" dist="38100" dir="2700000" algn="tl">
                  <a:srgbClr val="000000">
                    <a:alpha val="43137"/>
                  </a:srgbClr>
                </a:outerShdw>
              </a:effectLst>
              <a:latin typeface="Cambria" pitchFamily="18" charset="0"/>
            </a:rPr>
            <a:t>, 2005).</a:t>
          </a:r>
          <a:endParaRPr lang="tr-TR" sz="1800" dirty="0">
            <a:effectLst>
              <a:outerShdw blurRad="38100" dist="38100" dir="2700000" algn="tl">
                <a:srgbClr val="000000">
                  <a:alpha val="43137"/>
                </a:srgbClr>
              </a:outerShdw>
            </a:effectLst>
            <a:latin typeface="Cambria" pitchFamily="18" charset="0"/>
          </a:endParaRPr>
        </a:p>
      </dgm:t>
    </dgm:pt>
    <dgm:pt modelId="{B8174C10-B4DF-4E27-A66C-F30AA7554FF7}" type="parTrans" cxnId="{6A9D020C-0D47-4058-A4FA-24AE6DA64C71}">
      <dgm:prSet/>
      <dgm:spPr/>
      <dgm:t>
        <a:bodyPr/>
        <a:lstStyle/>
        <a:p>
          <a:endParaRPr lang="tr-TR"/>
        </a:p>
      </dgm:t>
    </dgm:pt>
    <dgm:pt modelId="{C8031535-EDEE-40A8-B5CE-8F04BC9D03BB}" type="sibTrans" cxnId="{6A9D020C-0D47-4058-A4FA-24AE6DA64C71}">
      <dgm:prSet/>
      <dgm:spPr/>
      <dgm:t>
        <a:bodyPr/>
        <a:lstStyle/>
        <a:p>
          <a:endParaRPr lang="tr-TR"/>
        </a:p>
      </dgm:t>
    </dgm:pt>
    <dgm:pt modelId="{E144F4F2-6593-4A88-8720-640DF71A3A18}">
      <dgm:prSet phldrT="[Metin]" custT="1"/>
      <dgm:spPr/>
      <dgm:t>
        <a:bodyPr/>
        <a:lstStyle/>
        <a:p>
          <a:endParaRPr lang="tr-TR" sz="1800" b="0" dirty="0">
            <a:effectLst>
              <a:outerShdw blurRad="38100" dist="38100" dir="2700000" algn="tl">
                <a:srgbClr val="000000">
                  <a:alpha val="43137"/>
                </a:srgbClr>
              </a:outerShdw>
            </a:effectLst>
            <a:latin typeface="Cambria" pitchFamily="18" charset="0"/>
          </a:endParaRPr>
        </a:p>
      </dgm:t>
    </dgm:pt>
    <dgm:pt modelId="{F865D25A-5174-4B51-91AD-AFD7D6E2D149}" type="parTrans" cxnId="{CC569A5C-F40C-4442-AC07-59265F727FB7}">
      <dgm:prSet/>
      <dgm:spPr/>
    </dgm:pt>
    <dgm:pt modelId="{9D9B6512-B20C-47F9-9535-33A82EE92275}" type="sibTrans" cxnId="{CC569A5C-F40C-4442-AC07-59265F727FB7}">
      <dgm:prSet/>
      <dgm:spPr/>
    </dgm:pt>
    <dgm:pt modelId="{F5525E9D-0688-461C-8BD1-87A13F6F916A}">
      <dgm:prSet phldrT="[Metin]" custT="1"/>
      <dgm:spPr/>
      <dgm:t>
        <a:bodyPr/>
        <a:lstStyle/>
        <a:p>
          <a:r>
            <a:rPr lang="tr-TR" sz="1800" b="0" dirty="0" smtClean="0">
              <a:effectLst>
                <a:outerShdw blurRad="38100" dist="38100" dir="2700000" algn="tl">
                  <a:srgbClr val="000000">
                    <a:alpha val="43137"/>
                  </a:srgbClr>
                </a:outerShdw>
              </a:effectLst>
              <a:latin typeface="Cambria" pitchFamily="18" charset="0"/>
            </a:rPr>
            <a:t>Örneğin, kulağın </a:t>
          </a:r>
          <a:r>
            <a:rPr lang="tr-TR" sz="1800" b="0" dirty="0" err="1" smtClean="0">
              <a:effectLst>
                <a:outerShdw blurRad="38100" dist="38100" dir="2700000" algn="tl">
                  <a:srgbClr val="000000">
                    <a:alpha val="43137"/>
                  </a:srgbClr>
                </a:outerShdw>
              </a:effectLst>
              <a:latin typeface="Cambria" pitchFamily="18" charset="0"/>
            </a:rPr>
            <a:t>biyopfiziksel</a:t>
          </a:r>
          <a:r>
            <a:rPr lang="tr-TR" sz="1800" b="0" dirty="0" smtClean="0">
              <a:effectLst>
                <a:outerShdw blurRad="38100" dist="38100" dir="2700000" algn="tl">
                  <a:srgbClr val="000000">
                    <a:alpha val="43137"/>
                  </a:srgbClr>
                </a:outerShdw>
              </a:effectLst>
              <a:latin typeface="Cambria" pitchFamily="18" charset="0"/>
            </a:rPr>
            <a:t> yapısının bozuk olması.</a:t>
          </a:r>
          <a:endParaRPr lang="tr-TR" sz="1800" b="0" dirty="0">
            <a:effectLst>
              <a:outerShdw blurRad="38100" dist="38100" dir="2700000" algn="tl">
                <a:srgbClr val="000000">
                  <a:alpha val="43137"/>
                </a:srgbClr>
              </a:outerShdw>
            </a:effectLst>
            <a:latin typeface="Cambria" pitchFamily="18" charset="0"/>
          </a:endParaRPr>
        </a:p>
      </dgm:t>
    </dgm:pt>
    <dgm:pt modelId="{9ABB235A-E046-4520-A2B9-65EFA1013238}" type="parTrans" cxnId="{D5411DB4-C6E8-4246-9897-5ABA4EE6CDAC}">
      <dgm:prSet/>
      <dgm:spPr/>
    </dgm:pt>
    <dgm:pt modelId="{EDC3528D-6A32-46D1-90DF-6FA0838D363F}" type="sibTrans" cxnId="{D5411DB4-C6E8-4246-9897-5ABA4EE6CDAC}">
      <dgm:prSet/>
      <dgm:spPr/>
    </dgm:pt>
    <dgm:pt modelId="{F759110F-708C-4D20-8812-1357F5616716}">
      <dgm:prSet phldrT="[Metin]" custT="1"/>
      <dgm:spPr/>
      <dgm:t>
        <a:bodyPr/>
        <a:lstStyle/>
        <a:p>
          <a:endParaRPr lang="tr-TR" sz="1800" b="0" dirty="0">
            <a:effectLst>
              <a:outerShdw blurRad="38100" dist="38100" dir="2700000" algn="tl">
                <a:srgbClr val="000000">
                  <a:alpha val="43137"/>
                </a:srgbClr>
              </a:outerShdw>
            </a:effectLst>
            <a:latin typeface="Cambria" pitchFamily="18" charset="0"/>
          </a:endParaRPr>
        </a:p>
      </dgm:t>
    </dgm:pt>
    <dgm:pt modelId="{C71EB8FE-81E3-441F-87F0-AC904FF3D662}" type="parTrans" cxnId="{26436D3F-908C-4B00-9C5D-7435BA30DE3E}">
      <dgm:prSet/>
      <dgm:spPr/>
    </dgm:pt>
    <dgm:pt modelId="{797EDD36-B707-4A52-B748-D55D849B5033}" type="sibTrans" cxnId="{26436D3F-908C-4B00-9C5D-7435BA30DE3E}">
      <dgm:prSet/>
      <dgm:spPr/>
    </dgm:pt>
    <dgm:pt modelId="{F719A084-7F1A-4400-A144-761F630D9916}">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Örneğin, kulağında zedelenme olan bireyin işitememesi.</a:t>
          </a:r>
          <a:endParaRPr lang="tr-TR" sz="1800" dirty="0">
            <a:effectLst>
              <a:outerShdw blurRad="38100" dist="38100" dir="2700000" algn="tl">
                <a:srgbClr val="000000">
                  <a:alpha val="43137"/>
                </a:srgbClr>
              </a:outerShdw>
            </a:effectLst>
            <a:latin typeface="Cambria" pitchFamily="18" charset="0"/>
          </a:endParaRPr>
        </a:p>
      </dgm:t>
    </dgm:pt>
    <dgm:pt modelId="{23812D33-5DC6-4A61-BD8D-6B3B5D1AA1FD}" type="parTrans" cxnId="{F4354CFF-D931-4BF9-968A-6ADCB22E93DC}">
      <dgm:prSet/>
      <dgm:spPr/>
    </dgm:pt>
    <dgm:pt modelId="{82BB0874-AA12-4A3C-BC22-9F59EEDE63F9}" type="sibTrans" cxnId="{F4354CFF-D931-4BF9-968A-6ADCB22E93DC}">
      <dgm:prSet/>
      <dgm:spPr/>
    </dgm:pt>
    <dgm:pt modelId="{31A90460-818B-4DBE-99D5-E38CCD9EBD48}">
      <dgm:prSet phldrT="[Metin]" custT="1"/>
      <dgm:spPr/>
      <dgm:t>
        <a:bodyPr/>
        <a:lstStyle/>
        <a:p>
          <a:endParaRPr lang="tr-TR" sz="1800" dirty="0">
            <a:effectLst>
              <a:outerShdw blurRad="38100" dist="38100" dir="2700000" algn="tl">
                <a:srgbClr val="000000">
                  <a:alpha val="43137"/>
                </a:srgbClr>
              </a:outerShdw>
            </a:effectLst>
            <a:latin typeface="Cambria" pitchFamily="18" charset="0"/>
          </a:endParaRPr>
        </a:p>
      </dgm:t>
    </dgm:pt>
    <dgm:pt modelId="{6FCE51FD-1B5B-4220-B486-44A4B349E3F2}" type="parTrans" cxnId="{A8EDA056-9618-4379-A0B3-1EB476ABFE8A}">
      <dgm:prSet/>
      <dgm:spPr/>
    </dgm:pt>
    <dgm:pt modelId="{C88D7691-7EE7-4C2A-AAAD-3703FC5C2956}" type="sibTrans" cxnId="{A8EDA056-9618-4379-A0B3-1EB476ABFE8A}">
      <dgm:prSet/>
      <dgm:spPr/>
    </dgm:pt>
    <dgm:pt modelId="{ABC58BB9-56BD-46B9-828D-3585AE3F2A7E}">
      <dgm:prSet phldrT="[Metin]" custT="1"/>
      <dgm:spPr/>
      <dgm:t>
        <a:bodyPr/>
        <a:lstStyle/>
        <a:p>
          <a:endParaRPr lang="tr-TR" sz="1800" dirty="0">
            <a:effectLst>
              <a:outerShdw blurRad="38100" dist="38100" dir="2700000" algn="tl">
                <a:srgbClr val="000000">
                  <a:alpha val="43137"/>
                </a:srgbClr>
              </a:outerShdw>
            </a:effectLst>
            <a:latin typeface="Cambria" pitchFamily="18" charset="0"/>
          </a:endParaRPr>
        </a:p>
      </dgm:t>
    </dgm:pt>
    <dgm:pt modelId="{E90D3C97-FDA5-41CB-9BF3-E9FF10ABC169}" type="parTrans" cxnId="{86A67C7C-9538-4F8A-9038-6ADF8E697F7F}">
      <dgm:prSet/>
      <dgm:spPr/>
    </dgm:pt>
    <dgm:pt modelId="{A1D99B19-A3A0-4D4C-99E6-10272DCD7FD9}" type="sibTrans" cxnId="{86A67C7C-9538-4F8A-9038-6ADF8E697F7F}">
      <dgm:prSet/>
      <dgm:spPr/>
    </dgm:pt>
    <dgm:pt modelId="{BE1C191B-3810-437A-87DC-0FD7E7BD90F2}" type="pres">
      <dgm:prSet presAssocID="{9C7FC1FD-44E2-4080-869A-1FDCA438C22D}" presName="Name0" presStyleCnt="0">
        <dgm:presLayoutVars>
          <dgm:dir/>
          <dgm:animLvl val="lvl"/>
          <dgm:resizeHandles val="exact"/>
        </dgm:presLayoutVars>
      </dgm:prSet>
      <dgm:spPr/>
      <dgm:t>
        <a:bodyPr/>
        <a:lstStyle/>
        <a:p>
          <a:endParaRPr lang="tr-TR"/>
        </a:p>
      </dgm:t>
    </dgm:pt>
    <dgm:pt modelId="{B56E7BD6-7B9E-4248-BE2B-08AEA2D77FD0}" type="pres">
      <dgm:prSet presAssocID="{2CBB5AFB-2CEF-42C1-8A9C-EC5A631CDF38}" presName="linNode" presStyleCnt="0"/>
      <dgm:spPr/>
    </dgm:pt>
    <dgm:pt modelId="{352F8BD8-9C0E-40CB-9F86-B460470C8F75}" type="pres">
      <dgm:prSet presAssocID="{2CBB5AFB-2CEF-42C1-8A9C-EC5A631CDF38}" presName="parentText" presStyleLbl="node1" presStyleIdx="0" presStyleCnt="4" custScaleX="55945" custLinFactNeighborX="-12390" custLinFactNeighborY="-208">
        <dgm:presLayoutVars>
          <dgm:chMax val="1"/>
          <dgm:bulletEnabled val="1"/>
        </dgm:presLayoutVars>
      </dgm:prSet>
      <dgm:spPr/>
      <dgm:t>
        <a:bodyPr/>
        <a:lstStyle/>
        <a:p>
          <a:endParaRPr lang="tr-TR"/>
        </a:p>
      </dgm:t>
    </dgm:pt>
    <dgm:pt modelId="{0820BA02-5106-4F27-8B8C-55D567965525}" type="pres">
      <dgm:prSet presAssocID="{2CBB5AFB-2CEF-42C1-8A9C-EC5A631CDF38}" presName="descendantText" presStyleLbl="alignAccFollowNode1" presStyleIdx="0" presStyleCnt="4" custScaleX="124671" custScaleY="123145">
        <dgm:presLayoutVars>
          <dgm:bulletEnabled val="1"/>
        </dgm:presLayoutVars>
      </dgm:prSet>
      <dgm:spPr/>
      <dgm:t>
        <a:bodyPr/>
        <a:lstStyle/>
        <a:p>
          <a:endParaRPr lang="tr-TR"/>
        </a:p>
      </dgm:t>
    </dgm:pt>
    <dgm:pt modelId="{693B0160-D8DC-415F-8A69-CD85804A781B}" type="pres">
      <dgm:prSet presAssocID="{27E7C313-D401-4804-8B78-33356E766829}" presName="sp" presStyleCnt="0"/>
      <dgm:spPr/>
    </dgm:pt>
    <dgm:pt modelId="{ACECDD60-6029-45F3-BF95-6A8109F1DD97}" type="pres">
      <dgm:prSet presAssocID="{4AA4CA8D-3B1A-4251-A81F-D26B60ECC829}" presName="linNode" presStyleCnt="0"/>
      <dgm:spPr/>
    </dgm:pt>
    <dgm:pt modelId="{6B43984B-37BD-4B49-9ACB-12871167AA1B}" type="pres">
      <dgm:prSet presAssocID="{4AA4CA8D-3B1A-4251-A81F-D26B60ECC829}" presName="parentText" presStyleLbl="node1" presStyleIdx="1" presStyleCnt="4" custScaleX="57663">
        <dgm:presLayoutVars>
          <dgm:chMax val="1"/>
          <dgm:bulletEnabled val="1"/>
        </dgm:presLayoutVars>
      </dgm:prSet>
      <dgm:spPr/>
      <dgm:t>
        <a:bodyPr/>
        <a:lstStyle/>
        <a:p>
          <a:endParaRPr lang="tr-TR"/>
        </a:p>
      </dgm:t>
    </dgm:pt>
    <dgm:pt modelId="{1B7223A2-1780-4CCB-BF04-7E0AEB3EAFDC}" type="pres">
      <dgm:prSet presAssocID="{4AA4CA8D-3B1A-4251-A81F-D26B60ECC829}" presName="descendantText" presStyleLbl="alignAccFollowNode1" presStyleIdx="1" presStyleCnt="4" custScaleX="144052" custScaleY="110100">
        <dgm:presLayoutVars>
          <dgm:bulletEnabled val="1"/>
        </dgm:presLayoutVars>
      </dgm:prSet>
      <dgm:spPr/>
      <dgm:t>
        <a:bodyPr/>
        <a:lstStyle/>
        <a:p>
          <a:endParaRPr lang="tr-TR"/>
        </a:p>
      </dgm:t>
    </dgm:pt>
    <dgm:pt modelId="{F458D0B7-5B6C-4A5D-920E-1ABF43152066}" type="pres">
      <dgm:prSet presAssocID="{3F5CD135-4517-4CAA-BFD8-29C254DCBA46}" presName="sp" presStyleCnt="0"/>
      <dgm:spPr/>
    </dgm:pt>
    <dgm:pt modelId="{8867B019-6967-40BD-830F-2AF82B436289}" type="pres">
      <dgm:prSet presAssocID="{567971C0-3253-4324-A0B7-A45999182D55}" presName="linNode" presStyleCnt="0"/>
      <dgm:spPr/>
    </dgm:pt>
    <dgm:pt modelId="{1F6E9EE0-CEB5-4002-9D4E-DE0399AFF956}" type="pres">
      <dgm:prSet presAssocID="{567971C0-3253-4324-A0B7-A45999182D55}" presName="parentText" presStyleLbl="node1" presStyleIdx="2" presStyleCnt="4" custScaleX="57145">
        <dgm:presLayoutVars>
          <dgm:chMax val="1"/>
          <dgm:bulletEnabled val="1"/>
        </dgm:presLayoutVars>
      </dgm:prSet>
      <dgm:spPr/>
      <dgm:t>
        <a:bodyPr/>
        <a:lstStyle/>
        <a:p>
          <a:endParaRPr lang="tr-TR"/>
        </a:p>
      </dgm:t>
    </dgm:pt>
    <dgm:pt modelId="{FA709EF3-175E-4A2F-8C81-A4FD1D98A7D3}" type="pres">
      <dgm:prSet presAssocID="{567971C0-3253-4324-A0B7-A45999182D55}" presName="descendantText" presStyleLbl="alignAccFollowNode1" presStyleIdx="2" presStyleCnt="4" custScaleX="143185" custScaleY="124728">
        <dgm:presLayoutVars>
          <dgm:bulletEnabled val="1"/>
        </dgm:presLayoutVars>
      </dgm:prSet>
      <dgm:spPr/>
      <dgm:t>
        <a:bodyPr/>
        <a:lstStyle/>
        <a:p>
          <a:endParaRPr lang="tr-TR"/>
        </a:p>
      </dgm:t>
    </dgm:pt>
    <dgm:pt modelId="{F9F25A9B-5EB2-4AB5-9E77-31BFE3A30334}" type="pres">
      <dgm:prSet presAssocID="{D3B626AA-D4CB-460F-90BA-DEE11876401A}" presName="sp" presStyleCnt="0"/>
      <dgm:spPr/>
    </dgm:pt>
    <dgm:pt modelId="{EE8C7FE9-E363-42D0-9F1A-EF8C5BF9A662}" type="pres">
      <dgm:prSet presAssocID="{FC769724-EA8D-4F08-9211-178A6F288E83}" presName="linNode" presStyleCnt="0"/>
      <dgm:spPr/>
    </dgm:pt>
    <dgm:pt modelId="{D2E4C053-0D94-4AEC-91E7-691081779F76}" type="pres">
      <dgm:prSet presAssocID="{FC769724-EA8D-4F08-9211-178A6F288E83}" presName="parentText" presStyleLbl="node1" presStyleIdx="3" presStyleCnt="4" custScaleX="59596">
        <dgm:presLayoutVars>
          <dgm:chMax val="1"/>
          <dgm:bulletEnabled val="1"/>
        </dgm:presLayoutVars>
      </dgm:prSet>
      <dgm:spPr/>
      <dgm:t>
        <a:bodyPr/>
        <a:lstStyle/>
        <a:p>
          <a:endParaRPr lang="tr-TR"/>
        </a:p>
      </dgm:t>
    </dgm:pt>
    <dgm:pt modelId="{83EFDD8A-B695-434E-B882-5985237AA583}" type="pres">
      <dgm:prSet presAssocID="{FC769724-EA8D-4F08-9211-178A6F288E83}" presName="descendantText" presStyleLbl="alignAccFollowNode1" presStyleIdx="3" presStyleCnt="4" custScaleX="149619">
        <dgm:presLayoutVars>
          <dgm:bulletEnabled val="1"/>
        </dgm:presLayoutVars>
      </dgm:prSet>
      <dgm:spPr/>
      <dgm:t>
        <a:bodyPr/>
        <a:lstStyle/>
        <a:p>
          <a:endParaRPr lang="tr-TR"/>
        </a:p>
      </dgm:t>
    </dgm:pt>
  </dgm:ptLst>
  <dgm:cxnLst>
    <dgm:cxn modelId="{A883366F-D223-4148-AC18-2A4E40550407}" type="presOf" srcId="{FC769724-EA8D-4F08-9211-178A6F288E83}" destId="{D2E4C053-0D94-4AEC-91E7-691081779F76}" srcOrd="0" destOrd="0" presId="urn:microsoft.com/office/officeart/2005/8/layout/vList5"/>
    <dgm:cxn modelId="{CC569A5C-F40C-4442-AC07-59265F727FB7}" srcId="{2CBB5AFB-2CEF-42C1-8A9C-EC5A631CDF38}" destId="{E144F4F2-6593-4A88-8720-640DF71A3A18}" srcOrd="3" destOrd="0" parTransId="{F865D25A-5174-4B51-91AD-AFD7D6E2D149}" sibTransId="{9D9B6512-B20C-47F9-9535-33A82EE92275}"/>
    <dgm:cxn modelId="{6A9D020C-0D47-4058-A4FA-24AE6DA64C71}" srcId="{FC769724-EA8D-4F08-9211-178A6F288E83}" destId="{81CE3E16-C31F-4CAA-85F6-47145FD938AB}" srcOrd="0" destOrd="0" parTransId="{B8174C10-B4DF-4E27-A66C-F30AA7554FF7}" sibTransId="{C8031535-EDEE-40A8-B5CE-8F04BC9D03BB}"/>
    <dgm:cxn modelId="{1EED146E-DD5D-4874-BF40-2E31749C266A}" srcId="{567971C0-3253-4324-A0B7-A45999182D55}" destId="{FE78DE23-22B2-4B99-AD80-8B724B32E6FB}" srcOrd="1" destOrd="0" parTransId="{4EC6AEED-1F78-4282-BB0D-6C8BEA9E7534}" sibTransId="{8955F019-154F-4545-A817-858EE266A16A}"/>
    <dgm:cxn modelId="{487ED49D-F5EA-4824-8ADE-54ADD7F76EC1}" type="presOf" srcId="{F5525E9D-0688-461C-8BD1-87A13F6F916A}" destId="{0820BA02-5106-4F27-8B8C-55D567965525}" srcOrd="0" destOrd="2" presId="urn:microsoft.com/office/officeart/2005/8/layout/vList5"/>
    <dgm:cxn modelId="{BF56E033-C8A5-447E-9AF2-5EC7E300019D}" type="presOf" srcId="{E144F4F2-6593-4A88-8720-640DF71A3A18}" destId="{0820BA02-5106-4F27-8B8C-55D567965525}" srcOrd="0" destOrd="3" presId="urn:microsoft.com/office/officeart/2005/8/layout/vList5"/>
    <dgm:cxn modelId="{D5411DB4-C6E8-4246-9897-5ABA4EE6CDAC}" srcId="{2CBB5AFB-2CEF-42C1-8A9C-EC5A631CDF38}" destId="{F5525E9D-0688-461C-8BD1-87A13F6F916A}" srcOrd="2" destOrd="0" parTransId="{9ABB235A-E046-4520-A2B9-65EFA1013238}" sibTransId="{EDC3528D-6A32-46D1-90DF-6FA0838D363F}"/>
    <dgm:cxn modelId="{A1458FEE-C19F-436C-AA89-912BD5CFF841}" type="presOf" srcId="{F719A084-7F1A-4400-A144-761F630D9916}" destId="{1B7223A2-1780-4CCB-BF04-7E0AEB3EAFDC}" srcOrd="0" destOrd="1" presId="urn:microsoft.com/office/officeart/2005/8/layout/vList5"/>
    <dgm:cxn modelId="{A8EDA056-9618-4379-A0B3-1EB476ABFE8A}" srcId="{567971C0-3253-4324-A0B7-A45999182D55}" destId="{31A90460-818B-4DBE-99D5-E38CCD9EBD48}" srcOrd="2" destOrd="0" parTransId="{6FCE51FD-1B5B-4220-B486-44A4B349E3F2}" sibTransId="{C88D7691-7EE7-4C2A-AAAD-3703FC5C2956}"/>
    <dgm:cxn modelId="{B84FDE19-B7A0-4898-916E-607EA244F0E8}" type="presOf" srcId="{31A90460-818B-4DBE-99D5-E38CCD9EBD48}" destId="{FA709EF3-175E-4A2F-8C81-A4FD1D98A7D3}" srcOrd="0" destOrd="2" presId="urn:microsoft.com/office/officeart/2005/8/layout/vList5"/>
    <dgm:cxn modelId="{8FDF24A9-4253-438B-B737-ED91028469F3}" type="presOf" srcId="{4AA4CA8D-3B1A-4251-A81F-D26B60ECC829}" destId="{6B43984B-37BD-4B49-9ACB-12871167AA1B}" srcOrd="0" destOrd="0" presId="urn:microsoft.com/office/officeart/2005/8/layout/vList5"/>
    <dgm:cxn modelId="{7D550C63-71F3-46ED-82D5-71662E702107}" type="presOf" srcId="{F759110F-708C-4D20-8812-1357F5616716}" destId="{0820BA02-5106-4F27-8B8C-55D567965525}" srcOrd="0" destOrd="0" presId="urn:microsoft.com/office/officeart/2005/8/layout/vList5"/>
    <dgm:cxn modelId="{5AB033B6-A4AD-4886-AF35-AEB679D12A74}" type="presOf" srcId="{FE78DE23-22B2-4B99-AD80-8B724B32E6FB}" destId="{FA709EF3-175E-4A2F-8C81-A4FD1D98A7D3}" srcOrd="0" destOrd="1" presId="urn:microsoft.com/office/officeart/2005/8/layout/vList5"/>
    <dgm:cxn modelId="{8D27C58D-4759-4F4F-A7B8-1069C68D39C0}" type="presOf" srcId="{2CBB5AFB-2CEF-42C1-8A9C-EC5A631CDF38}" destId="{352F8BD8-9C0E-40CB-9F86-B460470C8F75}" srcOrd="0" destOrd="0" presId="urn:microsoft.com/office/officeart/2005/8/layout/vList5"/>
    <dgm:cxn modelId="{6B6B6E19-F0A1-4029-8B71-F2ACDD313131}" srcId="{9C7FC1FD-44E2-4080-869A-1FDCA438C22D}" destId="{567971C0-3253-4324-A0B7-A45999182D55}" srcOrd="2" destOrd="0" parTransId="{B0110B69-E274-4E63-999E-8B615A7E1163}" sibTransId="{D3B626AA-D4CB-460F-90BA-DEE11876401A}"/>
    <dgm:cxn modelId="{E9EC7BC7-0191-4FFF-A46A-A3E0967E0C0C}" type="presOf" srcId="{81CE3E16-C31F-4CAA-85F6-47145FD938AB}" destId="{83EFDD8A-B695-434E-B882-5985237AA583}" srcOrd="0" destOrd="0" presId="urn:microsoft.com/office/officeart/2005/8/layout/vList5"/>
    <dgm:cxn modelId="{26436D3F-908C-4B00-9C5D-7435BA30DE3E}" srcId="{2CBB5AFB-2CEF-42C1-8A9C-EC5A631CDF38}" destId="{F759110F-708C-4D20-8812-1357F5616716}" srcOrd="0" destOrd="0" parTransId="{C71EB8FE-81E3-441F-87F0-AC904FF3D662}" sibTransId="{797EDD36-B707-4A52-B748-D55D849B5033}"/>
    <dgm:cxn modelId="{23E3CB3D-2C1F-409B-987C-3D768849A79D}" srcId="{4AA4CA8D-3B1A-4251-A81F-D26B60ECC829}" destId="{8B2F3D7E-0C17-44C9-AF9F-9F7F7F77B54D}" srcOrd="0" destOrd="0" parTransId="{C6E14010-F0BC-4268-ACC3-5FABE7A066AC}" sibTransId="{34C6D111-0B8F-4B46-B4C9-988700719BBC}"/>
    <dgm:cxn modelId="{2D200EC8-11AC-4CCD-A3E6-F1F2114E6D5F}" type="presOf" srcId="{ABC58BB9-56BD-46B9-828D-3585AE3F2A7E}" destId="{FA709EF3-175E-4A2F-8C81-A4FD1D98A7D3}" srcOrd="0" destOrd="0" presId="urn:microsoft.com/office/officeart/2005/8/layout/vList5"/>
    <dgm:cxn modelId="{86A67C7C-9538-4F8A-9038-6ADF8E697F7F}" srcId="{567971C0-3253-4324-A0B7-A45999182D55}" destId="{ABC58BB9-56BD-46B9-828D-3585AE3F2A7E}" srcOrd="0" destOrd="0" parTransId="{E90D3C97-FDA5-41CB-9BF3-E9FF10ABC169}" sibTransId="{A1D99B19-A3A0-4D4C-99E6-10272DCD7FD9}"/>
    <dgm:cxn modelId="{3B9738DF-6E2F-492C-8D50-87437CD0AF3F}" type="presOf" srcId="{D1268F9D-19E9-4AC9-B349-24B6A7C3D30B}" destId="{0820BA02-5106-4F27-8B8C-55D567965525}" srcOrd="0" destOrd="1" presId="urn:microsoft.com/office/officeart/2005/8/layout/vList5"/>
    <dgm:cxn modelId="{CCD202E1-77FC-4FA1-BC61-BFCD6DAA7945}" type="presOf" srcId="{8B2F3D7E-0C17-44C9-AF9F-9F7F7F77B54D}" destId="{1B7223A2-1780-4CCB-BF04-7E0AEB3EAFDC}" srcOrd="0" destOrd="0" presId="urn:microsoft.com/office/officeart/2005/8/layout/vList5"/>
    <dgm:cxn modelId="{596BEBE6-F20B-400D-9B2C-88F90DC83778}" type="presOf" srcId="{567971C0-3253-4324-A0B7-A45999182D55}" destId="{1F6E9EE0-CEB5-4002-9D4E-DE0399AFF956}" srcOrd="0" destOrd="0" presId="urn:microsoft.com/office/officeart/2005/8/layout/vList5"/>
    <dgm:cxn modelId="{841D903C-1F74-4A9B-A377-3B12E6EAB4C5}" srcId="{2CBB5AFB-2CEF-42C1-8A9C-EC5A631CDF38}" destId="{D1268F9D-19E9-4AC9-B349-24B6A7C3D30B}" srcOrd="1" destOrd="0" parTransId="{E49B75A5-ACBC-4401-AEE8-735AA4C2A7B0}" sibTransId="{0B51AC86-193B-46A6-AC80-78EE4523A15A}"/>
    <dgm:cxn modelId="{ADE4ECD0-A36F-4B2E-B563-F3941D8F3912}" srcId="{9C7FC1FD-44E2-4080-869A-1FDCA438C22D}" destId="{FC769724-EA8D-4F08-9211-178A6F288E83}" srcOrd="3" destOrd="0" parTransId="{C3C0D1FE-D932-4FBE-A65D-3155B5B95778}" sibTransId="{8FB64BF5-7111-4674-B832-B0952141F644}"/>
    <dgm:cxn modelId="{8BE0AAFC-ED53-413C-97D5-9F3630F715DE}" srcId="{9C7FC1FD-44E2-4080-869A-1FDCA438C22D}" destId="{2CBB5AFB-2CEF-42C1-8A9C-EC5A631CDF38}" srcOrd="0" destOrd="0" parTransId="{96BAB5C3-65E2-4939-A438-EA55E51CB2BD}" sibTransId="{27E7C313-D401-4804-8B78-33356E766829}"/>
    <dgm:cxn modelId="{F4354CFF-D931-4BF9-968A-6ADCB22E93DC}" srcId="{4AA4CA8D-3B1A-4251-A81F-D26B60ECC829}" destId="{F719A084-7F1A-4400-A144-761F630D9916}" srcOrd="1" destOrd="0" parTransId="{23812D33-5DC6-4A61-BD8D-6B3B5D1AA1FD}" sibTransId="{82BB0874-AA12-4A3C-BC22-9F59EEDE63F9}"/>
    <dgm:cxn modelId="{BB77C67C-E056-4E01-AB28-7DCBB5CD2462}" srcId="{9C7FC1FD-44E2-4080-869A-1FDCA438C22D}" destId="{4AA4CA8D-3B1A-4251-A81F-D26B60ECC829}" srcOrd="1" destOrd="0" parTransId="{73C94B1F-D302-4A7F-9728-CE60EEE064D0}" sibTransId="{3F5CD135-4517-4CAA-BFD8-29C254DCBA46}"/>
    <dgm:cxn modelId="{A89D70A5-55D4-40C3-9990-51DC1053630C}" type="presOf" srcId="{9C7FC1FD-44E2-4080-869A-1FDCA438C22D}" destId="{BE1C191B-3810-437A-87DC-0FD7E7BD90F2}" srcOrd="0" destOrd="0" presId="urn:microsoft.com/office/officeart/2005/8/layout/vList5"/>
    <dgm:cxn modelId="{CE470F89-9270-4318-8A25-EA687944B553}" type="presParOf" srcId="{BE1C191B-3810-437A-87DC-0FD7E7BD90F2}" destId="{B56E7BD6-7B9E-4248-BE2B-08AEA2D77FD0}" srcOrd="0" destOrd="0" presId="urn:microsoft.com/office/officeart/2005/8/layout/vList5"/>
    <dgm:cxn modelId="{E67E3075-9F26-41CD-BBC1-2C433682AE67}" type="presParOf" srcId="{B56E7BD6-7B9E-4248-BE2B-08AEA2D77FD0}" destId="{352F8BD8-9C0E-40CB-9F86-B460470C8F75}" srcOrd="0" destOrd="0" presId="urn:microsoft.com/office/officeart/2005/8/layout/vList5"/>
    <dgm:cxn modelId="{DFE0C8B8-88EA-482D-930B-E2968781DDD4}" type="presParOf" srcId="{B56E7BD6-7B9E-4248-BE2B-08AEA2D77FD0}" destId="{0820BA02-5106-4F27-8B8C-55D567965525}" srcOrd="1" destOrd="0" presId="urn:microsoft.com/office/officeart/2005/8/layout/vList5"/>
    <dgm:cxn modelId="{024A646E-E79B-4E8C-97D7-7AD63F4B4B2E}" type="presParOf" srcId="{BE1C191B-3810-437A-87DC-0FD7E7BD90F2}" destId="{693B0160-D8DC-415F-8A69-CD85804A781B}" srcOrd="1" destOrd="0" presId="urn:microsoft.com/office/officeart/2005/8/layout/vList5"/>
    <dgm:cxn modelId="{A6336B39-466B-44F9-B5E5-EA9154B74DBB}" type="presParOf" srcId="{BE1C191B-3810-437A-87DC-0FD7E7BD90F2}" destId="{ACECDD60-6029-45F3-BF95-6A8109F1DD97}" srcOrd="2" destOrd="0" presId="urn:microsoft.com/office/officeart/2005/8/layout/vList5"/>
    <dgm:cxn modelId="{075E8EEB-C07A-4463-8FA8-91A0CF9F20DD}" type="presParOf" srcId="{ACECDD60-6029-45F3-BF95-6A8109F1DD97}" destId="{6B43984B-37BD-4B49-9ACB-12871167AA1B}" srcOrd="0" destOrd="0" presId="urn:microsoft.com/office/officeart/2005/8/layout/vList5"/>
    <dgm:cxn modelId="{64F257AA-B1F6-4DAA-8ADF-B21950EADB6D}" type="presParOf" srcId="{ACECDD60-6029-45F3-BF95-6A8109F1DD97}" destId="{1B7223A2-1780-4CCB-BF04-7E0AEB3EAFDC}" srcOrd="1" destOrd="0" presId="urn:microsoft.com/office/officeart/2005/8/layout/vList5"/>
    <dgm:cxn modelId="{13B685E5-F5A0-4781-B1ED-9493326D61CE}" type="presParOf" srcId="{BE1C191B-3810-437A-87DC-0FD7E7BD90F2}" destId="{F458D0B7-5B6C-4A5D-920E-1ABF43152066}" srcOrd="3" destOrd="0" presId="urn:microsoft.com/office/officeart/2005/8/layout/vList5"/>
    <dgm:cxn modelId="{77633107-43C0-4060-B188-5D7E78386081}" type="presParOf" srcId="{BE1C191B-3810-437A-87DC-0FD7E7BD90F2}" destId="{8867B019-6967-40BD-830F-2AF82B436289}" srcOrd="4" destOrd="0" presId="urn:microsoft.com/office/officeart/2005/8/layout/vList5"/>
    <dgm:cxn modelId="{7E651C0E-3686-4CC4-B88B-B2B7900F1149}" type="presParOf" srcId="{8867B019-6967-40BD-830F-2AF82B436289}" destId="{1F6E9EE0-CEB5-4002-9D4E-DE0399AFF956}" srcOrd="0" destOrd="0" presId="urn:microsoft.com/office/officeart/2005/8/layout/vList5"/>
    <dgm:cxn modelId="{2AC448F5-EFC2-4022-AA68-A5450AD4BD7C}" type="presParOf" srcId="{8867B019-6967-40BD-830F-2AF82B436289}" destId="{FA709EF3-175E-4A2F-8C81-A4FD1D98A7D3}" srcOrd="1" destOrd="0" presId="urn:microsoft.com/office/officeart/2005/8/layout/vList5"/>
    <dgm:cxn modelId="{928A363A-D852-48E0-B807-5AF2B524E86B}" type="presParOf" srcId="{BE1C191B-3810-437A-87DC-0FD7E7BD90F2}" destId="{F9F25A9B-5EB2-4AB5-9E77-31BFE3A30334}" srcOrd="5" destOrd="0" presId="urn:microsoft.com/office/officeart/2005/8/layout/vList5"/>
    <dgm:cxn modelId="{0DC97447-1676-4F40-84EB-CE56B32832DD}" type="presParOf" srcId="{BE1C191B-3810-437A-87DC-0FD7E7BD90F2}" destId="{EE8C7FE9-E363-42D0-9F1A-EF8C5BF9A662}" srcOrd="6" destOrd="0" presId="urn:microsoft.com/office/officeart/2005/8/layout/vList5"/>
    <dgm:cxn modelId="{CF26E41F-2ED6-423E-807D-D2AB1F3CD5D6}" type="presParOf" srcId="{EE8C7FE9-E363-42D0-9F1A-EF8C5BF9A662}" destId="{D2E4C053-0D94-4AEC-91E7-691081779F76}" srcOrd="0" destOrd="0" presId="urn:microsoft.com/office/officeart/2005/8/layout/vList5"/>
    <dgm:cxn modelId="{64A1DA51-5732-45D0-BDAD-ED2143EFFBBB}" type="presParOf" srcId="{EE8C7FE9-E363-42D0-9F1A-EF8C5BF9A662}" destId="{83EFDD8A-B695-434E-B882-5985237AA583}"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06FBB2B-A34A-4EA6-8A55-04E2EA1CA106}" type="doc">
      <dgm:prSet loTypeId="urn:microsoft.com/office/officeart/2005/8/layout/vList3#1" loCatId="list" qsTypeId="urn:microsoft.com/office/officeart/2005/8/quickstyle/3d1" qsCatId="3D" csTypeId="urn:microsoft.com/office/officeart/2005/8/colors/colorful2" csCatId="colorful" phldr="1"/>
      <dgm:spPr/>
    </dgm:pt>
    <dgm:pt modelId="{B99DFDFB-EB8F-4F25-A56E-8267FEABE75A}">
      <dgm:prSet phldrT="[Metin]" custT="1"/>
      <dgm:spPr/>
      <dgm:t>
        <a:bodyPr/>
        <a:lstStyle/>
        <a:p>
          <a:r>
            <a:rPr lang="tr-TR" sz="2000" dirty="0" smtClean="0">
              <a:solidFill>
                <a:schemeClr val="bg1"/>
              </a:solidFill>
              <a:effectLst>
                <a:outerShdw blurRad="38100" dist="38100" dir="2700000" algn="tl">
                  <a:srgbClr val="000000">
                    <a:alpha val="43137"/>
                  </a:srgbClr>
                </a:outerShdw>
              </a:effectLst>
              <a:latin typeface="Cambria" pitchFamily="18" charset="0"/>
            </a:rPr>
            <a:t>Özel eğitimciler, özel gereksinimi olan öğrencilerin öğrenme gereksinimleri dikkate alınarak yapılacak programa göre sınıflandırmayı önermektedir.</a:t>
          </a:r>
          <a:endParaRPr lang="tr-TR" sz="2000" dirty="0">
            <a:solidFill>
              <a:schemeClr val="bg1"/>
            </a:solidFill>
            <a:effectLst>
              <a:outerShdw blurRad="38100" dist="38100" dir="2700000" algn="tl">
                <a:srgbClr val="000000">
                  <a:alpha val="43137"/>
                </a:srgbClr>
              </a:outerShdw>
            </a:effectLst>
            <a:latin typeface="Cambria" pitchFamily="18" charset="0"/>
          </a:endParaRPr>
        </a:p>
      </dgm:t>
    </dgm:pt>
    <dgm:pt modelId="{D575B778-C44D-4012-B232-DD5B8F8A9AF1}" type="parTrans" cxnId="{904E173D-EBBA-4297-BF3E-51514447D7DD}">
      <dgm:prSet/>
      <dgm:spPr/>
      <dgm:t>
        <a:bodyPr/>
        <a:lstStyle/>
        <a:p>
          <a:endParaRPr lang="tr-TR"/>
        </a:p>
      </dgm:t>
    </dgm:pt>
    <dgm:pt modelId="{9D823E4A-8796-4BFC-9D3E-C72D15F5D01D}" type="sibTrans" cxnId="{904E173D-EBBA-4297-BF3E-51514447D7DD}">
      <dgm:prSet/>
      <dgm:spPr/>
      <dgm:t>
        <a:bodyPr/>
        <a:lstStyle/>
        <a:p>
          <a:endParaRPr lang="tr-TR"/>
        </a:p>
      </dgm:t>
    </dgm:pt>
    <dgm:pt modelId="{A2E8E9F7-13CE-45E0-B753-EBCCBC6512AB}">
      <dgm:prSet phldrT="[Metin]" custT="1"/>
      <dgm:spPr/>
      <dgm:t>
        <a:bodyPr/>
        <a:lstStyle/>
        <a:p>
          <a:r>
            <a:rPr lang="tr-TR" sz="2000" dirty="0" smtClean="0">
              <a:solidFill>
                <a:schemeClr val="bg1"/>
              </a:solidFill>
              <a:effectLst>
                <a:outerShdw blurRad="38100" dist="38100" dir="2700000" algn="tl">
                  <a:srgbClr val="000000">
                    <a:alpha val="43137"/>
                  </a:srgbClr>
                </a:outerShdw>
              </a:effectLst>
              <a:latin typeface="Cambria" pitchFamily="18" charset="0"/>
            </a:rPr>
            <a:t>Eğitsel değerlendirmenin ön plana çıktığı bu yaklaşımla öğrencinin gereksinimleri de “özbakım becerilerinin geliştirilmesi” şeklinde ifade edilebilecektir.</a:t>
          </a:r>
          <a:endParaRPr lang="tr-TR" sz="2000" dirty="0">
            <a:solidFill>
              <a:schemeClr val="bg1"/>
            </a:solidFill>
            <a:effectLst>
              <a:outerShdw blurRad="38100" dist="38100" dir="2700000" algn="tl">
                <a:srgbClr val="000000">
                  <a:alpha val="43137"/>
                </a:srgbClr>
              </a:outerShdw>
            </a:effectLst>
            <a:latin typeface="Cambria" pitchFamily="18" charset="0"/>
          </a:endParaRPr>
        </a:p>
      </dgm:t>
    </dgm:pt>
    <dgm:pt modelId="{E4A35263-B763-4A37-B5D1-C68D5BE2574F}" type="parTrans" cxnId="{C88DAA71-97CD-490B-8C16-8368D4203ADC}">
      <dgm:prSet/>
      <dgm:spPr/>
      <dgm:t>
        <a:bodyPr/>
        <a:lstStyle/>
        <a:p>
          <a:endParaRPr lang="tr-TR"/>
        </a:p>
      </dgm:t>
    </dgm:pt>
    <dgm:pt modelId="{C731ADD6-0A12-42DB-88E4-B9E2720022B8}" type="sibTrans" cxnId="{C88DAA71-97CD-490B-8C16-8368D4203ADC}">
      <dgm:prSet/>
      <dgm:spPr/>
      <dgm:t>
        <a:bodyPr/>
        <a:lstStyle/>
        <a:p>
          <a:endParaRPr lang="tr-TR"/>
        </a:p>
      </dgm:t>
    </dgm:pt>
    <dgm:pt modelId="{3BB8797F-42DF-4B65-90FE-96909ABACF33}">
      <dgm:prSet phldrT="[Metin]" custT="1"/>
      <dgm:spPr/>
      <dgm:t>
        <a:bodyPr/>
        <a:lstStyle/>
        <a:p>
          <a:r>
            <a:rPr lang="tr-TR" sz="2000" dirty="0" smtClean="0">
              <a:solidFill>
                <a:schemeClr val="bg1"/>
              </a:solidFill>
              <a:effectLst>
                <a:outerShdw blurRad="38100" dist="38100" dir="2700000" algn="tl">
                  <a:srgbClr val="000000">
                    <a:alpha val="43137"/>
                  </a:srgbClr>
                </a:outerShdw>
              </a:effectLst>
              <a:latin typeface="Cambria" pitchFamily="18" charset="0"/>
            </a:rPr>
            <a:t>Tüm bu uygulamalar bireyselleştirilmiş eğitim planlarının hazırlanmasına katkıda bulunacaktır.</a:t>
          </a:r>
          <a:endParaRPr lang="tr-TR" sz="2000" dirty="0">
            <a:solidFill>
              <a:schemeClr val="bg1"/>
            </a:solidFill>
            <a:effectLst>
              <a:outerShdw blurRad="38100" dist="38100" dir="2700000" algn="tl">
                <a:srgbClr val="000000">
                  <a:alpha val="43137"/>
                </a:srgbClr>
              </a:outerShdw>
            </a:effectLst>
            <a:latin typeface="Cambria" pitchFamily="18" charset="0"/>
          </a:endParaRPr>
        </a:p>
      </dgm:t>
    </dgm:pt>
    <dgm:pt modelId="{EA2BDEA9-DF3F-46FF-82D7-DBBF838F6511}" type="parTrans" cxnId="{49356833-85FB-4454-B3CE-AAD36E9BD310}">
      <dgm:prSet/>
      <dgm:spPr/>
      <dgm:t>
        <a:bodyPr/>
        <a:lstStyle/>
        <a:p>
          <a:endParaRPr lang="tr-TR"/>
        </a:p>
      </dgm:t>
    </dgm:pt>
    <dgm:pt modelId="{C405B294-BDCE-47BF-82F2-B1078D1B1B58}" type="sibTrans" cxnId="{49356833-85FB-4454-B3CE-AAD36E9BD310}">
      <dgm:prSet/>
      <dgm:spPr/>
      <dgm:t>
        <a:bodyPr/>
        <a:lstStyle/>
        <a:p>
          <a:endParaRPr lang="tr-TR"/>
        </a:p>
      </dgm:t>
    </dgm:pt>
    <dgm:pt modelId="{12388EE9-6ECC-4C73-B7CF-78C2BDF77D4E}" type="pres">
      <dgm:prSet presAssocID="{F06FBB2B-A34A-4EA6-8A55-04E2EA1CA106}" presName="linearFlow" presStyleCnt="0">
        <dgm:presLayoutVars>
          <dgm:dir/>
          <dgm:resizeHandles val="exact"/>
        </dgm:presLayoutVars>
      </dgm:prSet>
      <dgm:spPr/>
    </dgm:pt>
    <dgm:pt modelId="{6B2F827A-DAA6-4F3F-9148-C1FAFCF44D2B}" type="pres">
      <dgm:prSet presAssocID="{B99DFDFB-EB8F-4F25-A56E-8267FEABE75A}" presName="composite" presStyleCnt="0"/>
      <dgm:spPr/>
    </dgm:pt>
    <dgm:pt modelId="{4D2B20AC-FEB2-4FF8-A9EC-3BBD30DE9E6D}" type="pres">
      <dgm:prSet presAssocID="{B99DFDFB-EB8F-4F25-A56E-8267FEABE75A}" presName="imgShp" presStyleLbl="fgImgPlace1" presStyleIdx="0" presStyleCnt="3" custLinFactNeighborX="-65344" custLinFactNeighborY="-128"/>
      <dgm:spPr>
        <a:prstGeom prst="star6">
          <a:avLst/>
        </a:prstGeom>
      </dgm:spPr>
    </dgm:pt>
    <dgm:pt modelId="{96E13535-53D2-446A-B64F-3854AE3E3D80}" type="pres">
      <dgm:prSet presAssocID="{B99DFDFB-EB8F-4F25-A56E-8267FEABE75A}" presName="txShp" presStyleLbl="node1" presStyleIdx="0" presStyleCnt="3" custScaleX="135626">
        <dgm:presLayoutVars>
          <dgm:bulletEnabled val="1"/>
        </dgm:presLayoutVars>
      </dgm:prSet>
      <dgm:spPr/>
      <dgm:t>
        <a:bodyPr/>
        <a:lstStyle/>
        <a:p>
          <a:endParaRPr lang="tr-TR"/>
        </a:p>
      </dgm:t>
    </dgm:pt>
    <dgm:pt modelId="{92D7E71C-8C44-4DA8-9936-8BE86801E15E}" type="pres">
      <dgm:prSet presAssocID="{9D823E4A-8796-4BFC-9D3E-C72D15F5D01D}" presName="spacing" presStyleCnt="0"/>
      <dgm:spPr/>
    </dgm:pt>
    <dgm:pt modelId="{8EBC4B5B-1322-4613-95E4-611865BB1E35}" type="pres">
      <dgm:prSet presAssocID="{A2E8E9F7-13CE-45E0-B753-EBCCBC6512AB}" presName="composite" presStyleCnt="0"/>
      <dgm:spPr/>
    </dgm:pt>
    <dgm:pt modelId="{1EC6EA04-9C22-4413-9478-D6B9FDA44085}" type="pres">
      <dgm:prSet presAssocID="{A2E8E9F7-13CE-45E0-B753-EBCCBC6512AB}" presName="imgShp" presStyleLbl="fgImgPlace1" presStyleIdx="1" presStyleCnt="3" custLinFactNeighborX="-68029" custLinFactNeighborY="-1039"/>
      <dgm:spPr>
        <a:prstGeom prst="star6">
          <a:avLst/>
        </a:prstGeom>
      </dgm:spPr>
    </dgm:pt>
    <dgm:pt modelId="{D627E4DA-DA71-4F62-8AE6-384D0D0E490D}" type="pres">
      <dgm:prSet presAssocID="{A2E8E9F7-13CE-45E0-B753-EBCCBC6512AB}" presName="txShp" presStyleLbl="node1" presStyleIdx="1" presStyleCnt="3" custScaleX="137068">
        <dgm:presLayoutVars>
          <dgm:bulletEnabled val="1"/>
        </dgm:presLayoutVars>
      </dgm:prSet>
      <dgm:spPr/>
      <dgm:t>
        <a:bodyPr/>
        <a:lstStyle/>
        <a:p>
          <a:endParaRPr lang="tr-TR"/>
        </a:p>
      </dgm:t>
    </dgm:pt>
    <dgm:pt modelId="{3D2E1123-08E4-4EDC-9F9F-BD57AFC3F01B}" type="pres">
      <dgm:prSet presAssocID="{C731ADD6-0A12-42DB-88E4-B9E2720022B8}" presName="spacing" presStyleCnt="0"/>
      <dgm:spPr/>
    </dgm:pt>
    <dgm:pt modelId="{9AC1478F-F9D5-4EFF-B987-3793AD2FB58F}" type="pres">
      <dgm:prSet presAssocID="{3BB8797F-42DF-4B65-90FE-96909ABACF33}" presName="composite" presStyleCnt="0"/>
      <dgm:spPr/>
    </dgm:pt>
    <dgm:pt modelId="{6DE0F7D0-BBB8-4C67-8F27-14163C7B1D07}" type="pres">
      <dgm:prSet presAssocID="{3BB8797F-42DF-4B65-90FE-96909ABACF33}" presName="imgShp" presStyleLbl="fgImgPlace1" presStyleIdx="2" presStyleCnt="3" custLinFactNeighborX="-58628" custLinFactNeighborY="3423"/>
      <dgm:spPr>
        <a:prstGeom prst="star6">
          <a:avLst/>
        </a:prstGeom>
      </dgm:spPr>
    </dgm:pt>
    <dgm:pt modelId="{B11C14B0-D6D5-4076-8971-E350F7236CDE}" type="pres">
      <dgm:prSet presAssocID="{3BB8797F-42DF-4B65-90FE-96909ABACF33}" presName="txShp" presStyleLbl="node1" presStyleIdx="2" presStyleCnt="3" custScaleX="138954">
        <dgm:presLayoutVars>
          <dgm:bulletEnabled val="1"/>
        </dgm:presLayoutVars>
      </dgm:prSet>
      <dgm:spPr/>
      <dgm:t>
        <a:bodyPr/>
        <a:lstStyle/>
        <a:p>
          <a:endParaRPr lang="tr-TR"/>
        </a:p>
      </dgm:t>
    </dgm:pt>
  </dgm:ptLst>
  <dgm:cxnLst>
    <dgm:cxn modelId="{C88DAA71-97CD-490B-8C16-8368D4203ADC}" srcId="{F06FBB2B-A34A-4EA6-8A55-04E2EA1CA106}" destId="{A2E8E9F7-13CE-45E0-B753-EBCCBC6512AB}" srcOrd="1" destOrd="0" parTransId="{E4A35263-B763-4A37-B5D1-C68D5BE2574F}" sibTransId="{C731ADD6-0A12-42DB-88E4-B9E2720022B8}"/>
    <dgm:cxn modelId="{13907289-F9B3-4AF7-BA9A-439027984D60}" type="presOf" srcId="{3BB8797F-42DF-4B65-90FE-96909ABACF33}" destId="{B11C14B0-D6D5-4076-8971-E350F7236CDE}" srcOrd="0" destOrd="0" presId="urn:microsoft.com/office/officeart/2005/8/layout/vList3#1"/>
    <dgm:cxn modelId="{3B552BC5-A9D5-4DC3-BA27-B9477E5A231C}" type="presOf" srcId="{F06FBB2B-A34A-4EA6-8A55-04E2EA1CA106}" destId="{12388EE9-6ECC-4C73-B7CF-78C2BDF77D4E}" srcOrd="0" destOrd="0" presId="urn:microsoft.com/office/officeart/2005/8/layout/vList3#1"/>
    <dgm:cxn modelId="{0CE6B57A-5E48-4E37-967C-ED0AC4D27AEF}" type="presOf" srcId="{B99DFDFB-EB8F-4F25-A56E-8267FEABE75A}" destId="{96E13535-53D2-446A-B64F-3854AE3E3D80}" srcOrd="0" destOrd="0" presId="urn:microsoft.com/office/officeart/2005/8/layout/vList3#1"/>
    <dgm:cxn modelId="{904E173D-EBBA-4297-BF3E-51514447D7DD}" srcId="{F06FBB2B-A34A-4EA6-8A55-04E2EA1CA106}" destId="{B99DFDFB-EB8F-4F25-A56E-8267FEABE75A}" srcOrd="0" destOrd="0" parTransId="{D575B778-C44D-4012-B232-DD5B8F8A9AF1}" sibTransId="{9D823E4A-8796-4BFC-9D3E-C72D15F5D01D}"/>
    <dgm:cxn modelId="{5BD46329-2004-4666-84D2-6143123C7D8F}" type="presOf" srcId="{A2E8E9F7-13CE-45E0-B753-EBCCBC6512AB}" destId="{D627E4DA-DA71-4F62-8AE6-384D0D0E490D}" srcOrd="0" destOrd="0" presId="urn:microsoft.com/office/officeart/2005/8/layout/vList3#1"/>
    <dgm:cxn modelId="{49356833-85FB-4454-B3CE-AAD36E9BD310}" srcId="{F06FBB2B-A34A-4EA6-8A55-04E2EA1CA106}" destId="{3BB8797F-42DF-4B65-90FE-96909ABACF33}" srcOrd="2" destOrd="0" parTransId="{EA2BDEA9-DF3F-46FF-82D7-DBBF838F6511}" sibTransId="{C405B294-BDCE-47BF-82F2-B1078D1B1B58}"/>
    <dgm:cxn modelId="{34329F57-13AE-4123-8446-D9455D013692}" type="presParOf" srcId="{12388EE9-6ECC-4C73-B7CF-78C2BDF77D4E}" destId="{6B2F827A-DAA6-4F3F-9148-C1FAFCF44D2B}" srcOrd="0" destOrd="0" presId="urn:microsoft.com/office/officeart/2005/8/layout/vList3#1"/>
    <dgm:cxn modelId="{22392243-8A65-4D02-8C30-91B6B9A8DE72}" type="presParOf" srcId="{6B2F827A-DAA6-4F3F-9148-C1FAFCF44D2B}" destId="{4D2B20AC-FEB2-4FF8-A9EC-3BBD30DE9E6D}" srcOrd="0" destOrd="0" presId="urn:microsoft.com/office/officeart/2005/8/layout/vList3#1"/>
    <dgm:cxn modelId="{95DD7A42-0B02-491C-B079-B700D5880293}" type="presParOf" srcId="{6B2F827A-DAA6-4F3F-9148-C1FAFCF44D2B}" destId="{96E13535-53D2-446A-B64F-3854AE3E3D80}" srcOrd="1" destOrd="0" presId="urn:microsoft.com/office/officeart/2005/8/layout/vList3#1"/>
    <dgm:cxn modelId="{A160B75A-E904-4F8C-ABBA-32861F46B8A1}" type="presParOf" srcId="{12388EE9-6ECC-4C73-B7CF-78C2BDF77D4E}" destId="{92D7E71C-8C44-4DA8-9936-8BE86801E15E}" srcOrd="1" destOrd="0" presId="urn:microsoft.com/office/officeart/2005/8/layout/vList3#1"/>
    <dgm:cxn modelId="{72653724-3951-4E63-BED9-9A1C920D2139}" type="presParOf" srcId="{12388EE9-6ECC-4C73-B7CF-78C2BDF77D4E}" destId="{8EBC4B5B-1322-4613-95E4-611865BB1E35}" srcOrd="2" destOrd="0" presId="urn:microsoft.com/office/officeart/2005/8/layout/vList3#1"/>
    <dgm:cxn modelId="{50DF3E80-4E3F-49CC-B2C9-D39B5E4FA0F4}" type="presParOf" srcId="{8EBC4B5B-1322-4613-95E4-611865BB1E35}" destId="{1EC6EA04-9C22-4413-9478-D6B9FDA44085}" srcOrd="0" destOrd="0" presId="urn:microsoft.com/office/officeart/2005/8/layout/vList3#1"/>
    <dgm:cxn modelId="{A032F89F-E82B-471B-BA85-5D6E92674FDC}" type="presParOf" srcId="{8EBC4B5B-1322-4613-95E4-611865BB1E35}" destId="{D627E4DA-DA71-4F62-8AE6-384D0D0E490D}" srcOrd="1" destOrd="0" presId="urn:microsoft.com/office/officeart/2005/8/layout/vList3#1"/>
    <dgm:cxn modelId="{461A3FB5-6BE3-4385-AD42-77E371223DC4}" type="presParOf" srcId="{12388EE9-6ECC-4C73-B7CF-78C2BDF77D4E}" destId="{3D2E1123-08E4-4EDC-9F9F-BD57AFC3F01B}" srcOrd="3" destOrd="0" presId="urn:microsoft.com/office/officeart/2005/8/layout/vList3#1"/>
    <dgm:cxn modelId="{9A6AB9AF-3878-4BD2-9E6F-B8E548FDE241}" type="presParOf" srcId="{12388EE9-6ECC-4C73-B7CF-78C2BDF77D4E}" destId="{9AC1478F-F9D5-4EFF-B987-3793AD2FB58F}" srcOrd="4" destOrd="0" presId="urn:microsoft.com/office/officeart/2005/8/layout/vList3#1"/>
    <dgm:cxn modelId="{E3A8BF92-C875-4430-9CFB-EC3AF254B94F}" type="presParOf" srcId="{9AC1478F-F9D5-4EFF-B987-3793AD2FB58F}" destId="{6DE0F7D0-BBB8-4C67-8F27-14163C7B1D07}" srcOrd="0" destOrd="0" presId="urn:microsoft.com/office/officeart/2005/8/layout/vList3#1"/>
    <dgm:cxn modelId="{BE789E81-D1DC-464D-9E8C-07BD0122F178}" type="presParOf" srcId="{9AC1478F-F9D5-4EFF-B987-3793AD2FB58F}" destId="{B11C14B0-D6D5-4076-8971-E350F7236CDE}" srcOrd="1" destOrd="0" presId="urn:microsoft.com/office/officeart/2005/8/layout/vList3#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A750822-3E6F-46C2-9E62-B6C7BF1CBBCC}" type="doc">
      <dgm:prSet loTypeId="urn:microsoft.com/office/officeart/2005/8/layout/vProcess5" loCatId="process" qsTypeId="urn:microsoft.com/office/officeart/2005/8/quickstyle/3d1" qsCatId="3D" csTypeId="urn:microsoft.com/office/officeart/2005/8/colors/colorful5" csCatId="colorful" phldr="1"/>
      <dgm:spPr/>
      <dgm:t>
        <a:bodyPr/>
        <a:lstStyle/>
        <a:p>
          <a:endParaRPr lang="tr-TR"/>
        </a:p>
      </dgm:t>
    </dgm:pt>
    <dgm:pt modelId="{5D71A365-01A1-4327-A524-2AAB581C8E77}">
      <dgm:prSet phldrT="[Metin]" custT="1"/>
      <dgm:spPr/>
      <dgm:t>
        <a:bodyPr/>
        <a:lstStyle/>
        <a:p>
          <a:r>
            <a:rPr lang="tr-TR" sz="2000" dirty="0" smtClean="0">
              <a:effectLst>
                <a:outerShdw blurRad="38100" dist="38100" dir="2700000" algn="tl">
                  <a:srgbClr val="000000">
                    <a:alpha val="43137"/>
                  </a:srgbClr>
                </a:outerShdw>
              </a:effectLst>
              <a:latin typeface="Cambria" pitchFamily="18" charset="0"/>
            </a:rPr>
            <a:t>Özel eğitimde okullaşma tarihçesi; öncelikle klinik çalışmaları ile başladı.</a:t>
          </a:r>
          <a:endParaRPr lang="tr-TR" sz="2000" dirty="0">
            <a:effectLst>
              <a:outerShdw blurRad="38100" dist="38100" dir="2700000" algn="tl">
                <a:srgbClr val="000000">
                  <a:alpha val="43137"/>
                </a:srgbClr>
              </a:outerShdw>
            </a:effectLst>
            <a:latin typeface="Cambria" pitchFamily="18" charset="0"/>
          </a:endParaRPr>
        </a:p>
      </dgm:t>
    </dgm:pt>
    <dgm:pt modelId="{44792A22-525D-4107-A430-EB49CF148B38}" type="parTrans" cxnId="{0FFD6BE6-81CE-4A16-92DA-3022E5A3CA7F}">
      <dgm:prSet/>
      <dgm:spPr/>
      <dgm:t>
        <a:bodyPr/>
        <a:lstStyle/>
        <a:p>
          <a:endParaRPr lang="tr-TR"/>
        </a:p>
      </dgm:t>
    </dgm:pt>
    <dgm:pt modelId="{EE91AD4F-5AE3-44FF-A00B-F0C46F89B7DA}" type="sibTrans" cxnId="{0FFD6BE6-81CE-4A16-92DA-3022E5A3CA7F}">
      <dgm:prSet/>
      <dgm:spPr/>
      <dgm:t>
        <a:bodyPr/>
        <a:lstStyle/>
        <a:p>
          <a:endParaRPr lang="tr-TR"/>
        </a:p>
      </dgm:t>
    </dgm:pt>
    <dgm:pt modelId="{AEAAE976-1F4E-46B1-A414-D69717A4DFC6}">
      <dgm:prSet phldrT="[Metin]" custT="1"/>
      <dgm:spPr/>
      <dgm:t>
        <a:bodyPr/>
        <a:lstStyle/>
        <a:p>
          <a:r>
            <a:rPr lang="tr-TR" sz="2000" dirty="0" smtClean="0">
              <a:effectLst>
                <a:outerShdw blurRad="38100" dist="38100" dir="2700000" algn="tl">
                  <a:srgbClr val="000000">
                    <a:alpha val="43137"/>
                  </a:srgbClr>
                </a:outerShdw>
              </a:effectLst>
              <a:latin typeface="Cambria" pitchFamily="18" charset="0"/>
            </a:rPr>
            <a:t>Daha sonra yatılı okul ve ayrı okul düzenlemeleri</a:t>
          </a:r>
          <a:endParaRPr lang="tr-TR" sz="2000" dirty="0">
            <a:effectLst>
              <a:outerShdw blurRad="38100" dist="38100" dir="2700000" algn="tl">
                <a:srgbClr val="000000">
                  <a:alpha val="43137"/>
                </a:srgbClr>
              </a:outerShdw>
            </a:effectLst>
            <a:latin typeface="Cambria" pitchFamily="18" charset="0"/>
          </a:endParaRPr>
        </a:p>
      </dgm:t>
    </dgm:pt>
    <dgm:pt modelId="{A33AC8ED-8732-48A0-A4F4-5988C325FCAF}" type="parTrans" cxnId="{8A2D0DA3-28DF-4EBE-AF7C-0BFF74510165}">
      <dgm:prSet/>
      <dgm:spPr/>
      <dgm:t>
        <a:bodyPr/>
        <a:lstStyle/>
        <a:p>
          <a:endParaRPr lang="tr-TR"/>
        </a:p>
      </dgm:t>
    </dgm:pt>
    <dgm:pt modelId="{FBF1C2E8-DDAD-4AAB-8F6E-9315435ED42B}" type="sibTrans" cxnId="{8A2D0DA3-28DF-4EBE-AF7C-0BFF74510165}">
      <dgm:prSet/>
      <dgm:spPr/>
      <dgm:t>
        <a:bodyPr/>
        <a:lstStyle/>
        <a:p>
          <a:endParaRPr lang="tr-TR"/>
        </a:p>
      </dgm:t>
    </dgm:pt>
    <dgm:pt modelId="{FF0E7399-22D5-4D5E-9AC3-A9058951E426}">
      <dgm:prSet phldrT="[Metin]" custT="1"/>
      <dgm:spPr/>
      <dgm:t>
        <a:bodyPr/>
        <a:lstStyle/>
        <a:p>
          <a:r>
            <a:rPr lang="tr-TR" sz="2000" dirty="0" smtClean="0">
              <a:effectLst>
                <a:outerShdw blurRad="38100" dist="38100" dir="2700000" algn="tl">
                  <a:srgbClr val="000000">
                    <a:alpha val="43137"/>
                  </a:srgbClr>
                </a:outerShdw>
              </a:effectLst>
              <a:latin typeface="Cambria" pitchFamily="18" charset="0"/>
            </a:rPr>
            <a:t>Bütünleşme çabaları, genel eğitim okullarına açılan özel sınıflar</a:t>
          </a:r>
          <a:endParaRPr lang="tr-TR" sz="2000" dirty="0">
            <a:effectLst>
              <a:outerShdw blurRad="38100" dist="38100" dir="2700000" algn="tl">
                <a:srgbClr val="000000">
                  <a:alpha val="43137"/>
                </a:srgbClr>
              </a:outerShdw>
            </a:effectLst>
            <a:latin typeface="Cambria" pitchFamily="18" charset="0"/>
          </a:endParaRPr>
        </a:p>
      </dgm:t>
    </dgm:pt>
    <dgm:pt modelId="{01098D15-CF85-4370-8140-FFB8FB3F93CB}" type="parTrans" cxnId="{0827E288-9B85-4290-8D7A-0F22A7796E57}">
      <dgm:prSet/>
      <dgm:spPr/>
      <dgm:t>
        <a:bodyPr/>
        <a:lstStyle/>
        <a:p>
          <a:endParaRPr lang="tr-TR"/>
        </a:p>
      </dgm:t>
    </dgm:pt>
    <dgm:pt modelId="{9F138E14-743C-4C97-824A-A7B985AC53A4}" type="sibTrans" cxnId="{0827E288-9B85-4290-8D7A-0F22A7796E57}">
      <dgm:prSet/>
      <dgm:spPr/>
      <dgm:t>
        <a:bodyPr/>
        <a:lstStyle/>
        <a:p>
          <a:endParaRPr lang="tr-TR"/>
        </a:p>
      </dgm:t>
    </dgm:pt>
    <dgm:pt modelId="{9B10EA63-A5B2-4A5E-82EC-CDE9F48128B7}">
      <dgm:prSet custT="1"/>
      <dgm:spPr/>
      <dgm:t>
        <a:bodyPr/>
        <a:lstStyle/>
        <a:p>
          <a:r>
            <a:rPr lang="tr-TR" sz="2000" dirty="0" smtClean="0">
              <a:effectLst>
                <a:outerShdw blurRad="38100" dist="38100" dir="2700000" algn="tl">
                  <a:srgbClr val="000000">
                    <a:alpha val="43137"/>
                  </a:srgbClr>
                </a:outerShdw>
              </a:effectLst>
              <a:latin typeface="Cambria" pitchFamily="18" charset="0"/>
            </a:rPr>
            <a:t>Genel eğitim  sınıflarında yarı zamanlı ya da tam zamanlı eğitim</a:t>
          </a:r>
          <a:endParaRPr lang="tr-TR" sz="2000" dirty="0">
            <a:effectLst>
              <a:outerShdw blurRad="38100" dist="38100" dir="2700000" algn="tl">
                <a:srgbClr val="000000">
                  <a:alpha val="43137"/>
                </a:srgbClr>
              </a:outerShdw>
            </a:effectLst>
            <a:latin typeface="Cambria" pitchFamily="18" charset="0"/>
          </a:endParaRPr>
        </a:p>
      </dgm:t>
    </dgm:pt>
    <dgm:pt modelId="{10D6D297-6EB4-4027-85E0-0D164EE48BD6}" type="parTrans" cxnId="{405751BC-0899-4D4E-B30A-CEA09795D605}">
      <dgm:prSet/>
      <dgm:spPr/>
      <dgm:t>
        <a:bodyPr/>
        <a:lstStyle/>
        <a:p>
          <a:endParaRPr lang="tr-TR"/>
        </a:p>
      </dgm:t>
    </dgm:pt>
    <dgm:pt modelId="{DAEB2DAA-6310-4CB6-AE9E-50B638E05626}" type="sibTrans" cxnId="{405751BC-0899-4D4E-B30A-CEA09795D605}">
      <dgm:prSet/>
      <dgm:spPr/>
      <dgm:t>
        <a:bodyPr/>
        <a:lstStyle/>
        <a:p>
          <a:endParaRPr lang="tr-TR"/>
        </a:p>
      </dgm:t>
    </dgm:pt>
    <dgm:pt modelId="{841980FA-01B8-4431-9EA6-C311D691FE77}" type="pres">
      <dgm:prSet presAssocID="{7A750822-3E6F-46C2-9E62-B6C7BF1CBBCC}" presName="outerComposite" presStyleCnt="0">
        <dgm:presLayoutVars>
          <dgm:chMax val="5"/>
          <dgm:dir/>
          <dgm:resizeHandles val="exact"/>
        </dgm:presLayoutVars>
      </dgm:prSet>
      <dgm:spPr/>
      <dgm:t>
        <a:bodyPr/>
        <a:lstStyle/>
        <a:p>
          <a:endParaRPr lang="tr-TR"/>
        </a:p>
      </dgm:t>
    </dgm:pt>
    <dgm:pt modelId="{8ECA85F9-D562-4BD0-9809-67C57BE787AE}" type="pres">
      <dgm:prSet presAssocID="{7A750822-3E6F-46C2-9E62-B6C7BF1CBBCC}" presName="dummyMaxCanvas" presStyleCnt="0">
        <dgm:presLayoutVars/>
      </dgm:prSet>
      <dgm:spPr/>
      <dgm:t>
        <a:bodyPr/>
        <a:lstStyle/>
        <a:p>
          <a:endParaRPr lang="tr-TR"/>
        </a:p>
      </dgm:t>
    </dgm:pt>
    <dgm:pt modelId="{67540C0D-EC33-4795-A532-76ABC0300800}" type="pres">
      <dgm:prSet presAssocID="{7A750822-3E6F-46C2-9E62-B6C7BF1CBBCC}" presName="FourNodes_1" presStyleLbl="node1" presStyleIdx="0" presStyleCnt="4">
        <dgm:presLayoutVars>
          <dgm:bulletEnabled val="1"/>
        </dgm:presLayoutVars>
      </dgm:prSet>
      <dgm:spPr/>
      <dgm:t>
        <a:bodyPr/>
        <a:lstStyle/>
        <a:p>
          <a:endParaRPr lang="tr-TR"/>
        </a:p>
      </dgm:t>
    </dgm:pt>
    <dgm:pt modelId="{EF601429-C15A-4972-A74C-FFEC484B8AE0}" type="pres">
      <dgm:prSet presAssocID="{7A750822-3E6F-46C2-9E62-B6C7BF1CBBCC}" presName="FourNodes_2" presStyleLbl="node1" presStyleIdx="1" presStyleCnt="4">
        <dgm:presLayoutVars>
          <dgm:bulletEnabled val="1"/>
        </dgm:presLayoutVars>
      </dgm:prSet>
      <dgm:spPr/>
      <dgm:t>
        <a:bodyPr/>
        <a:lstStyle/>
        <a:p>
          <a:endParaRPr lang="tr-TR"/>
        </a:p>
      </dgm:t>
    </dgm:pt>
    <dgm:pt modelId="{068EB14C-A606-4559-B5C9-8C8AE50563BB}" type="pres">
      <dgm:prSet presAssocID="{7A750822-3E6F-46C2-9E62-B6C7BF1CBBCC}" presName="FourNodes_3" presStyleLbl="node1" presStyleIdx="2" presStyleCnt="4" custScaleX="111882">
        <dgm:presLayoutVars>
          <dgm:bulletEnabled val="1"/>
        </dgm:presLayoutVars>
      </dgm:prSet>
      <dgm:spPr/>
      <dgm:t>
        <a:bodyPr/>
        <a:lstStyle/>
        <a:p>
          <a:endParaRPr lang="tr-TR"/>
        </a:p>
      </dgm:t>
    </dgm:pt>
    <dgm:pt modelId="{456891C5-CE6E-4E1F-BDB9-D96B0ED5593F}" type="pres">
      <dgm:prSet presAssocID="{7A750822-3E6F-46C2-9E62-B6C7BF1CBBCC}" presName="FourNodes_4" presStyleLbl="node1" presStyleIdx="3" presStyleCnt="4" custScaleX="109402">
        <dgm:presLayoutVars>
          <dgm:bulletEnabled val="1"/>
        </dgm:presLayoutVars>
      </dgm:prSet>
      <dgm:spPr/>
      <dgm:t>
        <a:bodyPr/>
        <a:lstStyle/>
        <a:p>
          <a:endParaRPr lang="tr-TR"/>
        </a:p>
      </dgm:t>
    </dgm:pt>
    <dgm:pt modelId="{1BB41649-4734-424D-AA56-7034D033B577}" type="pres">
      <dgm:prSet presAssocID="{7A750822-3E6F-46C2-9E62-B6C7BF1CBBCC}" presName="FourConn_1-2" presStyleLbl="fgAccFollowNode1" presStyleIdx="0" presStyleCnt="3">
        <dgm:presLayoutVars>
          <dgm:bulletEnabled val="1"/>
        </dgm:presLayoutVars>
      </dgm:prSet>
      <dgm:spPr/>
      <dgm:t>
        <a:bodyPr/>
        <a:lstStyle/>
        <a:p>
          <a:endParaRPr lang="tr-TR"/>
        </a:p>
      </dgm:t>
    </dgm:pt>
    <dgm:pt modelId="{61C19594-0AB2-467A-8764-81D1467F7FC0}" type="pres">
      <dgm:prSet presAssocID="{7A750822-3E6F-46C2-9E62-B6C7BF1CBBCC}" presName="FourConn_2-3" presStyleLbl="fgAccFollowNode1" presStyleIdx="1" presStyleCnt="3">
        <dgm:presLayoutVars>
          <dgm:bulletEnabled val="1"/>
        </dgm:presLayoutVars>
      </dgm:prSet>
      <dgm:spPr/>
      <dgm:t>
        <a:bodyPr/>
        <a:lstStyle/>
        <a:p>
          <a:endParaRPr lang="tr-TR"/>
        </a:p>
      </dgm:t>
    </dgm:pt>
    <dgm:pt modelId="{7B89FBF4-35C6-4DFC-961A-FFB61005AD5E}" type="pres">
      <dgm:prSet presAssocID="{7A750822-3E6F-46C2-9E62-B6C7BF1CBBCC}" presName="FourConn_3-4" presStyleLbl="fgAccFollowNode1" presStyleIdx="2" presStyleCnt="3">
        <dgm:presLayoutVars>
          <dgm:bulletEnabled val="1"/>
        </dgm:presLayoutVars>
      </dgm:prSet>
      <dgm:spPr/>
      <dgm:t>
        <a:bodyPr/>
        <a:lstStyle/>
        <a:p>
          <a:endParaRPr lang="tr-TR"/>
        </a:p>
      </dgm:t>
    </dgm:pt>
    <dgm:pt modelId="{EFD54960-42FA-4E25-8E79-3928788DEFC3}" type="pres">
      <dgm:prSet presAssocID="{7A750822-3E6F-46C2-9E62-B6C7BF1CBBCC}" presName="FourNodes_1_text" presStyleLbl="node1" presStyleIdx="3" presStyleCnt="4">
        <dgm:presLayoutVars>
          <dgm:bulletEnabled val="1"/>
        </dgm:presLayoutVars>
      </dgm:prSet>
      <dgm:spPr/>
      <dgm:t>
        <a:bodyPr/>
        <a:lstStyle/>
        <a:p>
          <a:endParaRPr lang="tr-TR"/>
        </a:p>
      </dgm:t>
    </dgm:pt>
    <dgm:pt modelId="{DDA518C8-650A-4140-B71E-3A90CDC6D6D5}" type="pres">
      <dgm:prSet presAssocID="{7A750822-3E6F-46C2-9E62-B6C7BF1CBBCC}" presName="FourNodes_2_text" presStyleLbl="node1" presStyleIdx="3" presStyleCnt="4">
        <dgm:presLayoutVars>
          <dgm:bulletEnabled val="1"/>
        </dgm:presLayoutVars>
      </dgm:prSet>
      <dgm:spPr/>
      <dgm:t>
        <a:bodyPr/>
        <a:lstStyle/>
        <a:p>
          <a:endParaRPr lang="tr-TR"/>
        </a:p>
      </dgm:t>
    </dgm:pt>
    <dgm:pt modelId="{8057A7BC-AE92-4448-A7D5-916705BE1F22}" type="pres">
      <dgm:prSet presAssocID="{7A750822-3E6F-46C2-9E62-B6C7BF1CBBCC}" presName="FourNodes_3_text" presStyleLbl="node1" presStyleIdx="3" presStyleCnt="4">
        <dgm:presLayoutVars>
          <dgm:bulletEnabled val="1"/>
        </dgm:presLayoutVars>
      </dgm:prSet>
      <dgm:spPr/>
      <dgm:t>
        <a:bodyPr/>
        <a:lstStyle/>
        <a:p>
          <a:endParaRPr lang="tr-TR"/>
        </a:p>
      </dgm:t>
    </dgm:pt>
    <dgm:pt modelId="{5E873F11-A0C7-4C16-BE90-727FD1A45665}" type="pres">
      <dgm:prSet presAssocID="{7A750822-3E6F-46C2-9E62-B6C7BF1CBBCC}" presName="FourNodes_4_text" presStyleLbl="node1" presStyleIdx="3" presStyleCnt="4">
        <dgm:presLayoutVars>
          <dgm:bulletEnabled val="1"/>
        </dgm:presLayoutVars>
      </dgm:prSet>
      <dgm:spPr/>
      <dgm:t>
        <a:bodyPr/>
        <a:lstStyle/>
        <a:p>
          <a:endParaRPr lang="tr-TR"/>
        </a:p>
      </dgm:t>
    </dgm:pt>
  </dgm:ptLst>
  <dgm:cxnLst>
    <dgm:cxn modelId="{7E6370EC-21E6-4B09-8C52-2FA93DEBD2A8}" type="presOf" srcId="{9F138E14-743C-4C97-824A-A7B985AC53A4}" destId="{7B89FBF4-35C6-4DFC-961A-FFB61005AD5E}" srcOrd="0" destOrd="0" presId="urn:microsoft.com/office/officeart/2005/8/layout/vProcess5"/>
    <dgm:cxn modelId="{0FFD6BE6-81CE-4A16-92DA-3022E5A3CA7F}" srcId="{7A750822-3E6F-46C2-9E62-B6C7BF1CBBCC}" destId="{5D71A365-01A1-4327-A524-2AAB581C8E77}" srcOrd="0" destOrd="0" parTransId="{44792A22-525D-4107-A430-EB49CF148B38}" sibTransId="{EE91AD4F-5AE3-44FF-A00B-F0C46F89B7DA}"/>
    <dgm:cxn modelId="{0C6160A7-3716-4427-8F52-00B60D68D247}" type="presOf" srcId="{9B10EA63-A5B2-4A5E-82EC-CDE9F48128B7}" destId="{5E873F11-A0C7-4C16-BE90-727FD1A45665}" srcOrd="1" destOrd="0" presId="urn:microsoft.com/office/officeart/2005/8/layout/vProcess5"/>
    <dgm:cxn modelId="{00301EE8-CA64-40A5-AF29-936D2CED1112}" type="presOf" srcId="{EE91AD4F-5AE3-44FF-A00B-F0C46F89B7DA}" destId="{1BB41649-4734-424D-AA56-7034D033B577}" srcOrd="0" destOrd="0" presId="urn:microsoft.com/office/officeart/2005/8/layout/vProcess5"/>
    <dgm:cxn modelId="{A9F869D0-8CF1-46A8-AA2E-0A9B98E802E1}" type="presOf" srcId="{5D71A365-01A1-4327-A524-2AAB581C8E77}" destId="{67540C0D-EC33-4795-A532-76ABC0300800}" srcOrd="0" destOrd="0" presId="urn:microsoft.com/office/officeart/2005/8/layout/vProcess5"/>
    <dgm:cxn modelId="{A6E047AB-8529-4D2A-8B28-1D4E3AAFF0AB}" type="presOf" srcId="{FF0E7399-22D5-4D5E-9AC3-A9058951E426}" destId="{068EB14C-A606-4559-B5C9-8C8AE50563BB}" srcOrd="0" destOrd="0" presId="urn:microsoft.com/office/officeart/2005/8/layout/vProcess5"/>
    <dgm:cxn modelId="{1A8589C0-5DF7-45B2-969F-B3B2E364A4B9}" type="presOf" srcId="{AEAAE976-1F4E-46B1-A414-D69717A4DFC6}" destId="{EF601429-C15A-4972-A74C-FFEC484B8AE0}" srcOrd="0" destOrd="0" presId="urn:microsoft.com/office/officeart/2005/8/layout/vProcess5"/>
    <dgm:cxn modelId="{4710C71A-72BB-4760-A5E0-AF193914ACAE}" type="presOf" srcId="{AEAAE976-1F4E-46B1-A414-D69717A4DFC6}" destId="{DDA518C8-650A-4140-B71E-3A90CDC6D6D5}" srcOrd="1" destOrd="0" presId="urn:microsoft.com/office/officeart/2005/8/layout/vProcess5"/>
    <dgm:cxn modelId="{8A2D0DA3-28DF-4EBE-AF7C-0BFF74510165}" srcId="{7A750822-3E6F-46C2-9E62-B6C7BF1CBBCC}" destId="{AEAAE976-1F4E-46B1-A414-D69717A4DFC6}" srcOrd="1" destOrd="0" parTransId="{A33AC8ED-8732-48A0-A4F4-5988C325FCAF}" sibTransId="{FBF1C2E8-DDAD-4AAB-8F6E-9315435ED42B}"/>
    <dgm:cxn modelId="{9B8E3DB5-EA9F-4B6D-B1E1-7400B1971F0E}" type="presOf" srcId="{7A750822-3E6F-46C2-9E62-B6C7BF1CBBCC}" destId="{841980FA-01B8-4431-9EA6-C311D691FE77}" srcOrd="0" destOrd="0" presId="urn:microsoft.com/office/officeart/2005/8/layout/vProcess5"/>
    <dgm:cxn modelId="{405751BC-0899-4D4E-B30A-CEA09795D605}" srcId="{7A750822-3E6F-46C2-9E62-B6C7BF1CBBCC}" destId="{9B10EA63-A5B2-4A5E-82EC-CDE9F48128B7}" srcOrd="3" destOrd="0" parTransId="{10D6D297-6EB4-4027-85E0-0D164EE48BD6}" sibTransId="{DAEB2DAA-6310-4CB6-AE9E-50B638E05626}"/>
    <dgm:cxn modelId="{0827E288-9B85-4290-8D7A-0F22A7796E57}" srcId="{7A750822-3E6F-46C2-9E62-B6C7BF1CBBCC}" destId="{FF0E7399-22D5-4D5E-9AC3-A9058951E426}" srcOrd="2" destOrd="0" parTransId="{01098D15-CF85-4370-8140-FFB8FB3F93CB}" sibTransId="{9F138E14-743C-4C97-824A-A7B985AC53A4}"/>
    <dgm:cxn modelId="{6F91A823-629B-4D15-9C41-513B73E2897F}" type="presOf" srcId="{9B10EA63-A5B2-4A5E-82EC-CDE9F48128B7}" destId="{456891C5-CE6E-4E1F-BDB9-D96B0ED5593F}" srcOrd="0" destOrd="0" presId="urn:microsoft.com/office/officeart/2005/8/layout/vProcess5"/>
    <dgm:cxn modelId="{58D53803-2D5F-4AA3-9264-8D58ECC003E8}" type="presOf" srcId="{5D71A365-01A1-4327-A524-2AAB581C8E77}" destId="{EFD54960-42FA-4E25-8E79-3928788DEFC3}" srcOrd="1" destOrd="0" presId="urn:microsoft.com/office/officeart/2005/8/layout/vProcess5"/>
    <dgm:cxn modelId="{A390DE8B-C6D1-4EBA-982A-D7F1EA5B2D99}" type="presOf" srcId="{FF0E7399-22D5-4D5E-9AC3-A9058951E426}" destId="{8057A7BC-AE92-4448-A7D5-916705BE1F22}" srcOrd="1" destOrd="0" presId="urn:microsoft.com/office/officeart/2005/8/layout/vProcess5"/>
    <dgm:cxn modelId="{B6673A29-A82C-4823-A7D7-B8BA08D1197D}" type="presOf" srcId="{FBF1C2E8-DDAD-4AAB-8F6E-9315435ED42B}" destId="{61C19594-0AB2-467A-8764-81D1467F7FC0}" srcOrd="0" destOrd="0" presId="urn:microsoft.com/office/officeart/2005/8/layout/vProcess5"/>
    <dgm:cxn modelId="{55DA19A8-0C97-4860-A525-54259950D351}" type="presParOf" srcId="{841980FA-01B8-4431-9EA6-C311D691FE77}" destId="{8ECA85F9-D562-4BD0-9809-67C57BE787AE}" srcOrd="0" destOrd="0" presId="urn:microsoft.com/office/officeart/2005/8/layout/vProcess5"/>
    <dgm:cxn modelId="{705E48A7-DD63-4D87-B2DB-B109D124262F}" type="presParOf" srcId="{841980FA-01B8-4431-9EA6-C311D691FE77}" destId="{67540C0D-EC33-4795-A532-76ABC0300800}" srcOrd="1" destOrd="0" presId="urn:microsoft.com/office/officeart/2005/8/layout/vProcess5"/>
    <dgm:cxn modelId="{A4BF7393-081B-462B-9395-2184DA17F863}" type="presParOf" srcId="{841980FA-01B8-4431-9EA6-C311D691FE77}" destId="{EF601429-C15A-4972-A74C-FFEC484B8AE0}" srcOrd="2" destOrd="0" presId="urn:microsoft.com/office/officeart/2005/8/layout/vProcess5"/>
    <dgm:cxn modelId="{16DA7A68-BB28-4F26-951B-35DE76458DC2}" type="presParOf" srcId="{841980FA-01B8-4431-9EA6-C311D691FE77}" destId="{068EB14C-A606-4559-B5C9-8C8AE50563BB}" srcOrd="3" destOrd="0" presId="urn:microsoft.com/office/officeart/2005/8/layout/vProcess5"/>
    <dgm:cxn modelId="{44BF2C5D-C3DE-4916-8051-90A5D9B4F354}" type="presParOf" srcId="{841980FA-01B8-4431-9EA6-C311D691FE77}" destId="{456891C5-CE6E-4E1F-BDB9-D96B0ED5593F}" srcOrd="4" destOrd="0" presId="urn:microsoft.com/office/officeart/2005/8/layout/vProcess5"/>
    <dgm:cxn modelId="{150FC191-27D0-40FC-847C-740736EFFD77}" type="presParOf" srcId="{841980FA-01B8-4431-9EA6-C311D691FE77}" destId="{1BB41649-4734-424D-AA56-7034D033B577}" srcOrd="5" destOrd="0" presId="urn:microsoft.com/office/officeart/2005/8/layout/vProcess5"/>
    <dgm:cxn modelId="{7C534AF0-2855-46A9-BDCD-E0CD110EE33B}" type="presParOf" srcId="{841980FA-01B8-4431-9EA6-C311D691FE77}" destId="{61C19594-0AB2-467A-8764-81D1467F7FC0}" srcOrd="6" destOrd="0" presId="urn:microsoft.com/office/officeart/2005/8/layout/vProcess5"/>
    <dgm:cxn modelId="{732CB90D-2396-4631-AFB6-239C74809AB9}" type="presParOf" srcId="{841980FA-01B8-4431-9EA6-C311D691FE77}" destId="{7B89FBF4-35C6-4DFC-961A-FFB61005AD5E}" srcOrd="7" destOrd="0" presId="urn:microsoft.com/office/officeart/2005/8/layout/vProcess5"/>
    <dgm:cxn modelId="{04FE933E-74DF-4031-BE47-9A6A040FB76C}" type="presParOf" srcId="{841980FA-01B8-4431-9EA6-C311D691FE77}" destId="{EFD54960-42FA-4E25-8E79-3928788DEFC3}" srcOrd="8" destOrd="0" presId="urn:microsoft.com/office/officeart/2005/8/layout/vProcess5"/>
    <dgm:cxn modelId="{4DA57774-23CE-4E24-8FFF-60FF6146A57F}" type="presParOf" srcId="{841980FA-01B8-4431-9EA6-C311D691FE77}" destId="{DDA518C8-650A-4140-B71E-3A90CDC6D6D5}" srcOrd="9" destOrd="0" presId="urn:microsoft.com/office/officeart/2005/8/layout/vProcess5"/>
    <dgm:cxn modelId="{3DC4F00E-79F8-49F1-B780-CDAEDF4AF939}" type="presParOf" srcId="{841980FA-01B8-4431-9EA6-C311D691FE77}" destId="{8057A7BC-AE92-4448-A7D5-916705BE1F22}" srcOrd="10" destOrd="0" presId="urn:microsoft.com/office/officeart/2005/8/layout/vProcess5"/>
    <dgm:cxn modelId="{E43B3684-2C62-45E4-AABB-D69D02F4E22F}" type="presParOf" srcId="{841980FA-01B8-4431-9EA6-C311D691FE77}" destId="{5E873F11-A0C7-4C16-BE90-727FD1A45665}"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385D10B-6E77-42ED-94AF-42DC03101363}" type="doc">
      <dgm:prSet loTypeId="urn:microsoft.com/office/officeart/2005/8/layout/vList3#3" loCatId="list" qsTypeId="urn:microsoft.com/office/officeart/2005/8/quickstyle/3d1" qsCatId="3D" csTypeId="urn:microsoft.com/office/officeart/2005/8/colors/colorful2" csCatId="colorful" phldr="1"/>
      <dgm:spPr/>
    </dgm:pt>
    <dgm:pt modelId="{4624E6F6-7E22-446F-BD28-62CF8E603897}">
      <dgm:prSet phldrT="[Metin]" custT="1"/>
      <dgm:spPr/>
      <dgm:t>
        <a:bodyPr/>
        <a:lstStyle/>
        <a:p>
          <a:r>
            <a:rPr lang="tr-TR" sz="2400" dirty="0" smtClean="0">
              <a:solidFill>
                <a:schemeClr val="bg1"/>
              </a:solidFill>
              <a:effectLst>
                <a:outerShdw blurRad="38100" dist="38100" dir="2700000" algn="tl">
                  <a:srgbClr val="000000">
                    <a:alpha val="43137"/>
                  </a:srgbClr>
                </a:outerShdw>
              </a:effectLst>
              <a:latin typeface="Cambria" pitchFamily="18" charset="0"/>
            </a:rPr>
            <a:t>En az kısıtlayıcı ortam</a:t>
          </a:r>
          <a:endParaRPr lang="tr-TR" sz="2400" dirty="0">
            <a:solidFill>
              <a:schemeClr val="bg1"/>
            </a:solidFill>
            <a:effectLst>
              <a:outerShdw blurRad="38100" dist="38100" dir="2700000" algn="tl">
                <a:srgbClr val="000000">
                  <a:alpha val="43137"/>
                </a:srgbClr>
              </a:outerShdw>
            </a:effectLst>
            <a:latin typeface="Cambria" pitchFamily="18" charset="0"/>
          </a:endParaRPr>
        </a:p>
      </dgm:t>
    </dgm:pt>
    <dgm:pt modelId="{1AC76C77-CE5B-4911-A8AE-C82EB16CEB85}" type="parTrans" cxnId="{65D942D2-4877-4AD7-BE8B-C09D8D55A66F}">
      <dgm:prSet/>
      <dgm:spPr/>
      <dgm:t>
        <a:bodyPr/>
        <a:lstStyle/>
        <a:p>
          <a:endParaRPr lang="tr-TR"/>
        </a:p>
      </dgm:t>
    </dgm:pt>
    <dgm:pt modelId="{FD899C87-B79B-49E9-BCD1-3FE4E56BAE10}" type="sibTrans" cxnId="{65D942D2-4877-4AD7-BE8B-C09D8D55A66F}">
      <dgm:prSet/>
      <dgm:spPr/>
      <dgm:t>
        <a:bodyPr/>
        <a:lstStyle/>
        <a:p>
          <a:endParaRPr lang="tr-TR"/>
        </a:p>
      </dgm:t>
    </dgm:pt>
    <dgm:pt modelId="{56AA00AD-5B4F-4E8C-B99A-E79C83133C36}">
      <dgm:prSet phldrT="[Metin]" custT="1"/>
      <dgm:spPr/>
      <dgm:t>
        <a:bodyPr/>
        <a:lstStyle/>
        <a:p>
          <a:r>
            <a:rPr lang="tr-TR" sz="2400" b="0" dirty="0" smtClean="0">
              <a:solidFill>
                <a:schemeClr val="bg1"/>
              </a:solidFill>
              <a:effectLst>
                <a:outerShdw blurRad="38100" dist="38100" dir="2700000" algn="tl">
                  <a:srgbClr val="000000">
                    <a:alpha val="43137"/>
                  </a:srgbClr>
                </a:outerShdw>
              </a:effectLst>
              <a:latin typeface="Cambria" pitchFamily="18" charset="0"/>
            </a:rPr>
            <a:t>Gereksinime göre bireysel hizmet</a:t>
          </a:r>
          <a:endParaRPr lang="tr-TR" sz="2400" b="0" dirty="0">
            <a:solidFill>
              <a:schemeClr val="bg1"/>
            </a:solidFill>
            <a:effectLst>
              <a:outerShdw blurRad="38100" dist="38100" dir="2700000" algn="tl">
                <a:srgbClr val="000000">
                  <a:alpha val="43137"/>
                </a:srgbClr>
              </a:outerShdw>
            </a:effectLst>
            <a:latin typeface="Cambria" pitchFamily="18" charset="0"/>
          </a:endParaRPr>
        </a:p>
      </dgm:t>
    </dgm:pt>
    <dgm:pt modelId="{61D71A5C-1376-4F46-85A1-4BB24EC32F7C}" type="parTrans" cxnId="{268FF863-ADDA-469F-A5EB-7A05CB5F428A}">
      <dgm:prSet/>
      <dgm:spPr/>
      <dgm:t>
        <a:bodyPr/>
        <a:lstStyle/>
        <a:p>
          <a:endParaRPr lang="tr-TR"/>
        </a:p>
      </dgm:t>
    </dgm:pt>
    <dgm:pt modelId="{B9B8FCD9-F438-45D3-AABD-A3E25BE153C7}" type="sibTrans" cxnId="{268FF863-ADDA-469F-A5EB-7A05CB5F428A}">
      <dgm:prSet/>
      <dgm:spPr/>
      <dgm:t>
        <a:bodyPr/>
        <a:lstStyle/>
        <a:p>
          <a:endParaRPr lang="tr-TR"/>
        </a:p>
      </dgm:t>
    </dgm:pt>
    <dgm:pt modelId="{0EF65688-F9A4-4F27-A79C-5C3E3081C62C}">
      <dgm:prSet phldrT="[Metin]" custT="1"/>
      <dgm:spPr/>
      <dgm:t>
        <a:bodyPr/>
        <a:lstStyle/>
        <a:p>
          <a:r>
            <a:rPr lang="tr-TR" sz="2400" dirty="0" smtClean="0">
              <a:solidFill>
                <a:schemeClr val="bg1"/>
              </a:solidFill>
              <a:effectLst>
                <a:outerShdw blurRad="38100" dist="38100" dir="2700000" algn="tl">
                  <a:srgbClr val="000000">
                    <a:alpha val="43137"/>
                  </a:srgbClr>
                </a:outerShdw>
              </a:effectLst>
              <a:latin typeface="Cambria" pitchFamily="18" charset="0"/>
            </a:rPr>
            <a:t>Destek hizmetler ve uzman personel </a:t>
          </a:r>
          <a:endParaRPr lang="tr-TR" sz="2400" dirty="0">
            <a:solidFill>
              <a:schemeClr val="bg1"/>
            </a:solidFill>
            <a:effectLst>
              <a:outerShdw blurRad="38100" dist="38100" dir="2700000" algn="tl">
                <a:srgbClr val="000000">
                  <a:alpha val="43137"/>
                </a:srgbClr>
              </a:outerShdw>
            </a:effectLst>
            <a:latin typeface="Cambria" pitchFamily="18" charset="0"/>
          </a:endParaRPr>
        </a:p>
      </dgm:t>
    </dgm:pt>
    <dgm:pt modelId="{2C8A650B-59EC-4FA4-BCE8-7F3F1F6062F9}" type="parTrans" cxnId="{73B2B35B-F53C-45FF-B800-A0114CEE85A2}">
      <dgm:prSet/>
      <dgm:spPr/>
      <dgm:t>
        <a:bodyPr/>
        <a:lstStyle/>
        <a:p>
          <a:endParaRPr lang="tr-TR"/>
        </a:p>
      </dgm:t>
    </dgm:pt>
    <dgm:pt modelId="{8E931D8E-0B91-4168-BB2B-9B699698ADB1}" type="sibTrans" cxnId="{73B2B35B-F53C-45FF-B800-A0114CEE85A2}">
      <dgm:prSet/>
      <dgm:spPr/>
      <dgm:t>
        <a:bodyPr/>
        <a:lstStyle/>
        <a:p>
          <a:endParaRPr lang="tr-TR"/>
        </a:p>
      </dgm:t>
    </dgm:pt>
    <dgm:pt modelId="{7C414B87-648E-4528-903B-BAE1F581C635}">
      <dgm:prSet custT="1"/>
      <dgm:spPr/>
      <dgm:t>
        <a:bodyPr/>
        <a:lstStyle/>
        <a:p>
          <a:r>
            <a:rPr lang="tr-TR" sz="2400" dirty="0" smtClean="0">
              <a:solidFill>
                <a:schemeClr val="bg1"/>
              </a:solidFill>
              <a:effectLst>
                <a:outerShdw blurRad="38100" dist="38100" dir="2700000" algn="tl">
                  <a:srgbClr val="000000">
                    <a:alpha val="43137"/>
                  </a:srgbClr>
                </a:outerShdw>
              </a:effectLst>
              <a:latin typeface="Cambria" pitchFamily="18" charset="0"/>
            </a:rPr>
            <a:t>Erken</a:t>
          </a:r>
          <a:r>
            <a:rPr lang="tr-TR" sz="2400" baseline="0" dirty="0" smtClean="0">
              <a:solidFill>
                <a:schemeClr val="bg1"/>
              </a:solidFill>
              <a:effectLst>
                <a:outerShdw blurRad="38100" dist="38100" dir="2700000" algn="tl">
                  <a:srgbClr val="000000">
                    <a:alpha val="43137"/>
                  </a:srgbClr>
                </a:outerShdw>
              </a:effectLst>
              <a:latin typeface="Cambria" pitchFamily="18" charset="0"/>
            </a:rPr>
            <a:t> çocuklukta özel eğitim</a:t>
          </a:r>
          <a:endParaRPr lang="tr-TR" sz="2400" dirty="0">
            <a:solidFill>
              <a:schemeClr val="bg1"/>
            </a:solidFill>
            <a:effectLst>
              <a:outerShdw blurRad="38100" dist="38100" dir="2700000" algn="tl">
                <a:srgbClr val="000000">
                  <a:alpha val="43137"/>
                </a:srgbClr>
              </a:outerShdw>
            </a:effectLst>
            <a:latin typeface="Cambria" pitchFamily="18" charset="0"/>
          </a:endParaRPr>
        </a:p>
      </dgm:t>
    </dgm:pt>
    <dgm:pt modelId="{EBEFCD6E-37A8-4C73-8C89-69192E760B43}" type="parTrans" cxnId="{70EB90D2-4269-4A45-B710-9901D6CE4E4D}">
      <dgm:prSet/>
      <dgm:spPr/>
      <dgm:t>
        <a:bodyPr/>
        <a:lstStyle/>
        <a:p>
          <a:endParaRPr lang="tr-TR"/>
        </a:p>
      </dgm:t>
    </dgm:pt>
    <dgm:pt modelId="{296D9591-58F2-4305-8495-4E52F2DE2523}" type="sibTrans" cxnId="{70EB90D2-4269-4A45-B710-9901D6CE4E4D}">
      <dgm:prSet/>
      <dgm:spPr/>
      <dgm:t>
        <a:bodyPr/>
        <a:lstStyle/>
        <a:p>
          <a:endParaRPr lang="tr-TR"/>
        </a:p>
      </dgm:t>
    </dgm:pt>
    <dgm:pt modelId="{DB3F1683-E62A-4A5B-A3C4-F5C9FB28F513}" type="pres">
      <dgm:prSet presAssocID="{0385D10B-6E77-42ED-94AF-42DC03101363}" presName="linearFlow" presStyleCnt="0">
        <dgm:presLayoutVars>
          <dgm:dir/>
          <dgm:resizeHandles val="exact"/>
        </dgm:presLayoutVars>
      </dgm:prSet>
      <dgm:spPr/>
    </dgm:pt>
    <dgm:pt modelId="{40EA2DC8-EDAE-408E-9F69-196E11DC1721}" type="pres">
      <dgm:prSet presAssocID="{4624E6F6-7E22-446F-BD28-62CF8E603897}" presName="composite" presStyleCnt="0"/>
      <dgm:spPr/>
    </dgm:pt>
    <dgm:pt modelId="{199B6229-D110-4103-A37A-802AEBDE298A}" type="pres">
      <dgm:prSet presAssocID="{4624E6F6-7E22-446F-BD28-62CF8E603897}" presName="imgShp" presStyleLbl="fgImgPlace1" presStyleIdx="0" presStyleCnt="4" custLinFactX="-19415" custLinFactNeighborX="-100000" custLinFactNeighborY="-132"/>
      <dgm:spPr>
        <a:prstGeom prst="cloud">
          <a:avLst/>
        </a:prstGeom>
      </dgm:spPr>
    </dgm:pt>
    <dgm:pt modelId="{ACB4CE88-8447-40AE-8DAD-F4BCCE63CD35}" type="pres">
      <dgm:prSet presAssocID="{4624E6F6-7E22-446F-BD28-62CF8E603897}" presName="txShp" presStyleLbl="node1" presStyleIdx="0" presStyleCnt="4" custScaleX="132227">
        <dgm:presLayoutVars>
          <dgm:bulletEnabled val="1"/>
        </dgm:presLayoutVars>
      </dgm:prSet>
      <dgm:spPr/>
      <dgm:t>
        <a:bodyPr/>
        <a:lstStyle/>
        <a:p>
          <a:endParaRPr lang="tr-TR"/>
        </a:p>
      </dgm:t>
    </dgm:pt>
    <dgm:pt modelId="{8EDCC2C5-D493-432E-ACA3-A3D2F6CD22F9}" type="pres">
      <dgm:prSet presAssocID="{FD899C87-B79B-49E9-BCD1-3FE4E56BAE10}" presName="spacing" presStyleCnt="0"/>
      <dgm:spPr/>
    </dgm:pt>
    <dgm:pt modelId="{854B10FA-0B7D-408C-BA6A-405EE404B503}" type="pres">
      <dgm:prSet presAssocID="{56AA00AD-5B4F-4E8C-B99A-E79C83133C36}" presName="composite" presStyleCnt="0"/>
      <dgm:spPr/>
    </dgm:pt>
    <dgm:pt modelId="{A2CCDBE1-F7E3-46F7-959D-A94291BB12A1}" type="pres">
      <dgm:prSet presAssocID="{56AA00AD-5B4F-4E8C-B99A-E79C83133C36}" presName="imgShp" presStyleLbl="fgImgPlace1" presStyleIdx="1" presStyleCnt="4" custLinFactX="-30394" custLinFactNeighborX="-100000" custLinFactNeighborY="1772"/>
      <dgm:spPr>
        <a:prstGeom prst="cloud">
          <a:avLst/>
        </a:prstGeom>
      </dgm:spPr>
    </dgm:pt>
    <dgm:pt modelId="{FF62A2C7-5B25-42B2-82E5-5967BE369847}" type="pres">
      <dgm:prSet presAssocID="{56AA00AD-5B4F-4E8C-B99A-E79C83133C36}" presName="txShp" presStyleLbl="node1" presStyleIdx="1" presStyleCnt="4" custScaleX="134820">
        <dgm:presLayoutVars>
          <dgm:bulletEnabled val="1"/>
        </dgm:presLayoutVars>
      </dgm:prSet>
      <dgm:spPr/>
      <dgm:t>
        <a:bodyPr/>
        <a:lstStyle/>
        <a:p>
          <a:endParaRPr lang="tr-TR"/>
        </a:p>
      </dgm:t>
    </dgm:pt>
    <dgm:pt modelId="{4DD5D7B0-7027-4308-BE0F-E906EC96CCB3}" type="pres">
      <dgm:prSet presAssocID="{B9B8FCD9-F438-45D3-AABD-A3E25BE153C7}" presName="spacing" presStyleCnt="0"/>
      <dgm:spPr/>
    </dgm:pt>
    <dgm:pt modelId="{22787C1B-FF64-4248-A574-F55D18CFFCFB}" type="pres">
      <dgm:prSet presAssocID="{0EF65688-F9A4-4F27-A79C-5C3E3081C62C}" presName="composite" presStyleCnt="0"/>
      <dgm:spPr/>
    </dgm:pt>
    <dgm:pt modelId="{F534B59B-08A3-41DF-8B61-B06DCF7222FD}" type="pres">
      <dgm:prSet presAssocID="{0EF65688-F9A4-4F27-A79C-5C3E3081C62C}" presName="imgShp" presStyleLbl="fgImgPlace1" presStyleIdx="2" presStyleCnt="4" custLinFactX="-30394" custLinFactNeighborX="-100000" custLinFactNeighborY="3676"/>
      <dgm:spPr>
        <a:prstGeom prst="cloud">
          <a:avLst/>
        </a:prstGeom>
      </dgm:spPr>
    </dgm:pt>
    <dgm:pt modelId="{B6369982-1A57-491F-B6F7-F7E6BB5DE4CF}" type="pres">
      <dgm:prSet presAssocID="{0EF65688-F9A4-4F27-A79C-5C3E3081C62C}" presName="txShp" presStyleLbl="node1" presStyleIdx="2" presStyleCnt="4" custScaleX="134820">
        <dgm:presLayoutVars>
          <dgm:bulletEnabled val="1"/>
        </dgm:presLayoutVars>
      </dgm:prSet>
      <dgm:spPr/>
      <dgm:t>
        <a:bodyPr/>
        <a:lstStyle/>
        <a:p>
          <a:endParaRPr lang="tr-TR"/>
        </a:p>
      </dgm:t>
    </dgm:pt>
    <dgm:pt modelId="{1248DEF8-A0E6-4459-9676-CEE8DF7E0C8C}" type="pres">
      <dgm:prSet presAssocID="{8E931D8E-0B91-4168-BB2B-9B699698ADB1}" presName="spacing" presStyleCnt="0"/>
      <dgm:spPr/>
    </dgm:pt>
    <dgm:pt modelId="{ECCD2674-7ED2-4827-BCD1-5FB23073A952}" type="pres">
      <dgm:prSet presAssocID="{7C414B87-648E-4528-903B-BAE1F581C635}" presName="composite" presStyleCnt="0"/>
      <dgm:spPr/>
    </dgm:pt>
    <dgm:pt modelId="{9251A3DC-7DDE-4FD4-A175-C604F3239000}" type="pres">
      <dgm:prSet presAssocID="{7C414B87-648E-4528-903B-BAE1F581C635}" presName="imgShp" presStyleLbl="fgImgPlace1" presStyleIdx="3" presStyleCnt="4" custLinFactX="-30395" custLinFactNeighborX="-100000" custLinFactNeighborY="5581"/>
      <dgm:spPr>
        <a:prstGeom prst="cloud">
          <a:avLst/>
        </a:prstGeom>
      </dgm:spPr>
    </dgm:pt>
    <dgm:pt modelId="{6C62A46D-33F9-42C6-B63E-66DED8D4DF70}" type="pres">
      <dgm:prSet presAssocID="{7C414B87-648E-4528-903B-BAE1F581C635}" presName="txShp" presStyleLbl="node1" presStyleIdx="3" presStyleCnt="4" custScaleX="134820">
        <dgm:presLayoutVars>
          <dgm:bulletEnabled val="1"/>
        </dgm:presLayoutVars>
      </dgm:prSet>
      <dgm:spPr/>
      <dgm:t>
        <a:bodyPr/>
        <a:lstStyle/>
        <a:p>
          <a:endParaRPr lang="tr-TR"/>
        </a:p>
      </dgm:t>
    </dgm:pt>
  </dgm:ptLst>
  <dgm:cxnLst>
    <dgm:cxn modelId="{268FF863-ADDA-469F-A5EB-7A05CB5F428A}" srcId="{0385D10B-6E77-42ED-94AF-42DC03101363}" destId="{56AA00AD-5B4F-4E8C-B99A-E79C83133C36}" srcOrd="1" destOrd="0" parTransId="{61D71A5C-1376-4F46-85A1-4BB24EC32F7C}" sibTransId="{B9B8FCD9-F438-45D3-AABD-A3E25BE153C7}"/>
    <dgm:cxn modelId="{96EA8DD1-60FB-4CEA-9011-7DCB60191A2F}" type="presOf" srcId="{56AA00AD-5B4F-4E8C-B99A-E79C83133C36}" destId="{FF62A2C7-5B25-42B2-82E5-5967BE369847}" srcOrd="0" destOrd="0" presId="urn:microsoft.com/office/officeart/2005/8/layout/vList3#3"/>
    <dgm:cxn modelId="{70EB90D2-4269-4A45-B710-9901D6CE4E4D}" srcId="{0385D10B-6E77-42ED-94AF-42DC03101363}" destId="{7C414B87-648E-4528-903B-BAE1F581C635}" srcOrd="3" destOrd="0" parTransId="{EBEFCD6E-37A8-4C73-8C89-69192E760B43}" sibTransId="{296D9591-58F2-4305-8495-4E52F2DE2523}"/>
    <dgm:cxn modelId="{65D942D2-4877-4AD7-BE8B-C09D8D55A66F}" srcId="{0385D10B-6E77-42ED-94AF-42DC03101363}" destId="{4624E6F6-7E22-446F-BD28-62CF8E603897}" srcOrd="0" destOrd="0" parTransId="{1AC76C77-CE5B-4911-A8AE-C82EB16CEB85}" sibTransId="{FD899C87-B79B-49E9-BCD1-3FE4E56BAE10}"/>
    <dgm:cxn modelId="{70678A54-F8E7-443F-9673-24FFD8B07CBA}" type="presOf" srcId="{0EF65688-F9A4-4F27-A79C-5C3E3081C62C}" destId="{B6369982-1A57-491F-B6F7-F7E6BB5DE4CF}" srcOrd="0" destOrd="0" presId="urn:microsoft.com/office/officeart/2005/8/layout/vList3#3"/>
    <dgm:cxn modelId="{2D68DD4A-4D7C-45B7-A65E-FE307ACF0208}" type="presOf" srcId="{0385D10B-6E77-42ED-94AF-42DC03101363}" destId="{DB3F1683-E62A-4A5B-A3C4-F5C9FB28F513}" srcOrd="0" destOrd="0" presId="urn:microsoft.com/office/officeart/2005/8/layout/vList3#3"/>
    <dgm:cxn modelId="{66A0F058-640A-423C-B535-0518FCE789A8}" type="presOf" srcId="{7C414B87-648E-4528-903B-BAE1F581C635}" destId="{6C62A46D-33F9-42C6-B63E-66DED8D4DF70}" srcOrd="0" destOrd="0" presId="urn:microsoft.com/office/officeart/2005/8/layout/vList3#3"/>
    <dgm:cxn modelId="{73B2B35B-F53C-45FF-B800-A0114CEE85A2}" srcId="{0385D10B-6E77-42ED-94AF-42DC03101363}" destId="{0EF65688-F9A4-4F27-A79C-5C3E3081C62C}" srcOrd="2" destOrd="0" parTransId="{2C8A650B-59EC-4FA4-BCE8-7F3F1F6062F9}" sibTransId="{8E931D8E-0B91-4168-BB2B-9B699698ADB1}"/>
    <dgm:cxn modelId="{A6F0C1C1-EFAA-4E6E-BBB2-8CB75414F13C}" type="presOf" srcId="{4624E6F6-7E22-446F-BD28-62CF8E603897}" destId="{ACB4CE88-8447-40AE-8DAD-F4BCCE63CD35}" srcOrd="0" destOrd="0" presId="urn:microsoft.com/office/officeart/2005/8/layout/vList3#3"/>
    <dgm:cxn modelId="{71AD3BF4-1A6F-41DA-921F-5ABA5C055CFA}" type="presParOf" srcId="{DB3F1683-E62A-4A5B-A3C4-F5C9FB28F513}" destId="{40EA2DC8-EDAE-408E-9F69-196E11DC1721}" srcOrd="0" destOrd="0" presId="urn:microsoft.com/office/officeart/2005/8/layout/vList3#3"/>
    <dgm:cxn modelId="{684DD9D4-FB71-4447-A302-CF010ADE969B}" type="presParOf" srcId="{40EA2DC8-EDAE-408E-9F69-196E11DC1721}" destId="{199B6229-D110-4103-A37A-802AEBDE298A}" srcOrd="0" destOrd="0" presId="urn:microsoft.com/office/officeart/2005/8/layout/vList3#3"/>
    <dgm:cxn modelId="{9264EBA6-43F9-43ED-AD2C-12ECDD8FD396}" type="presParOf" srcId="{40EA2DC8-EDAE-408E-9F69-196E11DC1721}" destId="{ACB4CE88-8447-40AE-8DAD-F4BCCE63CD35}" srcOrd="1" destOrd="0" presId="urn:microsoft.com/office/officeart/2005/8/layout/vList3#3"/>
    <dgm:cxn modelId="{7CCFC0BD-A72A-4D26-A511-EE47227CB0A2}" type="presParOf" srcId="{DB3F1683-E62A-4A5B-A3C4-F5C9FB28F513}" destId="{8EDCC2C5-D493-432E-ACA3-A3D2F6CD22F9}" srcOrd="1" destOrd="0" presId="urn:microsoft.com/office/officeart/2005/8/layout/vList3#3"/>
    <dgm:cxn modelId="{AF1EE6B7-3166-4EDE-905D-8FAD45730C33}" type="presParOf" srcId="{DB3F1683-E62A-4A5B-A3C4-F5C9FB28F513}" destId="{854B10FA-0B7D-408C-BA6A-405EE404B503}" srcOrd="2" destOrd="0" presId="urn:microsoft.com/office/officeart/2005/8/layout/vList3#3"/>
    <dgm:cxn modelId="{65EB23F1-FD2C-43CB-BD22-4D15D8F01543}" type="presParOf" srcId="{854B10FA-0B7D-408C-BA6A-405EE404B503}" destId="{A2CCDBE1-F7E3-46F7-959D-A94291BB12A1}" srcOrd="0" destOrd="0" presId="urn:microsoft.com/office/officeart/2005/8/layout/vList3#3"/>
    <dgm:cxn modelId="{C0CECE70-2333-4715-8672-1149F81F2CC0}" type="presParOf" srcId="{854B10FA-0B7D-408C-BA6A-405EE404B503}" destId="{FF62A2C7-5B25-42B2-82E5-5967BE369847}" srcOrd="1" destOrd="0" presId="urn:microsoft.com/office/officeart/2005/8/layout/vList3#3"/>
    <dgm:cxn modelId="{662EA5D9-CA50-4733-A27B-2A634F87F270}" type="presParOf" srcId="{DB3F1683-E62A-4A5B-A3C4-F5C9FB28F513}" destId="{4DD5D7B0-7027-4308-BE0F-E906EC96CCB3}" srcOrd="3" destOrd="0" presId="urn:microsoft.com/office/officeart/2005/8/layout/vList3#3"/>
    <dgm:cxn modelId="{D7906CA0-66EE-4389-829F-6BC68EDF85E9}" type="presParOf" srcId="{DB3F1683-E62A-4A5B-A3C4-F5C9FB28F513}" destId="{22787C1B-FF64-4248-A574-F55D18CFFCFB}" srcOrd="4" destOrd="0" presId="urn:microsoft.com/office/officeart/2005/8/layout/vList3#3"/>
    <dgm:cxn modelId="{CC7B9AF8-A6FD-4C9F-B4CA-47BE0A2EDE3C}" type="presParOf" srcId="{22787C1B-FF64-4248-A574-F55D18CFFCFB}" destId="{F534B59B-08A3-41DF-8B61-B06DCF7222FD}" srcOrd="0" destOrd="0" presId="urn:microsoft.com/office/officeart/2005/8/layout/vList3#3"/>
    <dgm:cxn modelId="{2885BB3E-1016-4BA9-9F63-90AAE8A09DC8}" type="presParOf" srcId="{22787C1B-FF64-4248-A574-F55D18CFFCFB}" destId="{B6369982-1A57-491F-B6F7-F7E6BB5DE4CF}" srcOrd="1" destOrd="0" presId="urn:microsoft.com/office/officeart/2005/8/layout/vList3#3"/>
    <dgm:cxn modelId="{7A502EAB-016D-442B-AF3A-814E6C99E323}" type="presParOf" srcId="{DB3F1683-E62A-4A5B-A3C4-F5C9FB28F513}" destId="{1248DEF8-A0E6-4459-9676-CEE8DF7E0C8C}" srcOrd="5" destOrd="0" presId="urn:microsoft.com/office/officeart/2005/8/layout/vList3#3"/>
    <dgm:cxn modelId="{D05ED960-8224-4472-BCA6-B401765AF8BF}" type="presParOf" srcId="{DB3F1683-E62A-4A5B-A3C4-F5C9FB28F513}" destId="{ECCD2674-7ED2-4827-BCD1-5FB23073A952}" srcOrd="6" destOrd="0" presId="urn:microsoft.com/office/officeart/2005/8/layout/vList3#3"/>
    <dgm:cxn modelId="{255FD220-E0FF-4EB0-B8BC-55AC8B27846A}" type="presParOf" srcId="{ECCD2674-7ED2-4827-BCD1-5FB23073A952}" destId="{9251A3DC-7DDE-4FD4-A175-C604F3239000}" srcOrd="0" destOrd="0" presId="urn:microsoft.com/office/officeart/2005/8/layout/vList3#3"/>
    <dgm:cxn modelId="{1981E2D1-915F-480A-B161-A410A6B749A7}" type="presParOf" srcId="{ECCD2674-7ED2-4827-BCD1-5FB23073A952}" destId="{6C62A46D-33F9-42C6-B63E-66DED8D4DF70}" srcOrd="1" destOrd="0" presId="urn:microsoft.com/office/officeart/2005/8/layout/vList3#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879B432-E5CA-40FA-8C0D-1933B1707410}" type="doc">
      <dgm:prSet loTypeId="urn:microsoft.com/office/officeart/2005/8/layout/vList6" loCatId="list" qsTypeId="urn:microsoft.com/office/officeart/2005/8/quickstyle/3d1" qsCatId="3D" csTypeId="urn:microsoft.com/office/officeart/2005/8/colors/colorful1#2" csCatId="colorful" phldr="1"/>
      <dgm:spPr/>
      <dgm:t>
        <a:bodyPr/>
        <a:lstStyle/>
        <a:p>
          <a:endParaRPr lang="tr-TR"/>
        </a:p>
      </dgm:t>
    </dgm:pt>
    <dgm:pt modelId="{B3A40482-C1F1-4A15-A97C-4104DB77CB1B}">
      <dgm:prSet phldrT="[Metin]" custT="1"/>
      <dgm:spPr/>
      <dgm:t>
        <a:bodyPr/>
        <a:lstStyle/>
        <a:p>
          <a:r>
            <a:rPr lang="tr-TR" sz="2400" b="1" dirty="0" smtClean="0">
              <a:effectLst>
                <a:outerShdw blurRad="38100" dist="38100" dir="2700000" algn="tl">
                  <a:srgbClr val="000000">
                    <a:alpha val="43137"/>
                  </a:srgbClr>
                </a:outerShdw>
              </a:effectLst>
              <a:latin typeface="Cambria" pitchFamily="18" charset="0"/>
            </a:rPr>
            <a:t>Fırsat Eşitliği</a:t>
          </a:r>
          <a:endParaRPr lang="tr-TR" sz="2400" b="1" dirty="0">
            <a:effectLst>
              <a:outerShdw blurRad="38100" dist="38100" dir="2700000" algn="tl">
                <a:srgbClr val="000000">
                  <a:alpha val="43137"/>
                </a:srgbClr>
              </a:outerShdw>
            </a:effectLst>
            <a:latin typeface="Cambria" pitchFamily="18" charset="0"/>
          </a:endParaRPr>
        </a:p>
      </dgm:t>
    </dgm:pt>
    <dgm:pt modelId="{6FBF3515-E6B9-47A8-85AE-4FC27991764A}" type="parTrans" cxnId="{A9FFA90A-1080-4F75-AF05-8099D0E8FA74}">
      <dgm:prSet/>
      <dgm:spPr/>
      <dgm:t>
        <a:bodyPr/>
        <a:lstStyle/>
        <a:p>
          <a:endParaRPr lang="tr-TR"/>
        </a:p>
      </dgm:t>
    </dgm:pt>
    <dgm:pt modelId="{258AFA99-673D-4557-A70C-7239A0E5FEDE}" type="sibTrans" cxnId="{A9FFA90A-1080-4F75-AF05-8099D0E8FA74}">
      <dgm:prSet/>
      <dgm:spPr/>
      <dgm:t>
        <a:bodyPr/>
        <a:lstStyle/>
        <a:p>
          <a:endParaRPr lang="tr-TR"/>
        </a:p>
      </dgm:t>
    </dgm:pt>
    <dgm:pt modelId="{6F1FCBF7-B8F7-4F19-BF39-EFAB20B58EB4}">
      <dgm:prSet phldrT="[Metin]" custT="1"/>
      <dgm:spPr/>
      <dgm:t>
        <a:bodyPr/>
        <a:lstStyle/>
        <a:p>
          <a:r>
            <a:rPr lang="tr-TR" sz="2000" dirty="0" smtClean="0">
              <a:effectLst>
                <a:outerShdw blurRad="38100" dist="38100" dir="2700000" algn="tl">
                  <a:srgbClr val="000000">
                    <a:alpha val="43137"/>
                  </a:srgbClr>
                </a:outerShdw>
              </a:effectLst>
              <a:latin typeface="Cambria" pitchFamily="18" charset="0"/>
            </a:rPr>
            <a:t>Yetersizliği olan bireylerin, yetersizliği olmayan bireylerle eşit şansa sahip olması.</a:t>
          </a:r>
          <a:endParaRPr lang="tr-TR" sz="2000" dirty="0">
            <a:effectLst>
              <a:outerShdw blurRad="38100" dist="38100" dir="2700000" algn="tl">
                <a:srgbClr val="000000">
                  <a:alpha val="43137"/>
                </a:srgbClr>
              </a:outerShdw>
            </a:effectLst>
            <a:latin typeface="Cambria" pitchFamily="18" charset="0"/>
          </a:endParaRPr>
        </a:p>
      </dgm:t>
    </dgm:pt>
    <dgm:pt modelId="{16972493-805A-4AA0-B659-E637A61DB63D}" type="parTrans" cxnId="{BB8483C5-8B41-4E21-823B-B9B4E8CD81AA}">
      <dgm:prSet/>
      <dgm:spPr/>
      <dgm:t>
        <a:bodyPr/>
        <a:lstStyle/>
        <a:p>
          <a:endParaRPr lang="tr-TR"/>
        </a:p>
      </dgm:t>
    </dgm:pt>
    <dgm:pt modelId="{68035EE8-8707-498F-9326-62D0C1A80FE8}" type="sibTrans" cxnId="{BB8483C5-8B41-4E21-823B-B9B4E8CD81AA}">
      <dgm:prSet/>
      <dgm:spPr/>
      <dgm:t>
        <a:bodyPr/>
        <a:lstStyle/>
        <a:p>
          <a:endParaRPr lang="tr-TR"/>
        </a:p>
      </dgm:t>
    </dgm:pt>
    <dgm:pt modelId="{F9FB38CE-3044-4F28-A4B9-C4B0004F1C5B}">
      <dgm:prSet phldrT="[Metin]" custT="1"/>
      <dgm:spPr/>
      <dgm:t>
        <a:bodyPr/>
        <a:lstStyle/>
        <a:p>
          <a:r>
            <a:rPr lang="tr-TR" sz="2400" b="1" dirty="0" smtClean="0">
              <a:effectLst>
                <a:outerShdw blurRad="38100" dist="38100" dir="2700000" algn="tl">
                  <a:srgbClr val="000000">
                    <a:alpha val="43137"/>
                  </a:srgbClr>
                </a:outerShdw>
              </a:effectLst>
              <a:latin typeface="Cambria" pitchFamily="18" charset="0"/>
            </a:rPr>
            <a:t>Tam Katılım</a:t>
          </a:r>
          <a:endParaRPr lang="tr-TR" sz="2400" b="1" dirty="0">
            <a:effectLst>
              <a:outerShdw blurRad="38100" dist="38100" dir="2700000" algn="tl">
                <a:srgbClr val="000000">
                  <a:alpha val="43137"/>
                </a:srgbClr>
              </a:outerShdw>
            </a:effectLst>
            <a:latin typeface="Cambria" pitchFamily="18" charset="0"/>
          </a:endParaRPr>
        </a:p>
      </dgm:t>
    </dgm:pt>
    <dgm:pt modelId="{256DB06B-F961-418C-AF07-B00532DC4653}" type="parTrans" cxnId="{5E907BBA-143C-498E-AE2D-1F89E31C344C}">
      <dgm:prSet/>
      <dgm:spPr/>
      <dgm:t>
        <a:bodyPr/>
        <a:lstStyle/>
        <a:p>
          <a:endParaRPr lang="tr-TR"/>
        </a:p>
      </dgm:t>
    </dgm:pt>
    <dgm:pt modelId="{7BDB0498-1AA4-42A7-84C2-EDDE69B83C5A}" type="sibTrans" cxnId="{5E907BBA-143C-498E-AE2D-1F89E31C344C}">
      <dgm:prSet/>
      <dgm:spPr/>
      <dgm:t>
        <a:bodyPr/>
        <a:lstStyle/>
        <a:p>
          <a:endParaRPr lang="tr-TR"/>
        </a:p>
      </dgm:t>
    </dgm:pt>
    <dgm:pt modelId="{97DBA437-2667-4AC1-A20D-EB70F6CA1E10}">
      <dgm:prSet phldrT="[Metin]" custT="1"/>
      <dgm:spPr/>
      <dgm:t>
        <a:bodyPr/>
        <a:lstStyle/>
        <a:p>
          <a:r>
            <a:rPr lang="tr-TR" sz="2000" dirty="0" smtClean="0">
              <a:effectLst>
                <a:outerShdw blurRad="38100" dist="38100" dir="2700000" algn="tl">
                  <a:srgbClr val="000000">
                    <a:alpha val="43137"/>
                  </a:srgbClr>
                </a:outerShdw>
              </a:effectLst>
              <a:latin typeface="Cambria" pitchFamily="18" charset="0"/>
            </a:rPr>
            <a:t>Yetersizliği olan bireylerin yaşadıkları ortamlarla bütünleşmesi, yetersizlikleri nedeniyle ayrıştırılmamalarıdır.</a:t>
          </a:r>
          <a:endParaRPr lang="tr-TR" sz="2000" dirty="0">
            <a:effectLst>
              <a:outerShdw blurRad="38100" dist="38100" dir="2700000" algn="tl">
                <a:srgbClr val="000000">
                  <a:alpha val="43137"/>
                </a:srgbClr>
              </a:outerShdw>
            </a:effectLst>
            <a:latin typeface="Cambria" pitchFamily="18" charset="0"/>
          </a:endParaRPr>
        </a:p>
      </dgm:t>
    </dgm:pt>
    <dgm:pt modelId="{C79A5E4B-D54C-4C14-BE83-69CDC06410F1}" type="parTrans" cxnId="{A52B8341-6012-4101-BDFD-4042D284A527}">
      <dgm:prSet/>
      <dgm:spPr/>
      <dgm:t>
        <a:bodyPr/>
        <a:lstStyle/>
        <a:p>
          <a:endParaRPr lang="tr-TR"/>
        </a:p>
      </dgm:t>
    </dgm:pt>
    <dgm:pt modelId="{A27E2B4B-91BC-4F04-A28B-5B1E5E39E62A}" type="sibTrans" cxnId="{A52B8341-6012-4101-BDFD-4042D284A527}">
      <dgm:prSet/>
      <dgm:spPr/>
      <dgm:t>
        <a:bodyPr/>
        <a:lstStyle/>
        <a:p>
          <a:endParaRPr lang="tr-TR"/>
        </a:p>
      </dgm:t>
    </dgm:pt>
    <dgm:pt modelId="{A4A9119B-3AB9-4A22-92EA-DBC5FFECFA5F}">
      <dgm:prSet phldrT="[Metin]" custT="1"/>
      <dgm:spPr/>
      <dgm:t>
        <a:bodyPr/>
        <a:lstStyle/>
        <a:p>
          <a:r>
            <a:rPr lang="tr-TR" sz="2400" b="1" dirty="0" smtClean="0">
              <a:effectLst>
                <a:outerShdw blurRad="38100" dist="38100" dir="2700000" algn="tl">
                  <a:srgbClr val="000000">
                    <a:alpha val="43137"/>
                  </a:srgbClr>
                </a:outerShdw>
              </a:effectLst>
              <a:latin typeface="Cambria" pitchFamily="18" charset="0"/>
            </a:rPr>
            <a:t>Bağımsız Yaşam</a:t>
          </a:r>
          <a:endParaRPr lang="tr-TR" sz="2400" b="1" dirty="0">
            <a:effectLst>
              <a:outerShdw blurRad="38100" dist="38100" dir="2700000" algn="tl">
                <a:srgbClr val="000000">
                  <a:alpha val="43137"/>
                </a:srgbClr>
              </a:outerShdw>
            </a:effectLst>
            <a:latin typeface="Cambria" pitchFamily="18" charset="0"/>
          </a:endParaRPr>
        </a:p>
      </dgm:t>
    </dgm:pt>
    <dgm:pt modelId="{95A94BD5-FC59-4DFE-92AC-64F1D9C0DA9B}" type="parTrans" cxnId="{31F02A24-7EE3-4583-AE62-14F144677BED}">
      <dgm:prSet/>
      <dgm:spPr/>
      <dgm:t>
        <a:bodyPr/>
        <a:lstStyle/>
        <a:p>
          <a:endParaRPr lang="tr-TR"/>
        </a:p>
      </dgm:t>
    </dgm:pt>
    <dgm:pt modelId="{0D3A4938-16B0-47B4-B320-0D76643D2907}" type="sibTrans" cxnId="{31F02A24-7EE3-4583-AE62-14F144677BED}">
      <dgm:prSet/>
      <dgm:spPr/>
      <dgm:t>
        <a:bodyPr/>
        <a:lstStyle/>
        <a:p>
          <a:endParaRPr lang="tr-TR"/>
        </a:p>
      </dgm:t>
    </dgm:pt>
    <dgm:pt modelId="{3BFFBE01-84D1-4450-89FA-28CB5F796DBF}">
      <dgm:prSet phldrT="[Metin]" custT="1"/>
      <dgm:spPr/>
      <dgm:t>
        <a:bodyPr/>
        <a:lstStyle/>
        <a:p>
          <a:r>
            <a:rPr lang="tr-TR" sz="2400" b="1" dirty="0" smtClean="0">
              <a:effectLst>
                <a:outerShdw blurRad="38100" dist="38100" dir="2700000" algn="tl">
                  <a:srgbClr val="000000">
                    <a:alpha val="43137"/>
                  </a:srgbClr>
                </a:outerShdw>
              </a:effectLst>
              <a:latin typeface="Cambria" pitchFamily="18" charset="0"/>
            </a:rPr>
            <a:t>Ekonomik olarak kendi  kendine yetebilme</a:t>
          </a:r>
          <a:endParaRPr lang="tr-TR" sz="2400" b="1" dirty="0">
            <a:effectLst>
              <a:outerShdw blurRad="38100" dist="38100" dir="2700000" algn="tl">
                <a:srgbClr val="000000">
                  <a:alpha val="43137"/>
                </a:srgbClr>
              </a:outerShdw>
            </a:effectLst>
            <a:latin typeface="Cambria" pitchFamily="18" charset="0"/>
          </a:endParaRPr>
        </a:p>
      </dgm:t>
    </dgm:pt>
    <dgm:pt modelId="{8DF35C1D-0B3E-4058-947C-105EA15B15DD}" type="parTrans" cxnId="{42800713-B104-4063-ADC5-A7EC6E7C7752}">
      <dgm:prSet/>
      <dgm:spPr/>
      <dgm:t>
        <a:bodyPr/>
        <a:lstStyle/>
        <a:p>
          <a:endParaRPr lang="tr-TR"/>
        </a:p>
      </dgm:t>
    </dgm:pt>
    <dgm:pt modelId="{012C77F4-CD12-49E5-8131-F6369165B6FA}" type="sibTrans" cxnId="{42800713-B104-4063-ADC5-A7EC6E7C7752}">
      <dgm:prSet/>
      <dgm:spPr/>
      <dgm:t>
        <a:bodyPr/>
        <a:lstStyle/>
        <a:p>
          <a:endParaRPr lang="tr-TR"/>
        </a:p>
      </dgm:t>
    </dgm:pt>
    <dgm:pt modelId="{ACC6AA8F-B329-42D4-BC31-97E7A99E54EC}">
      <dgm:prSet custT="1"/>
      <dgm:spPr/>
      <dgm:t>
        <a:bodyPr/>
        <a:lstStyle/>
        <a:p>
          <a:r>
            <a:rPr lang="tr-TR" sz="2000" dirty="0" smtClean="0">
              <a:effectLst>
                <a:outerShdw blurRad="38100" dist="38100" dir="2700000" algn="tl">
                  <a:srgbClr val="000000">
                    <a:alpha val="43137"/>
                  </a:srgbClr>
                </a:outerShdw>
              </a:effectLst>
              <a:latin typeface="Cambria" pitchFamily="18" charset="0"/>
            </a:rPr>
            <a:t>Bu bireylerin yaşamlarında seçim yapmada özgür olmalarıdır.</a:t>
          </a:r>
          <a:endParaRPr lang="tr-TR" sz="2000" dirty="0">
            <a:effectLst>
              <a:outerShdw blurRad="38100" dist="38100" dir="2700000" algn="tl">
                <a:srgbClr val="000000">
                  <a:alpha val="43137"/>
                </a:srgbClr>
              </a:outerShdw>
            </a:effectLst>
            <a:latin typeface="Cambria" pitchFamily="18" charset="0"/>
          </a:endParaRPr>
        </a:p>
      </dgm:t>
    </dgm:pt>
    <dgm:pt modelId="{71B36663-D7BD-4335-9919-D41A74999A7D}" type="parTrans" cxnId="{E74AD947-C458-45F4-A50E-E54FC9537C86}">
      <dgm:prSet/>
      <dgm:spPr/>
    </dgm:pt>
    <dgm:pt modelId="{090338AC-70BC-4A6B-841B-592367437E74}" type="sibTrans" cxnId="{E74AD947-C458-45F4-A50E-E54FC9537C86}">
      <dgm:prSet/>
      <dgm:spPr/>
    </dgm:pt>
    <dgm:pt modelId="{7DDA79F6-E01C-44EC-A317-77D965D33958}">
      <dgm:prSet custT="1"/>
      <dgm:spPr/>
      <dgm:t>
        <a:bodyPr/>
        <a:lstStyle/>
        <a:p>
          <a:r>
            <a:rPr lang="tr-TR" sz="2000" dirty="0" smtClean="0">
              <a:effectLst>
                <a:outerShdw blurRad="38100" dist="38100" dir="2700000" algn="tl">
                  <a:srgbClr val="000000">
                    <a:alpha val="43137"/>
                  </a:srgbClr>
                </a:outerShdw>
              </a:effectLst>
              <a:latin typeface="Cambria" pitchFamily="18" charset="0"/>
            </a:rPr>
            <a:t>Tam gelir getirici iş ortamlarında , toplumda ya da aile içinde gelir getirmeyen iş ortamlarında çalışacaktır.</a:t>
          </a:r>
          <a:endParaRPr lang="tr-TR" sz="2000" dirty="0">
            <a:effectLst>
              <a:outerShdw blurRad="38100" dist="38100" dir="2700000" algn="tl">
                <a:srgbClr val="000000">
                  <a:alpha val="43137"/>
                </a:srgbClr>
              </a:outerShdw>
            </a:effectLst>
            <a:latin typeface="Cambria" pitchFamily="18" charset="0"/>
          </a:endParaRPr>
        </a:p>
      </dgm:t>
    </dgm:pt>
    <dgm:pt modelId="{1E4DF023-58A0-415D-8157-5A8198EF99AC}" type="parTrans" cxnId="{B7A88444-5650-432A-BC58-6D4E7FB580A6}">
      <dgm:prSet/>
      <dgm:spPr/>
    </dgm:pt>
    <dgm:pt modelId="{465AA32A-3B0B-45E6-8EE9-35F772FA3BBF}" type="sibTrans" cxnId="{B7A88444-5650-432A-BC58-6D4E7FB580A6}">
      <dgm:prSet/>
      <dgm:spPr/>
    </dgm:pt>
    <dgm:pt modelId="{36B0D72A-C1FB-44B9-BD68-A5F4D15D89B4}" type="pres">
      <dgm:prSet presAssocID="{8879B432-E5CA-40FA-8C0D-1933B1707410}" presName="Name0" presStyleCnt="0">
        <dgm:presLayoutVars>
          <dgm:dir/>
          <dgm:animLvl val="lvl"/>
          <dgm:resizeHandles/>
        </dgm:presLayoutVars>
      </dgm:prSet>
      <dgm:spPr/>
      <dgm:t>
        <a:bodyPr/>
        <a:lstStyle/>
        <a:p>
          <a:endParaRPr lang="tr-TR"/>
        </a:p>
      </dgm:t>
    </dgm:pt>
    <dgm:pt modelId="{690E1C65-4B09-4D80-AA58-4F1E2D970E3D}" type="pres">
      <dgm:prSet presAssocID="{B3A40482-C1F1-4A15-A97C-4104DB77CB1B}" presName="linNode" presStyleCnt="0"/>
      <dgm:spPr/>
    </dgm:pt>
    <dgm:pt modelId="{2785F494-EB3E-4C5A-AFBA-F1DE627C9E3A}" type="pres">
      <dgm:prSet presAssocID="{B3A40482-C1F1-4A15-A97C-4104DB77CB1B}" presName="parentShp" presStyleLbl="node1" presStyleIdx="0" presStyleCnt="4" custScaleX="105504" custScaleY="123349">
        <dgm:presLayoutVars>
          <dgm:bulletEnabled val="1"/>
        </dgm:presLayoutVars>
      </dgm:prSet>
      <dgm:spPr/>
      <dgm:t>
        <a:bodyPr/>
        <a:lstStyle/>
        <a:p>
          <a:endParaRPr lang="tr-TR"/>
        </a:p>
      </dgm:t>
    </dgm:pt>
    <dgm:pt modelId="{A34115DF-A5DA-44CA-87BF-9811D76B27B6}" type="pres">
      <dgm:prSet presAssocID="{B3A40482-C1F1-4A15-A97C-4104DB77CB1B}" presName="childShp" presStyleLbl="bgAccFollowNode1" presStyleIdx="0" presStyleCnt="4" custScaleX="113248" custScaleY="118520">
        <dgm:presLayoutVars>
          <dgm:bulletEnabled val="1"/>
        </dgm:presLayoutVars>
      </dgm:prSet>
      <dgm:spPr>
        <a:prstGeom prst="roundRect">
          <a:avLst/>
        </a:prstGeom>
      </dgm:spPr>
      <dgm:t>
        <a:bodyPr/>
        <a:lstStyle/>
        <a:p>
          <a:endParaRPr lang="tr-TR"/>
        </a:p>
      </dgm:t>
    </dgm:pt>
    <dgm:pt modelId="{C9FD25A0-13C7-423E-863D-9B03813F31A2}" type="pres">
      <dgm:prSet presAssocID="{258AFA99-673D-4557-A70C-7239A0E5FEDE}" presName="spacing" presStyleCnt="0"/>
      <dgm:spPr/>
    </dgm:pt>
    <dgm:pt modelId="{477CC8E0-7C1B-47E6-A179-3EA9FA8B89E0}" type="pres">
      <dgm:prSet presAssocID="{F9FB38CE-3044-4F28-A4B9-C4B0004F1C5B}" presName="linNode" presStyleCnt="0"/>
      <dgm:spPr/>
    </dgm:pt>
    <dgm:pt modelId="{6EFC5ECA-7D11-4197-80C5-E58AC7B255E4}" type="pres">
      <dgm:prSet presAssocID="{F9FB38CE-3044-4F28-A4B9-C4B0004F1C5B}" presName="parentShp" presStyleLbl="node1" presStyleIdx="1" presStyleCnt="4" custScaleX="105504" custScaleY="133423">
        <dgm:presLayoutVars>
          <dgm:bulletEnabled val="1"/>
        </dgm:presLayoutVars>
      </dgm:prSet>
      <dgm:spPr/>
      <dgm:t>
        <a:bodyPr/>
        <a:lstStyle/>
        <a:p>
          <a:endParaRPr lang="tr-TR"/>
        </a:p>
      </dgm:t>
    </dgm:pt>
    <dgm:pt modelId="{096EC710-7BAC-4408-AAA9-169575F07586}" type="pres">
      <dgm:prSet presAssocID="{F9FB38CE-3044-4F28-A4B9-C4B0004F1C5B}" presName="childShp" presStyleLbl="bgAccFollowNode1" presStyleIdx="1" presStyleCnt="4" custScaleX="113248" custScaleY="154126">
        <dgm:presLayoutVars>
          <dgm:bulletEnabled val="1"/>
        </dgm:presLayoutVars>
      </dgm:prSet>
      <dgm:spPr>
        <a:prstGeom prst="roundRect">
          <a:avLst/>
        </a:prstGeom>
      </dgm:spPr>
      <dgm:t>
        <a:bodyPr/>
        <a:lstStyle/>
        <a:p>
          <a:endParaRPr lang="tr-TR"/>
        </a:p>
      </dgm:t>
    </dgm:pt>
    <dgm:pt modelId="{5DDC37AE-B1DC-4186-9F58-5366125C1C47}" type="pres">
      <dgm:prSet presAssocID="{7BDB0498-1AA4-42A7-84C2-EDDE69B83C5A}" presName="spacing" presStyleCnt="0"/>
      <dgm:spPr/>
    </dgm:pt>
    <dgm:pt modelId="{4469F80C-9D48-4B84-ABE6-1082E98BB30C}" type="pres">
      <dgm:prSet presAssocID="{A4A9119B-3AB9-4A22-92EA-DBC5FFECFA5F}" presName="linNode" presStyleCnt="0"/>
      <dgm:spPr/>
    </dgm:pt>
    <dgm:pt modelId="{0D2C7DA9-8B82-4D8A-95BF-6C8C510514CC}" type="pres">
      <dgm:prSet presAssocID="{A4A9119B-3AB9-4A22-92EA-DBC5FFECFA5F}" presName="parentShp" presStyleLbl="node1" presStyleIdx="2" presStyleCnt="4" custScaleX="105504" custScaleY="138983">
        <dgm:presLayoutVars>
          <dgm:bulletEnabled val="1"/>
        </dgm:presLayoutVars>
      </dgm:prSet>
      <dgm:spPr/>
      <dgm:t>
        <a:bodyPr/>
        <a:lstStyle/>
        <a:p>
          <a:endParaRPr lang="tr-TR"/>
        </a:p>
      </dgm:t>
    </dgm:pt>
    <dgm:pt modelId="{EB2794D2-ABCC-40D0-8DD6-3F006083FAF6}" type="pres">
      <dgm:prSet presAssocID="{A4A9119B-3AB9-4A22-92EA-DBC5FFECFA5F}" presName="childShp" presStyleLbl="bgAccFollowNode1" presStyleIdx="2" presStyleCnt="4" custScaleX="113248" custScaleY="118576">
        <dgm:presLayoutVars>
          <dgm:bulletEnabled val="1"/>
        </dgm:presLayoutVars>
      </dgm:prSet>
      <dgm:spPr>
        <a:prstGeom prst="roundRect">
          <a:avLst/>
        </a:prstGeom>
      </dgm:spPr>
      <dgm:t>
        <a:bodyPr/>
        <a:lstStyle/>
        <a:p>
          <a:endParaRPr lang="tr-TR"/>
        </a:p>
      </dgm:t>
    </dgm:pt>
    <dgm:pt modelId="{CB398767-314C-47BD-B7EE-E404227341B3}" type="pres">
      <dgm:prSet presAssocID="{0D3A4938-16B0-47B4-B320-0D76643D2907}" presName="spacing" presStyleCnt="0"/>
      <dgm:spPr/>
    </dgm:pt>
    <dgm:pt modelId="{787E7391-4E42-4717-BCB1-1ECB26D19A9D}" type="pres">
      <dgm:prSet presAssocID="{3BFFBE01-84D1-4450-89FA-28CB5F796DBF}" presName="linNode" presStyleCnt="0"/>
      <dgm:spPr/>
    </dgm:pt>
    <dgm:pt modelId="{94868099-C3B4-4B31-8284-3D0929FC4C22}" type="pres">
      <dgm:prSet presAssocID="{3BFFBE01-84D1-4450-89FA-28CB5F796DBF}" presName="parentShp" presStyleLbl="node1" presStyleIdx="3" presStyleCnt="4" custScaleX="111250" custScaleY="153319" custLinFactNeighborX="0" custLinFactNeighborY="-2319">
        <dgm:presLayoutVars>
          <dgm:bulletEnabled val="1"/>
        </dgm:presLayoutVars>
      </dgm:prSet>
      <dgm:spPr/>
      <dgm:t>
        <a:bodyPr/>
        <a:lstStyle/>
        <a:p>
          <a:endParaRPr lang="tr-TR"/>
        </a:p>
      </dgm:t>
    </dgm:pt>
    <dgm:pt modelId="{0E4A5145-F0D6-46F3-A59F-91C0BD49805F}" type="pres">
      <dgm:prSet presAssocID="{3BFFBE01-84D1-4450-89FA-28CB5F796DBF}" presName="childShp" presStyleLbl="bgAccFollowNode1" presStyleIdx="3" presStyleCnt="4" custScaleX="113787" custScaleY="153413">
        <dgm:presLayoutVars>
          <dgm:bulletEnabled val="1"/>
        </dgm:presLayoutVars>
      </dgm:prSet>
      <dgm:spPr>
        <a:prstGeom prst="roundRect">
          <a:avLst/>
        </a:prstGeom>
      </dgm:spPr>
      <dgm:t>
        <a:bodyPr/>
        <a:lstStyle/>
        <a:p>
          <a:endParaRPr lang="tr-TR"/>
        </a:p>
      </dgm:t>
    </dgm:pt>
  </dgm:ptLst>
  <dgm:cxnLst>
    <dgm:cxn modelId="{B7A88444-5650-432A-BC58-6D4E7FB580A6}" srcId="{3BFFBE01-84D1-4450-89FA-28CB5F796DBF}" destId="{7DDA79F6-E01C-44EC-A317-77D965D33958}" srcOrd="0" destOrd="0" parTransId="{1E4DF023-58A0-415D-8157-5A8198EF99AC}" sibTransId="{465AA32A-3B0B-45E6-8EE9-35F772FA3BBF}"/>
    <dgm:cxn modelId="{31F02A24-7EE3-4583-AE62-14F144677BED}" srcId="{8879B432-E5CA-40FA-8C0D-1933B1707410}" destId="{A4A9119B-3AB9-4A22-92EA-DBC5FFECFA5F}" srcOrd="2" destOrd="0" parTransId="{95A94BD5-FC59-4DFE-92AC-64F1D9C0DA9B}" sibTransId="{0D3A4938-16B0-47B4-B320-0D76643D2907}"/>
    <dgm:cxn modelId="{7EE2ACF1-6191-46DF-A6C7-1B6E17642C97}" type="presOf" srcId="{8879B432-E5CA-40FA-8C0D-1933B1707410}" destId="{36B0D72A-C1FB-44B9-BD68-A5F4D15D89B4}" srcOrd="0" destOrd="0" presId="urn:microsoft.com/office/officeart/2005/8/layout/vList6"/>
    <dgm:cxn modelId="{DB812217-DFCE-4A39-85D1-AF74E15C01DB}" type="presOf" srcId="{ACC6AA8F-B329-42D4-BC31-97E7A99E54EC}" destId="{EB2794D2-ABCC-40D0-8DD6-3F006083FAF6}" srcOrd="0" destOrd="0" presId="urn:microsoft.com/office/officeart/2005/8/layout/vList6"/>
    <dgm:cxn modelId="{8F051595-9BE0-4257-BFB7-3A1F993944E4}" type="presOf" srcId="{B3A40482-C1F1-4A15-A97C-4104DB77CB1B}" destId="{2785F494-EB3E-4C5A-AFBA-F1DE627C9E3A}" srcOrd="0" destOrd="0" presId="urn:microsoft.com/office/officeart/2005/8/layout/vList6"/>
    <dgm:cxn modelId="{DB04FC41-BBD4-4683-8C97-DAEB32AF8FAB}" type="presOf" srcId="{97DBA437-2667-4AC1-A20D-EB70F6CA1E10}" destId="{096EC710-7BAC-4408-AAA9-169575F07586}" srcOrd="0" destOrd="0" presId="urn:microsoft.com/office/officeart/2005/8/layout/vList6"/>
    <dgm:cxn modelId="{E74AD947-C458-45F4-A50E-E54FC9537C86}" srcId="{A4A9119B-3AB9-4A22-92EA-DBC5FFECFA5F}" destId="{ACC6AA8F-B329-42D4-BC31-97E7A99E54EC}" srcOrd="0" destOrd="0" parTransId="{71B36663-D7BD-4335-9919-D41A74999A7D}" sibTransId="{090338AC-70BC-4A6B-841B-592367437E74}"/>
    <dgm:cxn modelId="{19F8A677-31AD-4CFE-977A-298B642FCC1A}" type="presOf" srcId="{F9FB38CE-3044-4F28-A4B9-C4B0004F1C5B}" destId="{6EFC5ECA-7D11-4197-80C5-E58AC7B255E4}" srcOrd="0" destOrd="0" presId="urn:microsoft.com/office/officeart/2005/8/layout/vList6"/>
    <dgm:cxn modelId="{5E907BBA-143C-498E-AE2D-1F89E31C344C}" srcId="{8879B432-E5CA-40FA-8C0D-1933B1707410}" destId="{F9FB38CE-3044-4F28-A4B9-C4B0004F1C5B}" srcOrd="1" destOrd="0" parTransId="{256DB06B-F961-418C-AF07-B00532DC4653}" sibTransId="{7BDB0498-1AA4-42A7-84C2-EDDE69B83C5A}"/>
    <dgm:cxn modelId="{D1B32541-811A-4D5D-9B6B-6670A24FBEF3}" type="presOf" srcId="{6F1FCBF7-B8F7-4F19-BF39-EFAB20B58EB4}" destId="{A34115DF-A5DA-44CA-87BF-9811D76B27B6}" srcOrd="0" destOrd="0" presId="urn:microsoft.com/office/officeart/2005/8/layout/vList6"/>
    <dgm:cxn modelId="{211C142D-23BA-45D1-AD76-B2CB5C7233C0}" type="presOf" srcId="{A4A9119B-3AB9-4A22-92EA-DBC5FFECFA5F}" destId="{0D2C7DA9-8B82-4D8A-95BF-6C8C510514CC}" srcOrd="0" destOrd="0" presId="urn:microsoft.com/office/officeart/2005/8/layout/vList6"/>
    <dgm:cxn modelId="{A9FFA90A-1080-4F75-AF05-8099D0E8FA74}" srcId="{8879B432-E5CA-40FA-8C0D-1933B1707410}" destId="{B3A40482-C1F1-4A15-A97C-4104DB77CB1B}" srcOrd="0" destOrd="0" parTransId="{6FBF3515-E6B9-47A8-85AE-4FC27991764A}" sibTransId="{258AFA99-673D-4557-A70C-7239A0E5FEDE}"/>
    <dgm:cxn modelId="{A52B8341-6012-4101-BDFD-4042D284A527}" srcId="{F9FB38CE-3044-4F28-A4B9-C4B0004F1C5B}" destId="{97DBA437-2667-4AC1-A20D-EB70F6CA1E10}" srcOrd="0" destOrd="0" parTransId="{C79A5E4B-D54C-4C14-BE83-69CDC06410F1}" sibTransId="{A27E2B4B-91BC-4F04-A28B-5B1E5E39E62A}"/>
    <dgm:cxn modelId="{42800713-B104-4063-ADC5-A7EC6E7C7752}" srcId="{8879B432-E5CA-40FA-8C0D-1933B1707410}" destId="{3BFFBE01-84D1-4450-89FA-28CB5F796DBF}" srcOrd="3" destOrd="0" parTransId="{8DF35C1D-0B3E-4058-947C-105EA15B15DD}" sibTransId="{012C77F4-CD12-49E5-8131-F6369165B6FA}"/>
    <dgm:cxn modelId="{B6315FC5-C7A7-4BBB-B820-DFD8756CD115}" type="presOf" srcId="{7DDA79F6-E01C-44EC-A317-77D965D33958}" destId="{0E4A5145-F0D6-46F3-A59F-91C0BD49805F}" srcOrd="0" destOrd="0" presId="urn:microsoft.com/office/officeart/2005/8/layout/vList6"/>
    <dgm:cxn modelId="{48F57B63-2B3E-4983-B01B-13ABC4EE5868}" type="presOf" srcId="{3BFFBE01-84D1-4450-89FA-28CB5F796DBF}" destId="{94868099-C3B4-4B31-8284-3D0929FC4C22}" srcOrd="0" destOrd="0" presId="urn:microsoft.com/office/officeart/2005/8/layout/vList6"/>
    <dgm:cxn modelId="{BB8483C5-8B41-4E21-823B-B9B4E8CD81AA}" srcId="{B3A40482-C1F1-4A15-A97C-4104DB77CB1B}" destId="{6F1FCBF7-B8F7-4F19-BF39-EFAB20B58EB4}" srcOrd="0" destOrd="0" parTransId="{16972493-805A-4AA0-B659-E637A61DB63D}" sibTransId="{68035EE8-8707-498F-9326-62D0C1A80FE8}"/>
    <dgm:cxn modelId="{374744BE-F1A6-4E51-8980-1670D4AE8003}" type="presParOf" srcId="{36B0D72A-C1FB-44B9-BD68-A5F4D15D89B4}" destId="{690E1C65-4B09-4D80-AA58-4F1E2D970E3D}" srcOrd="0" destOrd="0" presId="urn:microsoft.com/office/officeart/2005/8/layout/vList6"/>
    <dgm:cxn modelId="{B7D73682-E4C9-47FC-92EA-956A469A9EA6}" type="presParOf" srcId="{690E1C65-4B09-4D80-AA58-4F1E2D970E3D}" destId="{2785F494-EB3E-4C5A-AFBA-F1DE627C9E3A}" srcOrd="0" destOrd="0" presId="urn:microsoft.com/office/officeart/2005/8/layout/vList6"/>
    <dgm:cxn modelId="{D2D1EC52-C099-4703-B97F-9A06EA93B1D0}" type="presParOf" srcId="{690E1C65-4B09-4D80-AA58-4F1E2D970E3D}" destId="{A34115DF-A5DA-44CA-87BF-9811D76B27B6}" srcOrd="1" destOrd="0" presId="urn:microsoft.com/office/officeart/2005/8/layout/vList6"/>
    <dgm:cxn modelId="{911A88C5-ED5B-4715-926B-00B865E6527D}" type="presParOf" srcId="{36B0D72A-C1FB-44B9-BD68-A5F4D15D89B4}" destId="{C9FD25A0-13C7-423E-863D-9B03813F31A2}" srcOrd="1" destOrd="0" presId="urn:microsoft.com/office/officeart/2005/8/layout/vList6"/>
    <dgm:cxn modelId="{D0E616FB-2434-41B8-8BA7-88BC5D62451A}" type="presParOf" srcId="{36B0D72A-C1FB-44B9-BD68-A5F4D15D89B4}" destId="{477CC8E0-7C1B-47E6-A179-3EA9FA8B89E0}" srcOrd="2" destOrd="0" presId="urn:microsoft.com/office/officeart/2005/8/layout/vList6"/>
    <dgm:cxn modelId="{FD312A63-C073-47AA-AAE6-9A724CB7B551}" type="presParOf" srcId="{477CC8E0-7C1B-47E6-A179-3EA9FA8B89E0}" destId="{6EFC5ECA-7D11-4197-80C5-E58AC7B255E4}" srcOrd="0" destOrd="0" presId="urn:microsoft.com/office/officeart/2005/8/layout/vList6"/>
    <dgm:cxn modelId="{7C9DBC37-BC76-482E-887A-CA4B3CDB1DDB}" type="presParOf" srcId="{477CC8E0-7C1B-47E6-A179-3EA9FA8B89E0}" destId="{096EC710-7BAC-4408-AAA9-169575F07586}" srcOrd="1" destOrd="0" presId="urn:microsoft.com/office/officeart/2005/8/layout/vList6"/>
    <dgm:cxn modelId="{E66D350C-8C28-44BE-A25A-1AEC31006E4F}" type="presParOf" srcId="{36B0D72A-C1FB-44B9-BD68-A5F4D15D89B4}" destId="{5DDC37AE-B1DC-4186-9F58-5366125C1C47}" srcOrd="3" destOrd="0" presId="urn:microsoft.com/office/officeart/2005/8/layout/vList6"/>
    <dgm:cxn modelId="{F0307E8D-C83E-4D12-B982-54F59044032D}" type="presParOf" srcId="{36B0D72A-C1FB-44B9-BD68-A5F4D15D89B4}" destId="{4469F80C-9D48-4B84-ABE6-1082E98BB30C}" srcOrd="4" destOrd="0" presId="urn:microsoft.com/office/officeart/2005/8/layout/vList6"/>
    <dgm:cxn modelId="{2641AA60-9981-4CEB-9F7F-2BBC1732C312}" type="presParOf" srcId="{4469F80C-9D48-4B84-ABE6-1082E98BB30C}" destId="{0D2C7DA9-8B82-4D8A-95BF-6C8C510514CC}" srcOrd="0" destOrd="0" presId="urn:microsoft.com/office/officeart/2005/8/layout/vList6"/>
    <dgm:cxn modelId="{1D3B11BD-2268-468A-8313-AB086B0B36C5}" type="presParOf" srcId="{4469F80C-9D48-4B84-ABE6-1082E98BB30C}" destId="{EB2794D2-ABCC-40D0-8DD6-3F006083FAF6}" srcOrd="1" destOrd="0" presId="urn:microsoft.com/office/officeart/2005/8/layout/vList6"/>
    <dgm:cxn modelId="{22DA664F-AFC6-48B1-815D-0FFA49335D6D}" type="presParOf" srcId="{36B0D72A-C1FB-44B9-BD68-A5F4D15D89B4}" destId="{CB398767-314C-47BD-B7EE-E404227341B3}" srcOrd="5" destOrd="0" presId="urn:microsoft.com/office/officeart/2005/8/layout/vList6"/>
    <dgm:cxn modelId="{81282703-B49F-42A8-BB2A-CD7A0986C2E9}" type="presParOf" srcId="{36B0D72A-C1FB-44B9-BD68-A5F4D15D89B4}" destId="{787E7391-4E42-4717-BCB1-1ECB26D19A9D}" srcOrd="6" destOrd="0" presId="urn:microsoft.com/office/officeart/2005/8/layout/vList6"/>
    <dgm:cxn modelId="{BC169E1C-5AFF-40A5-BB25-E42CDF94C2F1}" type="presParOf" srcId="{787E7391-4E42-4717-BCB1-1ECB26D19A9D}" destId="{94868099-C3B4-4B31-8284-3D0929FC4C22}" srcOrd="0" destOrd="0" presId="urn:microsoft.com/office/officeart/2005/8/layout/vList6"/>
    <dgm:cxn modelId="{57BB92FD-3917-4B10-97FD-BC6380BC6E00}" type="presParOf" srcId="{787E7391-4E42-4717-BCB1-1ECB26D19A9D}" destId="{0E4A5145-F0D6-46F3-A59F-91C0BD49805F}"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20BA02-5106-4F27-8B8C-55D567965525}">
      <dsp:nvSpPr>
        <dsp:cNvPr id="0" name=""/>
        <dsp:cNvSpPr/>
      </dsp:nvSpPr>
      <dsp:spPr>
        <a:xfrm rot="5400000">
          <a:off x="4324552" y="-2657008"/>
          <a:ext cx="1212447" cy="6549844"/>
        </a:xfrm>
        <a:prstGeom prst="round2SameRect">
          <a:avLst/>
        </a:prstGeom>
        <a:solidFill>
          <a:schemeClr val="accent2">
            <a:tint val="40000"/>
            <a:alpha val="90000"/>
            <a:hueOff val="0"/>
            <a:satOff val="0"/>
            <a:lumOff val="0"/>
            <a:alphaOff val="0"/>
          </a:schemeClr>
        </a:solidFill>
        <a:ln w="9525" cap="rnd" cmpd="sng" algn="ctr">
          <a:solidFill>
            <a:schemeClr val="accent2">
              <a:tint val="40000"/>
              <a:alpha val="90000"/>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endParaRPr lang="tr-TR" sz="1800" b="0" kern="1200" dirty="0">
            <a:effectLst>
              <a:outerShdw blurRad="38100" dist="38100" dir="2700000" algn="tl">
                <a:srgbClr val="000000">
                  <a:alpha val="43137"/>
                </a:srgbClr>
              </a:outerShdw>
            </a:effectLst>
            <a:latin typeface="Cambria" pitchFamily="18" charset="0"/>
          </a:endParaRPr>
        </a:p>
        <a:p>
          <a:pPr marL="171450" lvl="1" indent="-171450" algn="l" defTabSz="800100">
            <a:lnSpc>
              <a:spcPct val="90000"/>
            </a:lnSpc>
            <a:spcBef>
              <a:spcPct val="0"/>
            </a:spcBef>
            <a:spcAft>
              <a:spcPct val="15000"/>
            </a:spcAft>
            <a:buChar char="••"/>
          </a:pPr>
          <a:r>
            <a:rPr lang="tr-TR" sz="1800" b="0" kern="1200" dirty="0" smtClean="0">
              <a:effectLst>
                <a:outerShdw blurRad="38100" dist="38100" dir="2700000" algn="tl">
                  <a:srgbClr val="000000">
                    <a:alpha val="43137"/>
                  </a:srgbClr>
                </a:outerShdw>
              </a:effectLst>
              <a:latin typeface="Cambria" pitchFamily="18" charset="0"/>
            </a:rPr>
            <a:t>Bireyin psikolojik, fizyolojik, anatomik özelliklerinde geçici ya da kalıcı türden bir kayıp ya da işleyiş bozukluğu olması durumudur (</a:t>
          </a:r>
          <a:r>
            <a:rPr lang="tr-TR" sz="1800" b="0" kern="1200" dirty="0" err="1" smtClean="0">
              <a:effectLst>
                <a:outerShdw blurRad="38100" dist="38100" dir="2700000" algn="tl">
                  <a:srgbClr val="000000">
                    <a:alpha val="43137"/>
                  </a:srgbClr>
                </a:outerShdw>
              </a:effectLst>
              <a:latin typeface="Cambria" pitchFamily="18" charset="0"/>
            </a:rPr>
            <a:t>Özsoy</a:t>
          </a:r>
          <a:r>
            <a:rPr lang="tr-TR" sz="1800" b="0" kern="1200" dirty="0" smtClean="0">
              <a:effectLst>
                <a:outerShdw blurRad="38100" dist="38100" dir="2700000" algn="tl">
                  <a:srgbClr val="000000">
                    <a:alpha val="43137"/>
                  </a:srgbClr>
                </a:outerShdw>
              </a:effectLst>
              <a:latin typeface="Cambria" pitchFamily="18" charset="0"/>
            </a:rPr>
            <a:t>, </a:t>
          </a:r>
          <a:r>
            <a:rPr lang="tr-TR" sz="1800" b="0" kern="1200" dirty="0" err="1" smtClean="0">
              <a:effectLst>
                <a:outerShdw blurRad="38100" dist="38100" dir="2700000" algn="tl">
                  <a:srgbClr val="000000">
                    <a:alpha val="43137"/>
                  </a:srgbClr>
                </a:outerShdw>
              </a:effectLst>
              <a:latin typeface="Cambria" pitchFamily="18" charset="0"/>
            </a:rPr>
            <a:t>Özyürek</a:t>
          </a:r>
          <a:r>
            <a:rPr lang="tr-TR" sz="1800" b="0" kern="1200" dirty="0" smtClean="0">
              <a:effectLst>
                <a:outerShdw blurRad="38100" dist="38100" dir="2700000" algn="tl">
                  <a:srgbClr val="000000">
                    <a:alpha val="43137"/>
                  </a:srgbClr>
                </a:outerShdw>
              </a:effectLst>
              <a:latin typeface="Cambria" pitchFamily="18" charset="0"/>
            </a:rPr>
            <a:t> ve </a:t>
          </a:r>
          <a:r>
            <a:rPr lang="tr-TR" sz="1800" b="0" kern="1200" dirty="0" err="1" smtClean="0">
              <a:effectLst>
                <a:outerShdw blurRad="38100" dist="38100" dir="2700000" algn="tl">
                  <a:srgbClr val="000000">
                    <a:alpha val="43137"/>
                  </a:srgbClr>
                </a:outerShdw>
              </a:effectLst>
              <a:latin typeface="Cambria" pitchFamily="18" charset="0"/>
            </a:rPr>
            <a:t>Eripek</a:t>
          </a:r>
          <a:r>
            <a:rPr lang="tr-TR" sz="1800" b="0" kern="1200" dirty="0" smtClean="0">
              <a:effectLst>
                <a:outerShdw blurRad="38100" dist="38100" dir="2700000" algn="tl">
                  <a:srgbClr val="000000">
                    <a:alpha val="43137"/>
                  </a:srgbClr>
                </a:outerShdw>
              </a:effectLst>
              <a:latin typeface="Cambria" pitchFamily="18" charset="0"/>
            </a:rPr>
            <a:t>, 1989; WHO, 1993).</a:t>
          </a:r>
          <a:endParaRPr lang="tr-TR" sz="1800" b="0" kern="1200" dirty="0">
            <a:effectLst>
              <a:outerShdw blurRad="38100" dist="38100" dir="2700000" algn="tl">
                <a:srgbClr val="000000">
                  <a:alpha val="43137"/>
                </a:srgbClr>
              </a:outerShdw>
            </a:effectLst>
            <a:latin typeface="Cambria" pitchFamily="18" charset="0"/>
          </a:endParaRPr>
        </a:p>
        <a:p>
          <a:pPr marL="171450" lvl="1" indent="-171450" algn="l" defTabSz="800100">
            <a:lnSpc>
              <a:spcPct val="90000"/>
            </a:lnSpc>
            <a:spcBef>
              <a:spcPct val="0"/>
            </a:spcBef>
            <a:spcAft>
              <a:spcPct val="15000"/>
            </a:spcAft>
            <a:buChar char="••"/>
          </a:pPr>
          <a:r>
            <a:rPr lang="tr-TR" sz="1800" b="0" kern="1200" dirty="0" smtClean="0">
              <a:effectLst>
                <a:outerShdw blurRad="38100" dist="38100" dir="2700000" algn="tl">
                  <a:srgbClr val="000000">
                    <a:alpha val="43137"/>
                  </a:srgbClr>
                </a:outerShdw>
              </a:effectLst>
              <a:latin typeface="Cambria" pitchFamily="18" charset="0"/>
            </a:rPr>
            <a:t>Örneğin, kulağın </a:t>
          </a:r>
          <a:r>
            <a:rPr lang="tr-TR" sz="1800" b="0" kern="1200" dirty="0" err="1" smtClean="0">
              <a:effectLst>
                <a:outerShdw blurRad="38100" dist="38100" dir="2700000" algn="tl">
                  <a:srgbClr val="000000">
                    <a:alpha val="43137"/>
                  </a:srgbClr>
                </a:outerShdw>
              </a:effectLst>
              <a:latin typeface="Cambria" pitchFamily="18" charset="0"/>
            </a:rPr>
            <a:t>biyopfiziksel</a:t>
          </a:r>
          <a:r>
            <a:rPr lang="tr-TR" sz="1800" b="0" kern="1200" dirty="0" smtClean="0">
              <a:effectLst>
                <a:outerShdw blurRad="38100" dist="38100" dir="2700000" algn="tl">
                  <a:srgbClr val="000000">
                    <a:alpha val="43137"/>
                  </a:srgbClr>
                </a:outerShdw>
              </a:effectLst>
              <a:latin typeface="Cambria" pitchFamily="18" charset="0"/>
            </a:rPr>
            <a:t> yapısının bozuk olması.</a:t>
          </a:r>
          <a:endParaRPr lang="tr-TR" sz="1800" b="0" kern="1200" dirty="0">
            <a:effectLst>
              <a:outerShdw blurRad="38100" dist="38100" dir="2700000" algn="tl">
                <a:srgbClr val="000000">
                  <a:alpha val="43137"/>
                </a:srgbClr>
              </a:outerShdw>
            </a:effectLst>
            <a:latin typeface="Cambria" pitchFamily="18" charset="0"/>
          </a:endParaRPr>
        </a:p>
        <a:p>
          <a:pPr marL="171450" lvl="1" indent="-171450" algn="l" defTabSz="800100">
            <a:lnSpc>
              <a:spcPct val="90000"/>
            </a:lnSpc>
            <a:spcBef>
              <a:spcPct val="0"/>
            </a:spcBef>
            <a:spcAft>
              <a:spcPct val="15000"/>
            </a:spcAft>
            <a:buChar char="••"/>
          </a:pPr>
          <a:endParaRPr lang="tr-TR" sz="1800" b="0" kern="1200" dirty="0">
            <a:effectLst>
              <a:outerShdw blurRad="38100" dist="38100" dir="2700000" algn="tl">
                <a:srgbClr val="000000">
                  <a:alpha val="43137"/>
                </a:srgbClr>
              </a:outerShdw>
            </a:effectLst>
            <a:latin typeface="Cambria" pitchFamily="18" charset="0"/>
          </a:endParaRPr>
        </a:p>
      </dsp:txBody>
      <dsp:txXfrm rot="-5400000">
        <a:off x="1655854" y="70877"/>
        <a:ext cx="6490657" cy="1094073"/>
      </dsp:txXfrm>
    </dsp:sp>
    <dsp:sp modelId="{352F8BD8-9C0E-40CB-9F86-B460470C8F75}">
      <dsp:nvSpPr>
        <dsp:cNvPr id="0" name=""/>
        <dsp:cNvSpPr/>
      </dsp:nvSpPr>
      <dsp:spPr>
        <a:xfrm>
          <a:off x="0" y="0"/>
          <a:ext cx="1653291" cy="1230710"/>
        </a:xfrm>
        <a:prstGeom prst="roundRect">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Zedelenme</a:t>
          </a:r>
          <a:endParaRPr lang="tr-TR" sz="2000" b="1" kern="1200" dirty="0">
            <a:effectLst>
              <a:outerShdw blurRad="38100" dist="38100" dir="2700000" algn="tl">
                <a:srgbClr val="000000">
                  <a:alpha val="43137"/>
                </a:srgbClr>
              </a:outerShdw>
            </a:effectLst>
            <a:latin typeface="Cambria" pitchFamily="18" charset="0"/>
          </a:endParaRPr>
        </a:p>
      </dsp:txBody>
      <dsp:txXfrm>
        <a:off x="60078" y="60078"/>
        <a:ext cx="1533135" cy="1110554"/>
      </dsp:txXfrm>
    </dsp:sp>
    <dsp:sp modelId="{1B7223A2-1780-4CCB-BF04-7E0AEB3EAFDC}">
      <dsp:nvSpPr>
        <dsp:cNvPr id="0" name=""/>
        <dsp:cNvSpPr/>
      </dsp:nvSpPr>
      <dsp:spPr>
        <a:xfrm rot="5400000">
          <a:off x="4316234" y="-1437821"/>
          <a:ext cx="1084010" cy="6695963"/>
        </a:xfrm>
        <a:prstGeom prst="round2SameRect">
          <a:avLst/>
        </a:prstGeom>
        <a:solidFill>
          <a:schemeClr val="accent3">
            <a:tint val="40000"/>
            <a:alpha val="90000"/>
            <a:hueOff val="0"/>
            <a:satOff val="0"/>
            <a:lumOff val="0"/>
            <a:alphaOff val="0"/>
          </a:schemeClr>
        </a:solidFill>
        <a:ln w="9525" cap="rnd" cmpd="sng" algn="ctr">
          <a:solidFill>
            <a:schemeClr val="accent3">
              <a:tint val="40000"/>
              <a:alpha val="90000"/>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tr-TR" sz="1800" kern="1200" dirty="0" smtClean="0">
              <a:effectLst>
                <a:outerShdw blurRad="38100" dist="38100" dir="2700000" algn="tl">
                  <a:srgbClr val="000000">
                    <a:alpha val="43137"/>
                  </a:srgbClr>
                </a:outerShdw>
              </a:effectLst>
              <a:latin typeface="Cambria" pitchFamily="18" charset="0"/>
            </a:rPr>
            <a:t>Bir şeyi yapmada yeterli olmama, belirli bir şekilde davranmada sınırlı kapasite olarak tanımlanmaktadır (</a:t>
          </a:r>
          <a:r>
            <a:rPr lang="tr-TR" sz="1800" kern="1200" dirty="0" err="1" smtClean="0">
              <a:effectLst>
                <a:outerShdw blurRad="38100" dist="38100" dir="2700000" algn="tl">
                  <a:srgbClr val="000000">
                    <a:alpha val="43137"/>
                  </a:srgbClr>
                </a:outerShdw>
              </a:effectLst>
              <a:latin typeface="Cambria" pitchFamily="18" charset="0"/>
            </a:rPr>
            <a:t>Eripek</a:t>
          </a:r>
          <a:r>
            <a:rPr lang="tr-TR" sz="1800" kern="1200" dirty="0" smtClean="0">
              <a:effectLst>
                <a:outerShdw blurRad="38100" dist="38100" dir="2700000" algn="tl">
                  <a:srgbClr val="000000">
                    <a:alpha val="43137"/>
                  </a:srgbClr>
                </a:outerShdw>
              </a:effectLst>
              <a:latin typeface="Cambria" pitchFamily="18" charset="0"/>
            </a:rPr>
            <a:t>, 2005).</a:t>
          </a:r>
          <a:endParaRPr lang="tr-TR" sz="1800" kern="1200" dirty="0">
            <a:effectLst>
              <a:outerShdw blurRad="38100" dist="38100" dir="2700000" algn="tl">
                <a:srgbClr val="000000">
                  <a:alpha val="43137"/>
                </a:srgbClr>
              </a:outerShdw>
            </a:effectLst>
            <a:latin typeface="Cambria" pitchFamily="18" charset="0"/>
          </a:endParaRPr>
        </a:p>
        <a:p>
          <a:pPr marL="171450" lvl="1" indent="-171450" algn="l" defTabSz="800100">
            <a:lnSpc>
              <a:spcPct val="90000"/>
            </a:lnSpc>
            <a:spcBef>
              <a:spcPct val="0"/>
            </a:spcBef>
            <a:spcAft>
              <a:spcPct val="15000"/>
            </a:spcAft>
            <a:buChar char="••"/>
          </a:pPr>
          <a:r>
            <a:rPr lang="tr-TR" sz="1800" kern="1200" dirty="0" smtClean="0">
              <a:effectLst>
                <a:outerShdw blurRad="38100" dist="38100" dir="2700000" algn="tl">
                  <a:srgbClr val="000000">
                    <a:alpha val="43137"/>
                  </a:srgbClr>
                </a:outerShdw>
              </a:effectLst>
              <a:latin typeface="Cambria" pitchFamily="18" charset="0"/>
            </a:rPr>
            <a:t>Örneğin, kulağında zedelenme olan bireyin işitememesi.</a:t>
          </a:r>
          <a:endParaRPr lang="tr-TR" sz="1800" kern="1200" dirty="0">
            <a:effectLst>
              <a:outerShdw blurRad="38100" dist="38100" dir="2700000" algn="tl">
                <a:srgbClr val="000000">
                  <a:alpha val="43137"/>
                </a:srgbClr>
              </a:outerShdw>
            </a:effectLst>
            <a:latin typeface="Cambria" pitchFamily="18" charset="0"/>
          </a:endParaRPr>
        </a:p>
      </dsp:txBody>
      <dsp:txXfrm rot="-5400000">
        <a:off x="1510258" y="1421072"/>
        <a:ext cx="6643046" cy="978176"/>
      </dsp:txXfrm>
    </dsp:sp>
    <dsp:sp modelId="{6B43984B-37BD-4B49-9ACB-12871167AA1B}">
      <dsp:nvSpPr>
        <dsp:cNvPr id="0" name=""/>
        <dsp:cNvSpPr/>
      </dsp:nvSpPr>
      <dsp:spPr>
        <a:xfrm>
          <a:off x="2562" y="1294805"/>
          <a:ext cx="1507695" cy="1230710"/>
        </a:xfrm>
        <a:prstGeom prst="roundRect">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Yetersizlik </a:t>
          </a:r>
          <a:endParaRPr lang="tr-TR" sz="2000" b="1" kern="1200" dirty="0">
            <a:effectLst>
              <a:outerShdw blurRad="38100" dist="38100" dir="2700000" algn="tl">
                <a:srgbClr val="000000">
                  <a:alpha val="43137"/>
                </a:srgbClr>
              </a:outerShdw>
            </a:effectLst>
            <a:latin typeface="Cambria" pitchFamily="18" charset="0"/>
          </a:endParaRPr>
        </a:p>
      </dsp:txBody>
      <dsp:txXfrm>
        <a:off x="62640" y="1354883"/>
        <a:ext cx="1387539" cy="1110554"/>
      </dsp:txXfrm>
    </dsp:sp>
    <dsp:sp modelId="{FA709EF3-175E-4A2F-8C81-A4FD1D98A7D3}">
      <dsp:nvSpPr>
        <dsp:cNvPr id="0" name=""/>
        <dsp:cNvSpPr/>
      </dsp:nvSpPr>
      <dsp:spPr>
        <a:xfrm rot="5400000">
          <a:off x="4242462" y="-147462"/>
          <a:ext cx="1228032" cy="6699740"/>
        </a:xfrm>
        <a:prstGeom prst="round2SameRect">
          <a:avLst/>
        </a:prstGeom>
        <a:solidFill>
          <a:schemeClr val="accent4">
            <a:tint val="40000"/>
            <a:alpha val="90000"/>
            <a:hueOff val="0"/>
            <a:satOff val="0"/>
            <a:lumOff val="0"/>
            <a:alphaOff val="0"/>
          </a:schemeClr>
        </a:solidFill>
        <a:ln w="9525" cap="rnd" cmpd="sng" algn="ctr">
          <a:solidFill>
            <a:schemeClr val="accent4">
              <a:tint val="40000"/>
              <a:alpha val="90000"/>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endParaRPr lang="tr-TR" sz="1800" kern="1200" dirty="0">
            <a:effectLst>
              <a:outerShdw blurRad="38100" dist="38100" dir="2700000" algn="tl">
                <a:srgbClr val="000000">
                  <a:alpha val="43137"/>
                </a:srgbClr>
              </a:outerShdw>
            </a:effectLst>
            <a:latin typeface="Cambria" pitchFamily="18" charset="0"/>
          </a:endParaRPr>
        </a:p>
        <a:p>
          <a:pPr marL="171450" lvl="1" indent="-171450" algn="l" defTabSz="800100">
            <a:lnSpc>
              <a:spcPct val="90000"/>
            </a:lnSpc>
            <a:spcBef>
              <a:spcPct val="0"/>
            </a:spcBef>
            <a:spcAft>
              <a:spcPct val="15000"/>
            </a:spcAft>
            <a:buChar char="••"/>
          </a:pPr>
          <a:r>
            <a:rPr lang="tr-TR" sz="1800" kern="1200" dirty="0" smtClean="0">
              <a:effectLst>
                <a:outerShdw blurRad="38100" dist="38100" dir="2700000" algn="tl">
                  <a:srgbClr val="000000">
                    <a:alpha val="43137"/>
                  </a:srgbClr>
                </a:outerShdw>
              </a:effectLst>
              <a:latin typeface="Cambria" pitchFamily="18" charset="0"/>
            </a:rPr>
            <a:t>Bireyin yetersizlik yüzünden yaş, cinsiyet, sosyal ve kültürel faktörlere bağlı olarak  oynaması gereken rolleri gereği gibi oynayamama durumudur (Cavkaytar ve Diken, 2005; </a:t>
          </a:r>
          <a:r>
            <a:rPr lang="tr-TR" sz="1800" kern="1200" dirty="0" err="1" smtClean="0">
              <a:effectLst>
                <a:outerShdw blurRad="38100" dist="38100" dir="2700000" algn="tl">
                  <a:srgbClr val="000000">
                    <a:alpha val="43137"/>
                  </a:srgbClr>
                </a:outerShdw>
              </a:effectLst>
              <a:latin typeface="Cambria" pitchFamily="18" charset="0"/>
            </a:rPr>
            <a:t>Özsoy</a:t>
          </a:r>
          <a:r>
            <a:rPr lang="tr-TR" sz="1800" kern="1200" dirty="0" smtClean="0">
              <a:effectLst>
                <a:outerShdw blurRad="38100" dist="38100" dir="2700000" algn="tl">
                  <a:srgbClr val="000000">
                    <a:alpha val="43137"/>
                  </a:srgbClr>
                </a:outerShdw>
              </a:effectLst>
              <a:latin typeface="Cambria" pitchFamily="18" charset="0"/>
            </a:rPr>
            <a:t>, </a:t>
          </a:r>
          <a:r>
            <a:rPr lang="tr-TR" sz="1800" kern="1200" dirty="0" err="1" smtClean="0">
              <a:effectLst>
                <a:outerShdw blurRad="38100" dist="38100" dir="2700000" algn="tl">
                  <a:srgbClr val="000000">
                    <a:alpha val="43137"/>
                  </a:srgbClr>
                </a:outerShdw>
              </a:effectLst>
              <a:latin typeface="Cambria" pitchFamily="18" charset="0"/>
            </a:rPr>
            <a:t>Özyürek</a:t>
          </a:r>
          <a:r>
            <a:rPr lang="tr-TR" sz="1800" kern="1200" dirty="0" smtClean="0">
              <a:effectLst>
                <a:outerShdw blurRad="38100" dist="38100" dir="2700000" algn="tl">
                  <a:srgbClr val="000000">
                    <a:alpha val="43137"/>
                  </a:srgbClr>
                </a:outerShdw>
              </a:effectLst>
              <a:latin typeface="Cambria" pitchFamily="18" charset="0"/>
            </a:rPr>
            <a:t> ve </a:t>
          </a:r>
          <a:r>
            <a:rPr lang="tr-TR" sz="1800" kern="1200" dirty="0" err="1" smtClean="0">
              <a:effectLst>
                <a:outerShdw blurRad="38100" dist="38100" dir="2700000" algn="tl">
                  <a:srgbClr val="000000">
                    <a:alpha val="43137"/>
                  </a:srgbClr>
                </a:outerShdw>
              </a:effectLst>
              <a:latin typeface="Cambria" pitchFamily="18" charset="0"/>
            </a:rPr>
            <a:t>Eripek</a:t>
          </a:r>
          <a:r>
            <a:rPr lang="tr-TR" sz="1800" kern="1200" dirty="0" smtClean="0">
              <a:effectLst>
                <a:outerShdw blurRad="38100" dist="38100" dir="2700000" algn="tl">
                  <a:srgbClr val="000000">
                    <a:alpha val="43137"/>
                  </a:srgbClr>
                </a:outerShdw>
              </a:effectLst>
              <a:latin typeface="Cambria" pitchFamily="18" charset="0"/>
            </a:rPr>
            <a:t>, 1989).</a:t>
          </a:r>
          <a:endParaRPr lang="tr-TR" sz="1800" kern="1200" dirty="0">
            <a:effectLst>
              <a:outerShdw blurRad="38100" dist="38100" dir="2700000" algn="tl">
                <a:srgbClr val="000000">
                  <a:alpha val="43137"/>
                </a:srgbClr>
              </a:outerShdw>
            </a:effectLst>
            <a:latin typeface="Cambria" pitchFamily="18" charset="0"/>
          </a:endParaRPr>
        </a:p>
        <a:p>
          <a:pPr marL="171450" lvl="1" indent="-171450" algn="l" defTabSz="800100">
            <a:lnSpc>
              <a:spcPct val="90000"/>
            </a:lnSpc>
            <a:spcBef>
              <a:spcPct val="0"/>
            </a:spcBef>
            <a:spcAft>
              <a:spcPct val="15000"/>
            </a:spcAft>
            <a:buChar char="••"/>
          </a:pPr>
          <a:endParaRPr lang="tr-TR" sz="1800" kern="1200" dirty="0">
            <a:effectLst>
              <a:outerShdw blurRad="38100" dist="38100" dir="2700000" algn="tl">
                <a:srgbClr val="000000">
                  <a:alpha val="43137"/>
                </a:srgbClr>
              </a:outerShdw>
            </a:effectLst>
            <a:latin typeface="Cambria" pitchFamily="18" charset="0"/>
          </a:endParaRPr>
        </a:p>
      </dsp:txBody>
      <dsp:txXfrm rot="-5400000">
        <a:off x="1506608" y="2648340"/>
        <a:ext cx="6639792" cy="1108136"/>
      </dsp:txXfrm>
    </dsp:sp>
    <dsp:sp modelId="{1F6E9EE0-CEB5-4002-9D4E-DE0399AFF956}">
      <dsp:nvSpPr>
        <dsp:cNvPr id="0" name=""/>
        <dsp:cNvSpPr/>
      </dsp:nvSpPr>
      <dsp:spPr>
        <a:xfrm>
          <a:off x="2562" y="2587051"/>
          <a:ext cx="1504046" cy="1230710"/>
        </a:xfrm>
        <a:prstGeom prst="roundRect">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Özür/</a:t>
          </a:r>
        </a:p>
        <a:p>
          <a:pPr lvl="0" algn="ctr"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Engel</a:t>
          </a:r>
          <a:endParaRPr lang="tr-TR" sz="2000" b="1" kern="1200" dirty="0">
            <a:effectLst>
              <a:outerShdw blurRad="38100" dist="38100" dir="2700000" algn="tl">
                <a:srgbClr val="000000">
                  <a:alpha val="43137"/>
                </a:srgbClr>
              </a:outerShdw>
            </a:effectLst>
            <a:latin typeface="Cambria" pitchFamily="18" charset="0"/>
          </a:endParaRPr>
        </a:p>
      </dsp:txBody>
      <dsp:txXfrm>
        <a:off x="62640" y="2647129"/>
        <a:ext cx="1383890" cy="1110554"/>
      </dsp:txXfrm>
    </dsp:sp>
    <dsp:sp modelId="{83EFDD8A-B695-434E-B882-5985237AA583}">
      <dsp:nvSpPr>
        <dsp:cNvPr id="0" name=""/>
        <dsp:cNvSpPr/>
      </dsp:nvSpPr>
      <dsp:spPr>
        <a:xfrm rot="5400000">
          <a:off x="4362466" y="1143945"/>
          <a:ext cx="984568" cy="6701416"/>
        </a:xfrm>
        <a:prstGeom prst="round2SameRect">
          <a:avLst/>
        </a:prstGeom>
        <a:solidFill>
          <a:schemeClr val="accent5">
            <a:tint val="40000"/>
            <a:alpha val="90000"/>
            <a:hueOff val="0"/>
            <a:satOff val="0"/>
            <a:lumOff val="0"/>
            <a:alphaOff val="0"/>
          </a:schemeClr>
        </a:solidFill>
        <a:ln w="9525" cap="rnd" cmpd="sng" algn="ctr">
          <a:solidFill>
            <a:schemeClr val="accent5">
              <a:tint val="40000"/>
              <a:alpha val="90000"/>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tr-TR" sz="1800" kern="1200" dirty="0" smtClean="0">
              <a:effectLst>
                <a:outerShdw blurRad="38100" dist="38100" dir="2700000" algn="tl">
                  <a:srgbClr val="000000">
                    <a:alpha val="43137"/>
                  </a:srgbClr>
                </a:outerShdw>
              </a:effectLst>
              <a:latin typeface="Cambria" pitchFamily="18" charset="0"/>
            </a:rPr>
            <a:t>Halen bir yetersizliği belirlenemeyen ancak ileride yetersizlik gösterme şansı ya da olasılığı normalde beklenenden daha fazla olan çocukları ifade etmektedir (</a:t>
          </a:r>
          <a:r>
            <a:rPr lang="tr-TR" sz="1800" kern="1200" dirty="0" err="1" smtClean="0">
              <a:effectLst>
                <a:outerShdw blurRad="38100" dist="38100" dir="2700000" algn="tl">
                  <a:srgbClr val="000000">
                    <a:alpha val="43137"/>
                  </a:srgbClr>
                </a:outerShdw>
              </a:effectLst>
              <a:latin typeface="Cambria" pitchFamily="18" charset="0"/>
            </a:rPr>
            <a:t>Eripek</a:t>
          </a:r>
          <a:r>
            <a:rPr lang="tr-TR" sz="1800" kern="1200" dirty="0" smtClean="0">
              <a:effectLst>
                <a:outerShdw blurRad="38100" dist="38100" dir="2700000" algn="tl">
                  <a:srgbClr val="000000">
                    <a:alpha val="43137"/>
                  </a:srgbClr>
                </a:outerShdw>
              </a:effectLst>
              <a:latin typeface="Cambria" pitchFamily="18" charset="0"/>
            </a:rPr>
            <a:t>, 2005).</a:t>
          </a:r>
          <a:endParaRPr lang="tr-TR" sz="1800" kern="1200" dirty="0">
            <a:effectLst>
              <a:outerShdw blurRad="38100" dist="38100" dir="2700000" algn="tl">
                <a:srgbClr val="000000">
                  <a:alpha val="43137"/>
                </a:srgbClr>
              </a:outerShdw>
            </a:effectLst>
            <a:latin typeface="Cambria" pitchFamily="18" charset="0"/>
          </a:endParaRPr>
        </a:p>
      </dsp:txBody>
      <dsp:txXfrm rot="-5400000">
        <a:off x="1504043" y="4050432"/>
        <a:ext cx="6653353" cy="888442"/>
      </dsp:txXfrm>
    </dsp:sp>
    <dsp:sp modelId="{D2E4C053-0D94-4AEC-91E7-691081779F76}">
      <dsp:nvSpPr>
        <dsp:cNvPr id="0" name=""/>
        <dsp:cNvSpPr/>
      </dsp:nvSpPr>
      <dsp:spPr>
        <a:xfrm>
          <a:off x="2562" y="3879298"/>
          <a:ext cx="1501479" cy="1230710"/>
        </a:xfrm>
        <a:prstGeom prst="roundRect">
          <a:avLst/>
        </a:prstGeom>
        <a:gradFill rotWithShape="0">
          <a:gsLst>
            <a:gs pos="0">
              <a:schemeClr val="accent5">
                <a:hueOff val="0"/>
                <a:satOff val="0"/>
                <a:lumOff val="0"/>
                <a:alphaOff val="0"/>
                <a:tint val="96000"/>
                <a:lumMod val="104000"/>
              </a:schemeClr>
            </a:gs>
            <a:gs pos="100000">
              <a:schemeClr val="accent5">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Risk Taşıma</a:t>
          </a:r>
          <a:endParaRPr lang="tr-TR" sz="2000" b="1" kern="1200" dirty="0">
            <a:effectLst>
              <a:outerShdw blurRad="38100" dist="38100" dir="2700000" algn="tl">
                <a:srgbClr val="000000">
                  <a:alpha val="43137"/>
                </a:srgbClr>
              </a:outerShdw>
            </a:effectLst>
            <a:latin typeface="Cambria" pitchFamily="18" charset="0"/>
          </a:endParaRPr>
        </a:p>
      </dsp:txBody>
      <dsp:txXfrm>
        <a:off x="62640" y="3939376"/>
        <a:ext cx="1381323" cy="111055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E13535-53D2-446A-B64F-3854AE3E3D80}">
      <dsp:nvSpPr>
        <dsp:cNvPr id="0" name=""/>
        <dsp:cNvSpPr/>
      </dsp:nvSpPr>
      <dsp:spPr>
        <a:xfrm rot="10800000">
          <a:off x="399062" y="1720"/>
          <a:ext cx="7338778" cy="1340304"/>
        </a:xfrm>
        <a:prstGeom prst="homePlate">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91037" tIns="76200" rIns="142240" bIns="76200" numCol="1" spcCol="1270" anchor="ctr" anchorCtr="0">
          <a:noAutofit/>
        </a:bodyPr>
        <a:lstStyle/>
        <a:p>
          <a:pPr lvl="0" algn="ctr" defTabSz="889000">
            <a:lnSpc>
              <a:spcPct val="90000"/>
            </a:lnSpc>
            <a:spcBef>
              <a:spcPct val="0"/>
            </a:spcBef>
            <a:spcAft>
              <a:spcPct val="35000"/>
            </a:spcAft>
          </a:pPr>
          <a:r>
            <a:rPr lang="tr-TR" sz="2000" kern="1200" dirty="0" smtClean="0">
              <a:solidFill>
                <a:schemeClr val="bg1"/>
              </a:solidFill>
              <a:effectLst>
                <a:outerShdw blurRad="38100" dist="38100" dir="2700000" algn="tl">
                  <a:srgbClr val="000000">
                    <a:alpha val="43137"/>
                  </a:srgbClr>
                </a:outerShdw>
              </a:effectLst>
              <a:latin typeface="Cambria" pitchFamily="18" charset="0"/>
            </a:rPr>
            <a:t>Özel eğitimciler, özel gereksinimi olan öğrencilerin öğrenme gereksinimleri dikkate alınarak yapılacak programa göre sınıflandırmayı önermektedir.</a:t>
          </a:r>
          <a:endParaRPr lang="tr-TR" sz="2000" kern="1200" dirty="0">
            <a:solidFill>
              <a:schemeClr val="bg1"/>
            </a:solidFill>
            <a:effectLst>
              <a:outerShdw blurRad="38100" dist="38100" dir="2700000" algn="tl">
                <a:srgbClr val="000000">
                  <a:alpha val="43137"/>
                </a:srgbClr>
              </a:outerShdw>
            </a:effectLst>
            <a:latin typeface="Cambria" pitchFamily="18" charset="0"/>
          </a:endParaRPr>
        </a:p>
      </dsp:txBody>
      <dsp:txXfrm rot="10800000">
        <a:off x="734138" y="1720"/>
        <a:ext cx="7003702" cy="1340304"/>
      </dsp:txXfrm>
    </dsp:sp>
    <dsp:sp modelId="{4D2B20AC-FEB2-4FF8-A9EC-3BBD30DE9E6D}">
      <dsp:nvSpPr>
        <dsp:cNvPr id="0" name=""/>
        <dsp:cNvSpPr/>
      </dsp:nvSpPr>
      <dsp:spPr>
        <a:xfrm>
          <a:off x="0" y="4"/>
          <a:ext cx="1340304" cy="1340304"/>
        </a:xfrm>
        <a:prstGeom prst="star6">
          <a:avLst/>
        </a:prstGeom>
        <a:gradFill rotWithShape="0">
          <a:gsLst>
            <a:gs pos="0">
              <a:schemeClr val="accent2">
                <a:tint val="50000"/>
                <a:hueOff val="0"/>
                <a:satOff val="0"/>
                <a:lumOff val="0"/>
                <a:alphaOff val="0"/>
                <a:tint val="96000"/>
                <a:lumMod val="104000"/>
              </a:schemeClr>
            </a:gs>
            <a:gs pos="100000">
              <a:schemeClr val="accent2">
                <a:tint val="5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D627E4DA-DA71-4F62-8AE6-384D0D0E490D}">
      <dsp:nvSpPr>
        <dsp:cNvPr id="0" name=""/>
        <dsp:cNvSpPr/>
      </dsp:nvSpPr>
      <dsp:spPr>
        <a:xfrm rot="10800000">
          <a:off x="360049" y="1742115"/>
          <a:ext cx="7416805" cy="1340304"/>
        </a:xfrm>
        <a:prstGeom prst="homePlate">
          <a:avLst/>
        </a:prstGeom>
        <a:gradFill rotWithShape="0">
          <a:gsLst>
            <a:gs pos="0">
              <a:schemeClr val="accent2">
                <a:hueOff val="226582"/>
                <a:satOff val="-23996"/>
                <a:lumOff val="-588"/>
                <a:alphaOff val="0"/>
                <a:tint val="96000"/>
                <a:lumMod val="104000"/>
              </a:schemeClr>
            </a:gs>
            <a:gs pos="100000">
              <a:schemeClr val="accent2">
                <a:hueOff val="226582"/>
                <a:satOff val="-23996"/>
                <a:lumOff val="-588"/>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91037" tIns="76200" rIns="142240" bIns="76200" numCol="1" spcCol="1270" anchor="ctr" anchorCtr="0">
          <a:noAutofit/>
        </a:bodyPr>
        <a:lstStyle/>
        <a:p>
          <a:pPr lvl="0" algn="ctr" defTabSz="889000">
            <a:lnSpc>
              <a:spcPct val="90000"/>
            </a:lnSpc>
            <a:spcBef>
              <a:spcPct val="0"/>
            </a:spcBef>
            <a:spcAft>
              <a:spcPct val="35000"/>
            </a:spcAft>
          </a:pPr>
          <a:r>
            <a:rPr lang="tr-TR" sz="2000" kern="1200" dirty="0" smtClean="0">
              <a:solidFill>
                <a:schemeClr val="bg1"/>
              </a:solidFill>
              <a:effectLst>
                <a:outerShdw blurRad="38100" dist="38100" dir="2700000" algn="tl">
                  <a:srgbClr val="000000">
                    <a:alpha val="43137"/>
                  </a:srgbClr>
                </a:outerShdw>
              </a:effectLst>
              <a:latin typeface="Cambria" pitchFamily="18" charset="0"/>
            </a:rPr>
            <a:t>Eğitsel değerlendirmenin ön plana çıktığı bu yaklaşımla öğrencinin gereksinimleri de “özbakım becerilerinin geliştirilmesi” şeklinde ifade edilebilecektir.</a:t>
          </a:r>
          <a:endParaRPr lang="tr-TR" sz="2000" kern="1200" dirty="0">
            <a:solidFill>
              <a:schemeClr val="bg1"/>
            </a:solidFill>
            <a:effectLst>
              <a:outerShdw blurRad="38100" dist="38100" dir="2700000" algn="tl">
                <a:srgbClr val="000000">
                  <a:alpha val="43137"/>
                </a:srgbClr>
              </a:outerShdw>
            </a:effectLst>
            <a:latin typeface="Cambria" pitchFamily="18" charset="0"/>
          </a:endParaRPr>
        </a:p>
      </dsp:txBody>
      <dsp:txXfrm rot="10800000">
        <a:off x="695125" y="1742115"/>
        <a:ext cx="7081729" cy="1340304"/>
      </dsp:txXfrm>
    </dsp:sp>
    <dsp:sp modelId="{1EC6EA04-9C22-4413-9478-D6B9FDA44085}">
      <dsp:nvSpPr>
        <dsp:cNvPr id="0" name=""/>
        <dsp:cNvSpPr/>
      </dsp:nvSpPr>
      <dsp:spPr>
        <a:xfrm>
          <a:off x="0" y="1728189"/>
          <a:ext cx="1340304" cy="1340304"/>
        </a:xfrm>
        <a:prstGeom prst="star6">
          <a:avLst/>
        </a:prstGeom>
        <a:gradFill rotWithShape="0">
          <a:gsLst>
            <a:gs pos="0">
              <a:schemeClr val="accent2">
                <a:tint val="50000"/>
                <a:hueOff val="455422"/>
                <a:satOff val="-21130"/>
                <a:lumOff val="-1877"/>
                <a:alphaOff val="0"/>
                <a:tint val="96000"/>
                <a:lumMod val="104000"/>
              </a:schemeClr>
            </a:gs>
            <a:gs pos="100000">
              <a:schemeClr val="accent2">
                <a:tint val="50000"/>
                <a:hueOff val="455422"/>
                <a:satOff val="-21130"/>
                <a:lumOff val="-1877"/>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B11C14B0-D6D5-4076-8971-E350F7236CDE}">
      <dsp:nvSpPr>
        <dsp:cNvPr id="0" name=""/>
        <dsp:cNvSpPr/>
      </dsp:nvSpPr>
      <dsp:spPr>
        <a:xfrm rot="10800000">
          <a:off x="309022" y="3482511"/>
          <a:ext cx="7518858" cy="1340304"/>
        </a:xfrm>
        <a:prstGeom prst="homePlate">
          <a:avLst/>
        </a:prstGeom>
        <a:gradFill rotWithShape="0">
          <a:gsLst>
            <a:gs pos="0">
              <a:schemeClr val="accent2">
                <a:hueOff val="453165"/>
                <a:satOff val="-47993"/>
                <a:lumOff val="-1176"/>
                <a:alphaOff val="0"/>
                <a:tint val="96000"/>
                <a:lumMod val="104000"/>
              </a:schemeClr>
            </a:gs>
            <a:gs pos="100000">
              <a:schemeClr val="accent2">
                <a:hueOff val="453165"/>
                <a:satOff val="-47993"/>
                <a:lumOff val="-1176"/>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91037" tIns="76200" rIns="142240" bIns="76200" numCol="1" spcCol="1270" anchor="ctr" anchorCtr="0">
          <a:noAutofit/>
        </a:bodyPr>
        <a:lstStyle/>
        <a:p>
          <a:pPr lvl="0" algn="ctr" defTabSz="889000">
            <a:lnSpc>
              <a:spcPct val="90000"/>
            </a:lnSpc>
            <a:spcBef>
              <a:spcPct val="0"/>
            </a:spcBef>
            <a:spcAft>
              <a:spcPct val="35000"/>
            </a:spcAft>
          </a:pPr>
          <a:r>
            <a:rPr lang="tr-TR" sz="2000" kern="1200" dirty="0" smtClean="0">
              <a:solidFill>
                <a:schemeClr val="bg1"/>
              </a:solidFill>
              <a:effectLst>
                <a:outerShdw blurRad="38100" dist="38100" dir="2700000" algn="tl">
                  <a:srgbClr val="000000">
                    <a:alpha val="43137"/>
                  </a:srgbClr>
                </a:outerShdw>
              </a:effectLst>
              <a:latin typeface="Cambria" pitchFamily="18" charset="0"/>
            </a:rPr>
            <a:t>Tüm bu uygulamalar bireyselleştirilmiş eğitim planlarının hazırlanmasına katkıda bulunacaktır.</a:t>
          </a:r>
          <a:endParaRPr lang="tr-TR" sz="2000" kern="1200" dirty="0">
            <a:solidFill>
              <a:schemeClr val="bg1"/>
            </a:solidFill>
            <a:effectLst>
              <a:outerShdw blurRad="38100" dist="38100" dir="2700000" algn="tl">
                <a:srgbClr val="000000">
                  <a:alpha val="43137"/>
                </a:srgbClr>
              </a:outerShdw>
            </a:effectLst>
            <a:latin typeface="Cambria" pitchFamily="18" charset="0"/>
          </a:endParaRPr>
        </a:p>
      </dsp:txBody>
      <dsp:txXfrm rot="10800000">
        <a:off x="644098" y="3482511"/>
        <a:ext cx="7183782" cy="1340304"/>
      </dsp:txXfrm>
    </dsp:sp>
    <dsp:sp modelId="{6DE0F7D0-BBB8-4C67-8F27-14163C7B1D07}">
      <dsp:nvSpPr>
        <dsp:cNvPr id="0" name=""/>
        <dsp:cNvSpPr/>
      </dsp:nvSpPr>
      <dsp:spPr>
        <a:xfrm>
          <a:off x="0" y="3484231"/>
          <a:ext cx="1340304" cy="1340304"/>
        </a:xfrm>
        <a:prstGeom prst="star6">
          <a:avLst/>
        </a:prstGeom>
        <a:gradFill rotWithShape="0">
          <a:gsLst>
            <a:gs pos="0">
              <a:schemeClr val="accent2">
                <a:tint val="50000"/>
                <a:hueOff val="910844"/>
                <a:satOff val="-42261"/>
                <a:lumOff val="-3753"/>
                <a:alphaOff val="0"/>
                <a:tint val="96000"/>
                <a:lumMod val="104000"/>
              </a:schemeClr>
            </a:gs>
            <a:gs pos="100000">
              <a:schemeClr val="accent2">
                <a:tint val="50000"/>
                <a:hueOff val="910844"/>
                <a:satOff val="-42261"/>
                <a:lumOff val="-3753"/>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540C0D-EC33-4795-A532-76ABC0300800}">
      <dsp:nvSpPr>
        <dsp:cNvPr id="0" name=""/>
        <dsp:cNvSpPr/>
      </dsp:nvSpPr>
      <dsp:spPr>
        <a:xfrm>
          <a:off x="-144882" y="0"/>
          <a:ext cx="6163884" cy="871296"/>
        </a:xfrm>
        <a:prstGeom prst="roundRect">
          <a:avLst>
            <a:gd name="adj" fmla="val 10000"/>
          </a:avLst>
        </a:prstGeom>
        <a:gradFill rotWithShape="0">
          <a:gsLst>
            <a:gs pos="0">
              <a:schemeClr val="accent5">
                <a:hueOff val="0"/>
                <a:satOff val="0"/>
                <a:lumOff val="0"/>
                <a:alphaOff val="0"/>
                <a:tint val="96000"/>
                <a:lumMod val="104000"/>
              </a:schemeClr>
            </a:gs>
            <a:gs pos="100000">
              <a:schemeClr val="accent5">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tr-TR" sz="2000" kern="1200" dirty="0" smtClean="0">
              <a:effectLst>
                <a:outerShdw blurRad="38100" dist="38100" dir="2700000" algn="tl">
                  <a:srgbClr val="000000">
                    <a:alpha val="43137"/>
                  </a:srgbClr>
                </a:outerShdw>
              </a:effectLst>
              <a:latin typeface="Cambria" pitchFamily="18" charset="0"/>
            </a:rPr>
            <a:t>Özel eğitimde okullaşma tarihçesi; öncelikle klinik çalışmaları ile başladı.</a:t>
          </a:r>
          <a:endParaRPr lang="tr-TR" sz="2000" kern="1200" dirty="0">
            <a:effectLst>
              <a:outerShdw blurRad="38100" dist="38100" dir="2700000" algn="tl">
                <a:srgbClr val="000000">
                  <a:alpha val="43137"/>
                </a:srgbClr>
              </a:outerShdw>
            </a:effectLst>
            <a:latin typeface="Cambria" pitchFamily="18" charset="0"/>
          </a:endParaRPr>
        </a:p>
      </dsp:txBody>
      <dsp:txXfrm>
        <a:off x="-119363" y="25519"/>
        <a:ext cx="5150063" cy="820258"/>
      </dsp:txXfrm>
    </dsp:sp>
    <dsp:sp modelId="{EF601429-C15A-4972-A74C-FFEC484B8AE0}">
      <dsp:nvSpPr>
        <dsp:cNvPr id="0" name=""/>
        <dsp:cNvSpPr/>
      </dsp:nvSpPr>
      <dsp:spPr>
        <a:xfrm>
          <a:off x="371343" y="1029714"/>
          <a:ext cx="6163884" cy="871296"/>
        </a:xfrm>
        <a:prstGeom prst="roundRect">
          <a:avLst>
            <a:gd name="adj" fmla="val 10000"/>
          </a:avLst>
        </a:prstGeom>
        <a:gradFill rotWithShape="0">
          <a:gsLst>
            <a:gs pos="0">
              <a:schemeClr val="accent5">
                <a:hueOff val="1602711"/>
                <a:satOff val="-3255"/>
                <a:lumOff val="2092"/>
                <a:alphaOff val="0"/>
                <a:tint val="96000"/>
                <a:lumMod val="104000"/>
              </a:schemeClr>
            </a:gs>
            <a:gs pos="100000">
              <a:schemeClr val="accent5">
                <a:hueOff val="1602711"/>
                <a:satOff val="-3255"/>
                <a:lumOff val="2092"/>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tr-TR" sz="2000" kern="1200" dirty="0" smtClean="0">
              <a:effectLst>
                <a:outerShdw blurRad="38100" dist="38100" dir="2700000" algn="tl">
                  <a:srgbClr val="000000">
                    <a:alpha val="43137"/>
                  </a:srgbClr>
                </a:outerShdw>
              </a:effectLst>
              <a:latin typeface="Cambria" pitchFamily="18" charset="0"/>
            </a:rPr>
            <a:t>Daha sonra yatılı okul ve ayrı okul düzenlemeleri</a:t>
          </a:r>
          <a:endParaRPr lang="tr-TR" sz="2000" kern="1200" dirty="0">
            <a:effectLst>
              <a:outerShdw blurRad="38100" dist="38100" dir="2700000" algn="tl">
                <a:srgbClr val="000000">
                  <a:alpha val="43137"/>
                </a:srgbClr>
              </a:outerShdw>
            </a:effectLst>
            <a:latin typeface="Cambria" pitchFamily="18" charset="0"/>
          </a:endParaRPr>
        </a:p>
      </dsp:txBody>
      <dsp:txXfrm>
        <a:off x="396862" y="1055233"/>
        <a:ext cx="5030278" cy="820258"/>
      </dsp:txXfrm>
    </dsp:sp>
    <dsp:sp modelId="{068EB14C-A606-4559-B5C9-8C8AE50563BB}">
      <dsp:nvSpPr>
        <dsp:cNvPr id="0" name=""/>
        <dsp:cNvSpPr/>
      </dsp:nvSpPr>
      <dsp:spPr>
        <a:xfrm>
          <a:off x="513667" y="2059428"/>
          <a:ext cx="6896277" cy="871296"/>
        </a:xfrm>
        <a:prstGeom prst="roundRect">
          <a:avLst>
            <a:gd name="adj" fmla="val 10000"/>
          </a:avLst>
        </a:prstGeom>
        <a:gradFill rotWithShape="0">
          <a:gsLst>
            <a:gs pos="0">
              <a:schemeClr val="accent5">
                <a:hueOff val="3205422"/>
                <a:satOff val="-6509"/>
                <a:lumOff val="4183"/>
                <a:alphaOff val="0"/>
                <a:tint val="96000"/>
                <a:lumMod val="104000"/>
              </a:schemeClr>
            </a:gs>
            <a:gs pos="100000">
              <a:schemeClr val="accent5">
                <a:hueOff val="3205422"/>
                <a:satOff val="-6509"/>
                <a:lumOff val="4183"/>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tr-TR" sz="2000" kern="1200" dirty="0" smtClean="0">
              <a:effectLst>
                <a:outerShdw blurRad="38100" dist="38100" dir="2700000" algn="tl">
                  <a:srgbClr val="000000">
                    <a:alpha val="43137"/>
                  </a:srgbClr>
                </a:outerShdw>
              </a:effectLst>
              <a:latin typeface="Cambria" pitchFamily="18" charset="0"/>
            </a:rPr>
            <a:t>Bütünleşme çabaları, genel eğitim okullarına açılan özel sınıflar</a:t>
          </a:r>
          <a:endParaRPr lang="tr-TR" sz="2000" kern="1200" dirty="0">
            <a:effectLst>
              <a:outerShdw blurRad="38100" dist="38100" dir="2700000" algn="tl">
                <a:srgbClr val="000000">
                  <a:alpha val="43137"/>
                </a:srgbClr>
              </a:outerShdw>
            </a:effectLst>
            <a:latin typeface="Cambria" pitchFamily="18" charset="0"/>
          </a:endParaRPr>
        </a:p>
      </dsp:txBody>
      <dsp:txXfrm>
        <a:off x="539186" y="2084947"/>
        <a:ext cx="5642660" cy="820258"/>
      </dsp:txXfrm>
    </dsp:sp>
    <dsp:sp modelId="{456891C5-CE6E-4E1F-BDB9-D96B0ED5593F}">
      <dsp:nvSpPr>
        <dsp:cNvPr id="0" name=""/>
        <dsp:cNvSpPr/>
      </dsp:nvSpPr>
      <dsp:spPr>
        <a:xfrm>
          <a:off x="1106324" y="3089143"/>
          <a:ext cx="6743413" cy="871296"/>
        </a:xfrm>
        <a:prstGeom prst="roundRect">
          <a:avLst>
            <a:gd name="adj" fmla="val 10000"/>
          </a:avLst>
        </a:prstGeom>
        <a:gradFill rotWithShape="0">
          <a:gsLst>
            <a:gs pos="0">
              <a:schemeClr val="accent5">
                <a:hueOff val="4808133"/>
                <a:satOff val="-9764"/>
                <a:lumOff val="6275"/>
                <a:alphaOff val="0"/>
                <a:tint val="96000"/>
                <a:lumMod val="104000"/>
              </a:schemeClr>
            </a:gs>
            <a:gs pos="100000">
              <a:schemeClr val="accent5">
                <a:hueOff val="4808133"/>
                <a:satOff val="-9764"/>
                <a:lumOff val="6275"/>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tr-TR" sz="2000" kern="1200" dirty="0" smtClean="0">
              <a:effectLst>
                <a:outerShdw blurRad="38100" dist="38100" dir="2700000" algn="tl">
                  <a:srgbClr val="000000">
                    <a:alpha val="43137"/>
                  </a:srgbClr>
                </a:outerShdw>
              </a:effectLst>
              <a:latin typeface="Cambria" pitchFamily="18" charset="0"/>
            </a:rPr>
            <a:t>Genel eğitim  sınıflarında yarı zamanlı ya da tam zamanlı eğitim</a:t>
          </a:r>
          <a:endParaRPr lang="tr-TR" sz="2000" kern="1200" dirty="0">
            <a:effectLst>
              <a:outerShdw blurRad="38100" dist="38100" dir="2700000" algn="tl">
                <a:srgbClr val="000000">
                  <a:alpha val="43137"/>
                </a:srgbClr>
              </a:outerShdw>
            </a:effectLst>
            <a:latin typeface="Cambria" pitchFamily="18" charset="0"/>
          </a:endParaRPr>
        </a:p>
      </dsp:txBody>
      <dsp:txXfrm>
        <a:off x="1131843" y="3114662"/>
        <a:ext cx="5508023" cy="820258"/>
      </dsp:txXfrm>
    </dsp:sp>
    <dsp:sp modelId="{1BB41649-4734-424D-AA56-7034D033B577}">
      <dsp:nvSpPr>
        <dsp:cNvPr id="0" name=""/>
        <dsp:cNvSpPr/>
      </dsp:nvSpPr>
      <dsp:spPr>
        <a:xfrm>
          <a:off x="5452659" y="667334"/>
          <a:ext cx="566342" cy="566342"/>
        </a:xfrm>
        <a:prstGeom prst="downArrow">
          <a:avLst>
            <a:gd name="adj1" fmla="val 55000"/>
            <a:gd name="adj2" fmla="val 45000"/>
          </a:avLst>
        </a:prstGeom>
        <a:solidFill>
          <a:schemeClr val="accent5">
            <a:tint val="40000"/>
            <a:alpha val="90000"/>
            <a:hueOff val="0"/>
            <a:satOff val="0"/>
            <a:lumOff val="0"/>
            <a:alphaOff val="0"/>
          </a:schemeClr>
        </a:solidFill>
        <a:ln w="9525" cap="rnd" cmpd="sng" algn="ctr">
          <a:solidFill>
            <a:schemeClr val="accent5">
              <a:tint val="40000"/>
              <a:alpha val="90000"/>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endParaRPr lang="tr-TR" sz="2500" kern="1200"/>
        </a:p>
      </dsp:txBody>
      <dsp:txXfrm>
        <a:off x="5580086" y="667334"/>
        <a:ext cx="311488" cy="426172"/>
      </dsp:txXfrm>
    </dsp:sp>
    <dsp:sp modelId="{61C19594-0AB2-467A-8764-81D1467F7FC0}">
      <dsp:nvSpPr>
        <dsp:cNvPr id="0" name=""/>
        <dsp:cNvSpPr/>
      </dsp:nvSpPr>
      <dsp:spPr>
        <a:xfrm>
          <a:off x="5968885" y="1697048"/>
          <a:ext cx="566342" cy="566342"/>
        </a:xfrm>
        <a:prstGeom prst="downArrow">
          <a:avLst>
            <a:gd name="adj1" fmla="val 55000"/>
            <a:gd name="adj2" fmla="val 45000"/>
          </a:avLst>
        </a:prstGeom>
        <a:solidFill>
          <a:schemeClr val="accent5">
            <a:tint val="40000"/>
            <a:alpha val="90000"/>
            <a:hueOff val="2149088"/>
            <a:satOff val="-1732"/>
            <a:lumOff val="463"/>
            <a:alphaOff val="0"/>
          </a:schemeClr>
        </a:solidFill>
        <a:ln w="9525" cap="rnd" cmpd="sng" algn="ctr">
          <a:solidFill>
            <a:schemeClr val="accent5">
              <a:tint val="40000"/>
              <a:alpha val="90000"/>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endParaRPr lang="tr-TR" sz="2500" kern="1200"/>
        </a:p>
      </dsp:txBody>
      <dsp:txXfrm>
        <a:off x="6096312" y="1697048"/>
        <a:ext cx="311488" cy="426172"/>
      </dsp:txXfrm>
    </dsp:sp>
    <dsp:sp modelId="{7B89FBF4-35C6-4DFC-961A-FFB61005AD5E}">
      <dsp:nvSpPr>
        <dsp:cNvPr id="0" name=""/>
        <dsp:cNvSpPr/>
      </dsp:nvSpPr>
      <dsp:spPr>
        <a:xfrm>
          <a:off x="6477405" y="2726762"/>
          <a:ext cx="566342" cy="566342"/>
        </a:xfrm>
        <a:prstGeom prst="downArrow">
          <a:avLst>
            <a:gd name="adj1" fmla="val 55000"/>
            <a:gd name="adj2" fmla="val 45000"/>
          </a:avLst>
        </a:prstGeom>
        <a:solidFill>
          <a:schemeClr val="accent5">
            <a:tint val="40000"/>
            <a:alpha val="90000"/>
            <a:hueOff val="4298175"/>
            <a:satOff val="-3465"/>
            <a:lumOff val="926"/>
            <a:alphaOff val="0"/>
          </a:schemeClr>
        </a:solidFill>
        <a:ln w="9525" cap="rnd" cmpd="sng" algn="ctr">
          <a:solidFill>
            <a:schemeClr val="accent5">
              <a:tint val="40000"/>
              <a:alpha val="90000"/>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endParaRPr lang="tr-TR" sz="2500" kern="1200"/>
        </a:p>
      </dsp:txBody>
      <dsp:txXfrm>
        <a:off x="6604832" y="2726762"/>
        <a:ext cx="311488" cy="42617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B4CE88-8447-40AE-8DAD-F4BCCE63CD35}">
      <dsp:nvSpPr>
        <dsp:cNvPr id="0" name=""/>
        <dsp:cNvSpPr/>
      </dsp:nvSpPr>
      <dsp:spPr>
        <a:xfrm rot="10800000">
          <a:off x="451915" y="1597"/>
          <a:ext cx="6585001" cy="1043682"/>
        </a:xfrm>
        <a:prstGeom prst="homePlate">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60235" tIns="91440" rIns="170688" bIns="91440" numCol="1" spcCol="1270" anchor="ctr" anchorCtr="0">
          <a:noAutofit/>
        </a:bodyPr>
        <a:lstStyle/>
        <a:p>
          <a:pPr lvl="0" algn="ctr" defTabSz="1066800">
            <a:lnSpc>
              <a:spcPct val="90000"/>
            </a:lnSpc>
            <a:spcBef>
              <a:spcPct val="0"/>
            </a:spcBef>
            <a:spcAft>
              <a:spcPct val="35000"/>
            </a:spcAft>
          </a:pPr>
          <a:r>
            <a:rPr lang="tr-TR" sz="2400" kern="1200" dirty="0" smtClean="0">
              <a:solidFill>
                <a:schemeClr val="bg1"/>
              </a:solidFill>
              <a:effectLst>
                <a:outerShdw blurRad="38100" dist="38100" dir="2700000" algn="tl">
                  <a:srgbClr val="000000">
                    <a:alpha val="43137"/>
                  </a:srgbClr>
                </a:outerShdw>
              </a:effectLst>
              <a:latin typeface="Cambria" pitchFamily="18" charset="0"/>
            </a:rPr>
            <a:t>En az kısıtlayıcı ortam</a:t>
          </a:r>
          <a:endParaRPr lang="tr-TR" sz="2400" kern="1200" dirty="0">
            <a:solidFill>
              <a:schemeClr val="bg1"/>
            </a:solidFill>
            <a:effectLst>
              <a:outerShdw blurRad="38100" dist="38100" dir="2700000" algn="tl">
                <a:srgbClr val="000000">
                  <a:alpha val="43137"/>
                </a:srgbClr>
              </a:outerShdw>
            </a:effectLst>
            <a:latin typeface="Cambria" pitchFamily="18" charset="0"/>
          </a:endParaRPr>
        </a:p>
      </dsp:txBody>
      <dsp:txXfrm rot="10800000">
        <a:off x="712835" y="1597"/>
        <a:ext cx="6324081" cy="1043682"/>
      </dsp:txXfrm>
    </dsp:sp>
    <dsp:sp modelId="{199B6229-D110-4103-A37A-802AEBDE298A}">
      <dsp:nvSpPr>
        <dsp:cNvPr id="0" name=""/>
        <dsp:cNvSpPr/>
      </dsp:nvSpPr>
      <dsp:spPr>
        <a:xfrm>
          <a:off x="0" y="220"/>
          <a:ext cx="1043682" cy="1043682"/>
        </a:xfrm>
        <a:prstGeom prst="cloud">
          <a:avLst/>
        </a:prstGeom>
        <a:gradFill rotWithShape="0">
          <a:gsLst>
            <a:gs pos="0">
              <a:schemeClr val="accent2">
                <a:tint val="50000"/>
                <a:hueOff val="0"/>
                <a:satOff val="0"/>
                <a:lumOff val="0"/>
                <a:alphaOff val="0"/>
                <a:tint val="96000"/>
                <a:lumMod val="104000"/>
              </a:schemeClr>
            </a:gs>
            <a:gs pos="100000">
              <a:schemeClr val="accent2">
                <a:tint val="5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FF62A2C7-5B25-42B2-82E5-5967BE369847}">
      <dsp:nvSpPr>
        <dsp:cNvPr id="0" name=""/>
        <dsp:cNvSpPr/>
      </dsp:nvSpPr>
      <dsp:spPr>
        <a:xfrm rot="10800000">
          <a:off x="387348" y="1356827"/>
          <a:ext cx="6714134" cy="1043682"/>
        </a:xfrm>
        <a:prstGeom prst="homePlate">
          <a:avLst/>
        </a:prstGeom>
        <a:gradFill rotWithShape="0">
          <a:gsLst>
            <a:gs pos="0">
              <a:schemeClr val="accent2">
                <a:hueOff val="151055"/>
                <a:satOff val="-15998"/>
                <a:lumOff val="-392"/>
                <a:alphaOff val="0"/>
                <a:tint val="96000"/>
                <a:lumMod val="104000"/>
              </a:schemeClr>
            </a:gs>
            <a:gs pos="100000">
              <a:schemeClr val="accent2">
                <a:hueOff val="151055"/>
                <a:satOff val="-15998"/>
                <a:lumOff val="-392"/>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60235" tIns="91440" rIns="170688" bIns="91440" numCol="1" spcCol="1270" anchor="ctr" anchorCtr="0">
          <a:noAutofit/>
        </a:bodyPr>
        <a:lstStyle/>
        <a:p>
          <a:pPr lvl="0" algn="ctr" defTabSz="1066800">
            <a:lnSpc>
              <a:spcPct val="90000"/>
            </a:lnSpc>
            <a:spcBef>
              <a:spcPct val="0"/>
            </a:spcBef>
            <a:spcAft>
              <a:spcPct val="35000"/>
            </a:spcAft>
          </a:pPr>
          <a:r>
            <a:rPr lang="tr-TR" sz="2400" b="0" kern="1200" dirty="0" smtClean="0">
              <a:solidFill>
                <a:schemeClr val="bg1"/>
              </a:solidFill>
              <a:effectLst>
                <a:outerShdw blurRad="38100" dist="38100" dir="2700000" algn="tl">
                  <a:srgbClr val="000000">
                    <a:alpha val="43137"/>
                  </a:srgbClr>
                </a:outerShdw>
              </a:effectLst>
              <a:latin typeface="Cambria" pitchFamily="18" charset="0"/>
            </a:rPr>
            <a:t>Gereksinime göre bireysel hizmet</a:t>
          </a:r>
          <a:endParaRPr lang="tr-TR" sz="2400" b="0" kern="1200" dirty="0">
            <a:solidFill>
              <a:schemeClr val="bg1"/>
            </a:solidFill>
            <a:effectLst>
              <a:outerShdw blurRad="38100" dist="38100" dir="2700000" algn="tl">
                <a:srgbClr val="000000">
                  <a:alpha val="43137"/>
                </a:srgbClr>
              </a:outerShdw>
            </a:effectLst>
            <a:latin typeface="Cambria" pitchFamily="18" charset="0"/>
          </a:endParaRPr>
        </a:p>
      </dsp:txBody>
      <dsp:txXfrm rot="10800000">
        <a:off x="648268" y="1356827"/>
        <a:ext cx="6453214" cy="1043682"/>
      </dsp:txXfrm>
    </dsp:sp>
    <dsp:sp modelId="{A2CCDBE1-F7E3-46F7-959D-A94291BB12A1}">
      <dsp:nvSpPr>
        <dsp:cNvPr id="0" name=""/>
        <dsp:cNvSpPr/>
      </dsp:nvSpPr>
      <dsp:spPr>
        <a:xfrm>
          <a:off x="0" y="1375321"/>
          <a:ext cx="1043682" cy="1043682"/>
        </a:xfrm>
        <a:prstGeom prst="cloud">
          <a:avLst/>
        </a:prstGeom>
        <a:gradFill rotWithShape="0">
          <a:gsLst>
            <a:gs pos="0">
              <a:schemeClr val="accent2">
                <a:tint val="50000"/>
                <a:hueOff val="303615"/>
                <a:satOff val="-14087"/>
                <a:lumOff val="-1251"/>
                <a:alphaOff val="0"/>
                <a:tint val="96000"/>
                <a:lumMod val="104000"/>
              </a:schemeClr>
            </a:gs>
            <a:gs pos="100000">
              <a:schemeClr val="accent2">
                <a:tint val="50000"/>
                <a:hueOff val="303615"/>
                <a:satOff val="-14087"/>
                <a:lumOff val="-1251"/>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B6369982-1A57-491F-B6F7-F7E6BB5DE4CF}">
      <dsp:nvSpPr>
        <dsp:cNvPr id="0" name=""/>
        <dsp:cNvSpPr/>
      </dsp:nvSpPr>
      <dsp:spPr>
        <a:xfrm rot="10800000">
          <a:off x="387348" y="2712057"/>
          <a:ext cx="6714134" cy="1043682"/>
        </a:xfrm>
        <a:prstGeom prst="homePlate">
          <a:avLst/>
        </a:prstGeom>
        <a:gradFill rotWithShape="0">
          <a:gsLst>
            <a:gs pos="0">
              <a:schemeClr val="accent2">
                <a:hueOff val="302110"/>
                <a:satOff val="-31995"/>
                <a:lumOff val="-784"/>
                <a:alphaOff val="0"/>
                <a:tint val="96000"/>
                <a:lumMod val="104000"/>
              </a:schemeClr>
            </a:gs>
            <a:gs pos="100000">
              <a:schemeClr val="accent2">
                <a:hueOff val="302110"/>
                <a:satOff val="-31995"/>
                <a:lumOff val="-784"/>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60235" tIns="91440" rIns="170688" bIns="91440" numCol="1" spcCol="1270" anchor="ctr" anchorCtr="0">
          <a:noAutofit/>
        </a:bodyPr>
        <a:lstStyle/>
        <a:p>
          <a:pPr lvl="0" algn="ctr" defTabSz="1066800">
            <a:lnSpc>
              <a:spcPct val="90000"/>
            </a:lnSpc>
            <a:spcBef>
              <a:spcPct val="0"/>
            </a:spcBef>
            <a:spcAft>
              <a:spcPct val="35000"/>
            </a:spcAft>
          </a:pPr>
          <a:r>
            <a:rPr lang="tr-TR" sz="2400" kern="1200" dirty="0" smtClean="0">
              <a:solidFill>
                <a:schemeClr val="bg1"/>
              </a:solidFill>
              <a:effectLst>
                <a:outerShdw blurRad="38100" dist="38100" dir="2700000" algn="tl">
                  <a:srgbClr val="000000">
                    <a:alpha val="43137"/>
                  </a:srgbClr>
                </a:outerShdw>
              </a:effectLst>
              <a:latin typeface="Cambria" pitchFamily="18" charset="0"/>
            </a:rPr>
            <a:t>Destek hizmetler ve uzman personel </a:t>
          </a:r>
          <a:endParaRPr lang="tr-TR" sz="2400" kern="1200" dirty="0">
            <a:solidFill>
              <a:schemeClr val="bg1"/>
            </a:solidFill>
            <a:effectLst>
              <a:outerShdw blurRad="38100" dist="38100" dir="2700000" algn="tl">
                <a:srgbClr val="000000">
                  <a:alpha val="43137"/>
                </a:srgbClr>
              </a:outerShdw>
            </a:effectLst>
            <a:latin typeface="Cambria" pitchFamily="18" charset="0"/>
          </a:endParaRPr>
        </a:p>
      </dsp:txBody>
      <dsp:txXfrm rot="10800000">
        <a:off x="648268" y="2712057"/>
        <a:ext cx="6453214" cy="1043682"/>
      </dsp:txXfrm>
    </dsp:sp>
    <dsp:sp modelId="{F534B59B-08A3-41DF-8B61-B06DCF7222FD}">
      <dsp:nvSpPr>
        <dsp:cNvPr id="0" name=""/>
        <dsp:cNvSpPr/>
      </dsp:nvSpPr>
      <dsp:spPr>
        <a:xfrm>
          <a:off x="0" y="2750423"/>
          <a:ext cx="1043682" cy="1043682"/>
        </a:xfrm>
        <a:prstGeom prst="cloud">
          <a:avLst/>
        </a:prstGeom>
        <a:gradFill rotWithShape="0">
          <a:gsLst>
            <a:gs pos="0">
              <a:schemeClr val="accent2">
                <a:tint val="50000"/>
                <a:hueOff val="607229"/>
                <a:satOff val="-28174"/>
                <a:lumOff val="-2502"/>
                <a:alphaOff val="0"/>
                <a:tint val="96000"/>
                <a:lumMod val="104000"/>
              </a:schemeClr>
            </a:gs>
            <a:gs pos="100000">
              <a:schemeClr val="accent2">
                <a:tint val="50000"/>
                <a:hueOff val="607229"/>
                <a:satOff val="-28174"/>
                <a:lumOff val="-2502"/>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6C62A46D-33F9-42C6-B63E-66DED8D4DF70}">
      <dsp:nvSpPr>
        <dsp:cNvPr id="0" name=""/>
        <dsp:cNvSpPr/>
      </dsp:nvSpPr>
      <dsp:spPr>
        <a:xfrm rot="10800000">
          <a:off x="387348" y="4067287"/>
          <a:ext cx="6714134" cy="1043682"/>
        </a:xfrm>
        <a:prstGeom prst="homePlate">
          <a:avLst/>
        </a:prstGeom>
        <a:gradFill rotWithShape="0">
          <a:gsLst>
            <a:gs pos="0">
              <a:schemeClr val="accent2">
                <a:hueOff val="453165"/>
                <a:satOff val="-47993"/>
                <a:lumOff val="-1176"/>
                <a:alphaOff val="0"/>
                <a:tint val="96000"/>
                <a:lumMod val="104000"/>
              </a:schemeClr>
            </a:gs>
            <a:gs pos="100000">
              <a:schemeClr val="accent2">
                <a:hueOff val="453165"/>
                <a:satOff val="-47993"/>
                <a:lumOff val="-1176"/>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60235" tIns="91440" rIns="170688" bIns="91440" numCol="1" spcCol="1270" anchor="ctr" anchorCtr="0">
          <a:noAutofit/>
        </a:bodyPr>
        <a:lstStyle/>
        <a:p>
          <a:pPr lvl="0" algn="ctr" defTabSz="1066800">
            <a:lnSpc>
              <a:spcPct val="90000"/>
            </a:lnSpc>
            <a:spcBef>
              <a:spcPct val="0"/>
            </a:spcBef>
            <a:spcAft>
              <a:spcPct val="35000"/>
            </a:spcAft>
          </a:pPr>
          <a:r>
            <a:rPr lang="tr-TR" sz="2400" kern="1200" dirty="0" smtClean="0">
              <a:solidFill>
                <a:schemeClr val="bg1"/>
              </a:solidFill>
              <a:effectLst>
                <a:outerShdw blurRad="38100" dist="38100" dir="2700000" algn="tl">
                  <a:srgbClr val="000000">
                    <a:alpha val="43137"/>
                  </a:srgbClr>
                </a:outerShdw>
              </a:effectLst>
              <a:latin typeface="Cambria" pitchFamily="18" charset="0"/>
            </a:rPr>
            <a:t>Erken</a:t>
          </a:r>
          <a:r>
            <a:rPr lang="tr-TR" sz="2400" kern="1200" baseline="0" dirty="0" smtClean="0">
              <a:solidFill>
                <a:schemeClr val="bg1"/>
              </a:solidFill>
              <a:effectLst>
                <a:outerShdw blurRad="38100" dist="38100" dir="2700000" algn="tl">
                  <a:srgbClr val="000000">
                    <a:alpha val="43137"/>
                  </a:srgbClr>
                </a:outerShdw>
              </a:effectLst>
              <a:latin typeface="Cambria" pitchFamily="18" charset="0"/>
            </a:rPr>
            <a:t> çocuklukta özel eğitim</a:t>
          </a:r>
          <a:endParaRPr lang="tr-TR" sz="2400" kern="1200" dirty="0">
            <a:solidFill>
              <a:schemeClr val="bg1"/>
            </a:solidFill>
            <a:effectLst>
              <a:outerShdw blurRad="38100" dist="38100" dir="2700000" algn="tl">
                <a:srgbClr val="000000">
                  <a:alpha val="43137"/>
                </a:srgbClr>
              </a:outerShdw>
            </a:effectLst>
            <a:latin typeface="Cambria" pitchFamily="18" charset="0"/>
          </a:endParaRPr>
        </a:p>
      </dsp:txBody>
      <dsp:txXfrm rot="10800000">
        <a:off x="648268" y="4067287"/>
        <a:ext cx="6453214" cy="1043682"/>
      </dsp:txXfrm>
    </dsp:sp>
    <dsp:sp modelId="{9251A3DC-7DDE-4FD4-A175-C604F3239000}">
      <dsp:nvSpPr>
        <dsp:cNvPr id="0" name=""/>
        <dsp:cNvSpPr/>
      </dsp:nvSpPr>
      <dsp:spPr>
        <a:xfrm>
          <a:off x="0" y="4068885"/>
          <a:ext cx="1043682" cy="1043682"/>
        </a:xfrm>
        <a:prstGeom prst="cloud">
          <a:avLst/>
        </a:prstGeom>
        <a:gradFill rotWithShape="0">
          <a:gsLst>
            <a:gs pos="0">
              <a:schemeClr val="accent2">
                <a:tint val="50000"/>
                <a:hueOff val="910844"/>
                <a:satOff val="-42261"/>
                <a:lumOff val="-3753"/>
                <a:alphaOff val="0"/>
                <a:tint val="96000"/>
                <a:lumMod val="104000"/>
              </a:schemeClr>
            </a:gs>
            <a:gs pos="100000">
              <a:schemeClr val="accent2">
                <a:tint val="50000"/>
                <a:hueOff val="910844"/>
                <a:satOff val="-42261"/>
                <a:lumOff val="-3753"/>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4115DF-A5DA-44CA-87BF-9811D76B27B6}">
      <dsp:nvSpPr>
        <dsp:cNvPr id="0" name=""/>
        <dsp:cNvSpPr/>
      </dsp:nvSpPr>
      <dsp:spPr>
        <a:xfrm>
          <a:off x="3200902" y="19610"/>
          <a:ext cx="5149158" cy="838395"/>
        </a:xfrm>
        <a:prstGeom prst="roundRect">
          <a:avLst/>
        </a:prstGeom>
        <a:solidFill>
          <a:schemeClr val="accent2">
            <a:tint val="40000"/>
            <a:alpha val="90000"/>
            <a:hueOff val="0"/>
            <a:satOff val="0"/>
            <a:lumOff val="0"/>
            <a:alphaOff val="0"/>
          </a:schemeClr>
        </a:solidFill>
        <a:ln w="9525" cap="rnd" cmpd="sng" algn="ctr">
          <a:solidFill>
            <a:schemeClr val="accent2">
              <a:tint val="40000"/>
              <a:alpha val="90000"/>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700" tIns="12700" rIns="12700" bIns="12700" numCol="1" spcCol="1270" anchor="t" anchorCtr="0">
          <a:noAutofit/>
        </a:bodyPr>
        <a:lstStyle/>
        <a:p>
          <a:pPr marL="228600" lvl="1" indent="-228600" algn="l" defTabSz="889000">
            <a:lnSpc>
              <a:spcPct val="90000"/>
            </a:lnSpc>
            <a:spcBef>
              <a:spcPct val="0"/>
            </a:spcBef>
            <a:spcAft>
              <a:spcPct val="15000"/>
            </a:spcAft>
            <a:buChar char="••"/>
          </a:pPr>
          <a:r>
            <a:rPr lang="tr-TR" sz="2000" kern="1200" dirty="0" smtClean="0">
              <a:effectLst>
                <a:outerShdw blurRad="38100" dist="38100" dir="2700000" algn="tl">
                  <a:srgbClr val="000000">
                    <a:alpha val="43137"/>
                  </a:srgbClr>
                </a:outerShdw>
              </a:effectLst>
              <a:latin typeface="Cambria" pitchFamily="18" charset="0"/>
            </a:rPr>
            <a:t>Yetersizliği olan bireylerin, yetersizliği olmayan bireylerle eşit şansa sahip olması.</a:t>
          </a:r>
          <a:endParaRPr lang="tr-TR" sz="2000" kern="1200" dirty="0">
            <a:effectLst>
              <a:outerShdw blurRad="38100" dist="38100" dir="2700000" algn="tl">
                <a:srgbClr val="000000">
                  <a:alpha val="43137"/>
                </a:srgbClr>
              </a:outerShdw>
            </a:effectLst>
            <a:latin typeface="Cambria" pitchFamily="18" charset="0"/>
          </a:endParaRPr>
        </a:p>
      </dsp:txBody>
      <dsp:txXfrm>
        <a:off x="3241829" y="60537"/>
        <a:ext cx="5067304" cy="756541"/>
      </dsp:txXfrm>
    </dsp:sp>
    <dsp:sp modelId="{2785F494-EB3E-4C5A-AFBA-F1DE627C9E3A}">
      <dsp:nvSpPr>
        <dsp:cNvPr id="0" name=""/>
        <dsp:cNvSpPr/>
      </dsp:nvSpPr>
      <dsp:spPr>
        <a:xfrm>
          <a:off x="2866" y="2530"/>
          <a:ext cx="3198036" cy="872555"/>
        </a:xfrm>
        <a:prstGeom prst="roundRect">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tr-TR" sz="2400" b="1" kern="1200" dirty="0" smtClean="0">
              <a:effectLst>
                <a:outerShdw blurRad="38100" dist="38100" dir="2700000" algn="tl">
                  <a:srgbClr val="000000">
                    <a:alpha val="43137"/>
                  </a:srgbClr>
                </a:outerShdw>
              </a:effectLst>
              <a:latin typeface="Cambria" pitchFamily="18" charset="0"/>
            </a:rPr>
            <a:t>Fırsat Eşitliği</a:t>
          </a:r>
          <a:endParaRPr lang="tr-TR" sz="2400" b="1" kern="1200" dirty="0">
            <a:effectLst>
              <a:outerShdw blurRad="38100" dist="38100" dir="2700000" algn="tl">
                <a:srgbClr val="000000">
                  <a:alpha val="43137"/>
                </a:srgbClr>
              </a:outerShdw>
            </a:effectLst>
            <a:latin typeface="Cambria" pitchFamily="18" charset="0"/>
          </a:endParaRPr>
        </a:p>
      </dsp:txBody>
      <dsp:txXfrm>
        <a:off x="45461" y="45125"/>
        <a:ext cx="3112846" cy="787365"/>
      </dsp:txXfrm>
    </dsp:sp>
    <dsp:sp modelId="{096EC710-7BAC-4408-AAA9-169575F07586}">
      <dsp:nvSpPr>
        <dsp:cNvPr id="0" name=""/>
        <dsp:cNvSpPr/>
      </dsp:nvSpPr>
      <dsp:spPr>
        <a:xfrm>
          <a:off x="3200902" y="945824"/>
          <a:ext cx="5149158" cy="1090267"/>
        </a:xfrm>
        <a:prstGeom prst="roundRect">
          <a:avLst/>
        </a:prstGeom>
        <a:solidFill>
          <a:schemeClr val="accent3">
            <a:tint val="40000"/>
            <a:alpha val="90000"/>
            <a:hueOff val="0"/>
            <a:satOff val="0"/>
            <a:lumOff val="0"/>
            <a:alphaOff val="0"/>
          </a:schemeClr>
        </a:solidFill>
        <a:ln w="9525" cap="rnd" cmpd="sng" algn="ctr">
          <a:solidFill>
            <a:schemeClr val="accent3">
              <a:tint val="40000"/>
              <a:alpha val="90000"/>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700" tIns="12700" rIns="12700" bIns="12700" numCol="1" spcCol="1270" anchor="t" anchorCtr="0">
          <a:noAutofit/>
        </a:bodyPr>
        <a:lstStyle/>
        <a:p>
          <a:pPr marL="228600" lvl="1" indent="-228600" algn="l" defTabSz="889000">
            <a:lnSpc>
              <a:spcPct val="90000"/>
            </a:lnSpc>
            <a:spcBef>
              <a:spcPct val="0"/>
            </a:spcBef>
            <a:spcAft>
              <a:spcPct val="15000"/>
            </a:spcAft>
            <a:buChar char="••"/>
          </a:pPr>
          <a:r>
            <a:rPr lang="tr-TR" sz="2000" kern="1200" dirty="0" smtClean="0">
              <a:effectLst>
                <a:outerShdw blurRad="38100" dist="38100" dir="2700000" algn="tl">
                  <a:srgbClr val="000000">
                    <a:alpha val="43137"/>
                  </a:srgbClr>
                </a:outerShdw>
              </a:effectLst>
              <a:latin typeface="Cambria" pitchFamily="18" charset="0"/>
            </a:rPr>
            <a:t>Yetersizliği olan bireylerin yaşadıkları ortamlarla bütünleşmesi, yetersizlikleri nedeniyle ayrıştırılmamalarıdır.</a:t>
          </a:r>
          <a:endParaRPr lang="tr-TR" sz="2000" kern="1200" dirty="0">
            <a:effectLst>
              <a:outerShdw blurRad="38100" dist="38100" dir="2700000" algn="tl">
                <a:srgbClr val="000000">
                  <a:alpha val="43137"/>
                </a:srgbClr>
              </a:outerShdw>
            </a:effectLst>
            <a:latin typeface="Cambria" pitchFamily="18" charset="0"/>
          </a:endParaRPr>
        </a:p>
      </dsp:txBody>
      <dsp:txXfrm>
        <a:off x="3254124" y="999046"/>
        <a:ext cx="5042714" cy="983823"/>
      </dsp:txXfrm>
    </dsp:sp>
    <dsp:sp modelId="{6EFC5ECA-7D11-4197-80C5-E58AC7B255E4}">
      <dsp:nvSpPr>
        <dsp:cNvPr id="0" name=""/>
        <dsp:cNvSpPr/>
      </dsp:nvSpPr>
      <dsp:spPr>
        <a:xfrm>
          <a:off x="2866" y="1019049"/>
          <a:ext cx="3198036" cy="943817"/>
        </a:xfrm>
        <a:prstGeom prst="roundRect">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tr-TR" sz="2400" b="1" kern="1200" dirty="0" smtClean="0">
              <a:effectLst>
                <a:outerShdw blurRad="38100" dist="38100" dir="2700000" algn="tl">
                  <a:srgbClr val="000000">
                    <a:alpha val="43137"/>
                  </a:srgbClr>
                </a:outerShdw>
              </a:effectLst>
              <a:latin typeface="Cambria" pitchFamily="18" charset="0"/>
            </a:rPr>
            <a:t>Tam Katılım</a:t>
          </a:r>
          <a:endParaRPr lang="tr-TR" sz="2400" b="1" kern="1200" dirty="0">
            <a:effectLst>
              <a:outerShdw blurRad="38100" dist="38100" dir="2700000" algn="tl">
                <a:srgbClr val="000000">
                  <a:alpha val="43137"/>
                </a:srgbClr>
              </a:outerShdw>
            </a:effectLst>
            <a:latin typeface="Cambria" pitchFamily="18" charset="0"/>
          </a:endParaRPr>
        </a:p>
      </dsp:txBody>
      <dsp:txXfrm>
        <a:off x="48939" y="1065122"/>
        <a:ext cx="3105890" cy="851671"/>
      </dsp:txXfrm>
    </dsp:sp>
    <dsp:sp modelId="{EB2794D2-ABCC-40D0-8DD6-3F006083FAF6}">
      <dsp:nvSpPr>
        <dsp:cNvPr id="0" name=""/>
        <dsp:cNvSpPr/>
      </dsp:nvSpPr>
      <dsp:spPr>
        <a:xfrm>
          <a:off x="3200902" y="2179008"/>
          <a:ext cx="5149158" cy="838791"/>
        </a:xfrm>
        <a:prstGeom prst="roundRect">
          <a:avLst/>
        </a:prstGeom>
        <a:solidFill>
          <a:schemeClr val="accent4">
            <a:tint val="40000"/>
            <a:alpha val="90000"/>
            <a:hueOff val="0"/>
            <a:satOff val="0"/>
            <a:lumOff val="0"/>
            <a:alphaOff val="0"/>
          </a:schemeClr>
        </a:solidFill>
        <a:ln w="9525" cap="rnd" cmpd="sng" algn="ctr">
          <a:solidFill>
            <a:schemeClr val="accent4">
              <a:tint val="40000"/>
              <a:alpha val="90000"/>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700" tIns="12700" rIns="12700" bIns="12700" numCol="1" spcCol="1270" anchor="t" anchorCtr="0">
          <a:noAutofit/>
        </a:bodyPr>
        <a:lstStyle/>
        <a:p>
          <a:pPr marL="228600" lvl="1" indent="-228600" algn="l" defTabSz="889000">
            <a:lnSpc>
              <a:spcPct val="90000"/>
            </a:lnSpc>
            <a:spcBef>
              <a:spcPct val="0"/>
            </a:spcBef>
            <a:spcAft>
              <a:spcPct val="15000"/>
            </a:spcAft>
            <a:buChar char="••"/>
          </a:pPr>
          <a:r>
            <a:rPr lang="tr-TR" sz="2000" kern="1200" dirty="0" smtClean="0">
              <a:effectLst>
                <a:outerShdw blurRad="38100" dist="38100" dir="2700000" algn="tl">
                  <a:srgbClr val="000000">
                    <a:alpha val="43137"/>
                  </a:srgbClr>
                </a:outerShdw>
              </a:effectLst>
              <a:latin typeface="Cambria" pitchFamily="18" charset="0"/>
            </a:rPr>
            <a:t>Bu bireylerin yaşamlarında seçim yapmada özgür olmalarıdır.</a:t>
          </a:r>
          <a:endParaRPr lang="tr-TR" sz="2000" kern="1200" dirty="0">
            <a:effectLst>
              <a:outerShdw blurRad="38100" dist="38100" dir="2700000" algn="tl">
                <a:srgbClr val="000000">
                  <a:alpha val="43137"/>
                </a:srgbClr>
              </a:outerShdw>
            </a:effectLst>
            <a:latin typeface="Cambria" pitchFamily="18" charset="0"/>
          </a:endParaRPr>
        </a:p>
      </dsp:txBody>
      <dsp:txXfrm>
        <a:off x="3241848" y="2219954"/>
        <a:ext cx="5067266" cy="756899"/>
      </dsp:txXfrm>
    </dsp:sp>
    <dsp:sp modelId="{0D2C7DA9-8B82-4D8A-95BF-6C8C510514CC}">
      <dsp:nvSpPr>
        <dsp:cNvPr id="0" name=""/>
        <dsp:cNvSpPr/>
      </dsp:nvSpPr>
      <dsp:spPr>
        <a:xfrm>
          <a:off x="2866" y="2106830"/>
          <a:ext cx="3198036" cy="983147"/>
        </a:xfrm>
        <a:prstGeom prst="roundRect">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tr-TR" sz="2400" b="1" kern="1200" dirty="0" smtClean="0">
              <a:effectLst>
                <a:outerShdw blurRad="38100" dist="38100" dir="2700000" algn="tl">
                  <a:srgbClr val="000000">
                    <a:alpha val="43137"/>
                  </a:srgbClr>
                </a:outerShdw>
              </a:effectLst>
              <a:latin typeface="Cambria" pitchFamily="18" charset="0"/>
            </a:rPr>
            <a:t>Bağımsız Yaşam</a:t>
          </a:r>
          <a:endParaRPr lang="tr-TR" sz="2400" b="1" kern="1200" dirty="0">
            <a:effectLst>
              <a:outerShdw blurRad="38100" dist="38100" dir="2700000" algn="tl">
                <a:srgbClr val="000000">
                  <a:alpha val="43137"/>
                </a:srgbClr>
              </a:outerShdw>
            </a:effectLst>
            <a:latin typeface="Cambria" pitchFamily="18" charset="0"/>
          </a:endParaRPr>
        </a:p>
      </dsp:txBody>
      <dsp:txXfrm>
        <a:off x="50859" y="2154823"/>
        <a:ext cx="3102050" cy="887161"/>
      </dsp:txXfrm>
    </dsp:sp>
    <dsp:sp modelId="{0E4A5145-F0D6-46F3-A59F-91C0BD49805F}">
      <dsp:nvSpPr>
        <dsp:cNvPr id="0" name=""/>
        <dsp:cNvSpPr/>
      </dsp:nvSpPr>
      <dsp:spPr>
        <a:xfrm>
          <a:off x="3296096" y="3160717"/>
          <a:ext cx="5056715" cy="1085223"/>
        </a:xfrm>
        <a:prstGeom prst="roundRect">
          <a:avLst/>
        </a:prstGeom>
        <a:solidFill>
          <a:schemeClr val="accent5">
            <a:tint val="40000"/>
            <a:alpha val="90000"/>
            <a:hueOff val="0"/>
            <a:satOff val="0"/>
            <a:lumOff val="0"/>
            <a:alphaOff val="0"/>
          </a:schemeClr>
        </a:solidFill>
        <a:ln w="9525" cap="rnd" cmpd="sng" algn="ctr">
          <a:solidFill>
            <a:schemeClr val="accent5">
              <a:tint val="40000"/>
              <a:alpha val="90000"/>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700" tIns="12700" rIns="12700" bIns="12700" numCol="1" spcCol="1270" anchor="t" anchorCtr="0">
          <a:noAutofit/>
        </a:bodyPr>
        <a:lstStyle/>
        <a:p>
          <a:pPr marL="228600" lvl="1" indent="-228600" algn="l" defTabSz="889000">
            <a:lnSpc>
              <a:spcPct val="90000"/>
            </a:lnSpc>
            <a:spcBef>
              <a:spcPct val="0"/>
            </a:spcBef>
            <a:spcAft>
              <a:spcPct val="15000"/>
            </a:spcAft>
            <a:buChar char="••"/>
          </a:pPr>
          <a:r>
            <a:rPr lang="tr-TR" sz="2000" kern="1200" dirty="0" smtClean="0">
              <a:effectLst>
                <a:outerShdw blurRad="38100" dist="38100" dir="2700000" algn="tl">
                  <a:srgbClr val="000000">
                    <a:alpha val="43137"/>
                  </a:srgbClr>
                </a:outerShdw>
              </a:effectLst>
              <a:latin typeface="Cambria" pitchFamily="18" charset="0"/>
            </a:rPr>
            <a:t>Tam gelir getirici iş ortamlarında , toplumda ya da aile içinde gelir getirmeyen iş ortamlarında çalışacaktır.</a:t>
          </a:r>
          <a:endParaRPr lang="tr-TR" sz="2000" kern="1200" dirty="0">
            <a:effectLst>
              <a:outerShdw blurRad="38100" dist="38100" dir="2700000" algn="tl">
                <a:srgbClr val="000000">
                  <a:alpha val="43137"/>
                </a:srgbClr>
              </a:outerShdw>
            </a:effectLst>
            <a:latin typeface="Cambria" pitchFamily="18" charset="0"/>
          </a:endParaRPr>
        </a:p>
      </dsp:txBody>
      <dsp:txXfrm>
        <a:off x="3349072" y="3213693"/>
        <a:ext cx="4950763" cy="979271"/>
      </dsp:txXfrm>
    </dsp:sp>
    <dsp:sp modelId="{94868099-C3B4-4B31-8284-3D0929FC4C22}">
      <dsp:nvSpPr>
        <dsp:cNvPr id="0" name=""/>
        <dsp:cNvSpPr/>
      </dsp:nvSpPr>
      <dsp:spPr>
        <a:xfrm>
          <a:off x="115" y="3144645"/>
          <a:ext cx="3295980" cy="1084558"/>
        </a:xfrm>
        <a:prstGeom prst="roundRect">
          <a:avLst/>
        </a:prstGeom>
        <a:gradFill rotWithShape="0">
          <a:gsLst>
            <a:gs pos="0">
              <a:schemeClr val="accent5">
                <a:hueOff val="0"/>
                <a:satOff val="0"/>
                <a:lumOff val="0"/>
                <a:alphaOff val="0"/>
                <a:tint val="96000"/>
                <a:lumMod val="104000"/>
              </a:schemeClr>
            </a:gs>
            <a:gs pos="100000">
              <a:schemeClr val="accent5">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tr-TR" sz="2400" b="1" kern="1200" dirty="0" smtClean="0">
              <a:effectLst>
                <a:outerShdw blurRad="38100" dist="38100" dir="2700000" algn="tl">
                  <a:srgbClr val="000000">
                    <a:alpha val="43137"/>
                  </a:srgbClr>
                </a:outerShdw>
              </a:effectLst>
              <a:latin typeface="Cambria" pitchFamily="18" charset="0"/>
            </a:rPr>
            <a:t>Ekonomik olarak kendi  kendine yetebilme</a:t>
          </a:r>
          <a:endParaRPr lang="tr-TR" sz="2400" b="1" kern="1200" dirty="0">
            <a:effectLst>
              <a:outerShdw blurRad="38100" dist="38100" dir="2700000" algn="tl">
                <a:srgbClr val="000000">
                  <a:alpha val="43137"/>
                </a:srgbClr>
              </a:outerShdw>
            </a:effectLst>
            <a:latin typeface="Cambria" pitchFamily="18" charset="0"/>
          </a:endParaRPr>
        </a:p>
      </dsp:txBody>
      <dsp:txXfrm>
        <a:off x="53059" y="3197589"/>
        <a:ext cx="3190092" cy="978670"/>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3#1">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4.xml><?xml version="1.0" encoding="utf-8"?>
<dgm:layoutDef xmlns:dgm="http://schemas.openxmlformats.org/drawingml/2006/diagram" xmlns:a="http://schemas.openxmlformats.org/drawingml/2006/main" uniqueId="urn:microsoft.com/office/officeart/2005/8/layout/vList3#3">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endParaRPr lang="tr-TR"/>
          </a:p>
        </p:txBody>
      </p:sp>
      <p:sp>
        <p:nvSpPr>
          <p:cNvPr id="15363" name="Rectangle 3"/>
          <p:cNvSpPr>
            <a:spLocks noGrp="1" noChangeArrowheads="1"/>
          </p:cNvSpPr>
          <p:nvPr>
            <p:ph type="dt" sz="quarter"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endParaRPr lang="tr-TR"/>
          </a:p>
        </p:txBody>
      </p:sp>
      <p:sp>
        <p:nvSpPr>
          <p:cNvPr id="15364" name="Rectangle 4"/>
          <p:cNvSpPr>
            <a:spLocks noGrp="1" noChangeArrowheads="1"/>
          </p:cNvSpPr>
          <p:nvPr>
            <p:ph type="ftr" sz="quarter" idx="2"/>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endParaRPr lang="tr-TR"/>
          </a:p>
        </p:txBody>
      </p:sp>
      <p:sp>
        <p:nvSpPr>
          <p:cNvPr id="15365" name="Rectangle 5"/>
          <p:cNvSpPr>
            <a:spLocks noGrp="1" noChangeArrowheads="1"/>
          </p:cNvSpPr>
          <p:nvPr>
            <p:ph type="sldNum" sz="quarter" idx="3"/>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fld id="{2CC56876-2BC5-419B-8C88-3445DD4491FB}" type="slidenum">
              <a:rPr lang="tr-TR"/>
              <a:pPr/>
              <a:t>‹#›</a:t>
            </a:fld>
            <a:endParaRPr lang="tr-TR"/>
          </a:p>
        </p:txBody>
      </p:sp>
    </p:spTree>
    <p:extLst>
      <p:ext uri="{BB962C8B-B14F-4D97-AF65-F5344CB8AC3E}">
        <p14:creationId xmlns:p14="http://schemas.microsoft.com/office/powerpoint/2010/main" val="6516349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endParaRPr lang="tr-TR"/>
          </a:p>
        </p:txBody>
      </p:sp>
      <p:sp>
        <p:nvSpPr>
          <p:cNvPr id="17411" name="Rectangle 3"/>
          <p:cNvSpPr>
            <a:spLocks noGrp="1" noChangeArrowheads="1"/>
          </p:cNvSpPr>
          <p:nvPr>
            <p:ph type="dt"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endParaRPr lang="tr-TR"/>
          </a:p>
        </p:txBody>
      </p:sp>
      <p:sp>
        <p:nvSpPr>
          <p:cNvPr id="174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7413" name="Rectangle 5"/>
          <p:cNvSpPr>
            <a:spLocks noGrp="1" noChangeArrowheads="1"/>
          </p:cNvSpPr>
          <p:nvPr>
            <p:ph type="body" sz="quarter" idx="3"/>
          </p:nvPr>
        </p:nvSpPr>
        <p:spPr bwMode="auto">
          <a:xfrm>
            <a:off x="914400" y="4343400"/>
            <a:ext cx="5029200" cy="41148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p>
            <a:pPr lvl="0"/>
            <a:r>
              <a:rPr lang="tr-TR" smtClean="0"/>
              <a:t>Ana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17414" name="Rectangle 6"/>
          <p:cNvSpPr>
            <a:spLocks noGrp="1" noChangeArrowheads="1"/>
          </p:cNvSpPr>
          <p:nvPr>
            <p:ph type="ftr" sz="quarter" idx="4"/>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endParaRPr lang="tr-TR"/>
          </a:p>
        </p:txBody>
      </p:sp>
      <p:sp>
        <p:nvSpPr>
          <p:cNvPr id="17415" name="Rectangle 7"/>
          <p:cNvSpPr>
            <a:spLocks noGrp="1" noChangeArrowheads="1"/>
          </p:cNvSpPr>
          <p:nvPr>
            <p:ph type="sldNum" sz="quarter" idx="5"/>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fld id="{21163F0F-F15F-40A8-A413-5A2E0E0EC54B}" type="slidenum">
              <a:rPr lang="tr-TR"/>
              <a:pPr/>
              <a:t>‹#›</a:t>
            </a:fld>
            <a:endParaRPr lang="tr-TR"/>
          </a:p>
        </p:txBody>
      </p:sp>
    </p:spTree>
    <p:extLst>
      <p:ext uri="{BB962C8B-B14F-4D97-AF65-F5344CB8AC3E}">
        <p14:creationId xmlns:p14="http://schemas.microsoft.com/office/powerpoint/2010/main" val="173252542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Times New Roman" pitchFamily="18" charset="0"/>
        <a:ea typeface="+mn-ea"/>
        <a:cs typeface="+mn-cs"/>
      </a:defRPr>
    </a:lvl1pPr>
    <a:lvl2pPr marL="457200" algn="l" rtl="0" fontAlgn="base">
      <a:spcBef>
        <a:spcPct val="30000"/>
      </a:spcBef>
      <a:spcAft>
        <a:spcPct val="0"/>
      </a:spcAft>
      <a:defRPr kumimoji="1" sz="1200" kern="1200">
        <a:solidFill>
          <a:schemeClr val="tx1"/>
        </a:solidFill>
        <a:latin typeface="Times New Roman" pitchFamily="18" charset="0"/>
        <a:ea typeface="+mn-ea"/>
        <a:cs typeface="+mn-cs"/>
      </a:defRPr>
    </a:lvl2pPr>
    <a:lvl3pPr marL="914400" algn="l" rtl="0" fontAlgn="base">
      <a:spcBef>
        <a:spcPct val="30000"/>
      </a:spcBef>
      <a:spcAft>
        <a:spcPct val="0"/>
      </a:spcAft>
      <a:defRPr kumimoji="1" sz="1200" kern="1200">
        <a:solidFill>
          <a:schemeClr val="tx1"/>
        </a:solidFill>
        <a:latin typeface="Times New Roman" pitchFamily="18" charset="0"/>
        <a:ea typeface="+mn-ea"/>
        <a:cs typeface="+mn-cs"/>
      </a:defRPr>
    </a:lvl3pPr>
    <a:lvl4pPr marL="1371600" algn="l" rtl="0" fontAlgn="base">
      <a:spcBef>
        <a:spcPct val="30000"/>
      </a:spcBef>
      <a:spcAft>
        <a:spcPct val="0"/>
      </a:spcAft>
      <a:defRPr kumimoji="1" sz="1200" kern="1200">
        <a:solidFill>
          <a:schemeClr val="tx1"/>
        </a:solidFill>
        <a:latin typeface="Times New Roman" pitchFamily="18" charset="0"/>
        <a:ea typeface="+mn-ea"/>
        <a:cs typeface="+mn-cs"/>
      </a:defRPr>
    </a:lvl4pPr>
    <a:lvl5pPr marL="1828800" algn="l" rtl="0" fontAlgn="base">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tr-TR" smtClean="0"/>
              <a:t>Asıl metin stillerini düzenlemek için tıklatın</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583A977F-2504-E741-85B4-8F01994E1F25}" type="datetimeFigureOut">
              <a:rPr lang="en-US" dirty="0"/>
              <a:t>4/4/2019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683960274"/>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2B9A02F-357D-AF42-B110-A7740AFDCA1B}" type="datetimeFigureOut">
              <a:rPr lang="en-US" dirty="0"/>
              <a:t>4/4/2019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938235104"/>
      </p:ext>
    </p:extLst>
  </p:cSld>
  <p:clrMapOvr>
    <a:masterClrMapping/>
  </p:clrMapOvr>
  <p:transition>
    <p:fade/>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ABB9B27-4D02-2940-AED5-BC8F2B3B1507}" type="datetimeFigureOut">
              <a:rPr lang="en-US" dirty="0"/>
              <a:t>4/4/2019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34440882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04CF7878-2C98-7449-BB8F-764A5EA8E558}" type="datetimeFigureOut">
              <a:rPr lang="en-US" dirty="0"/>
              <a:t>4/4/2019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441054694"/>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6D2F403-9584-1749-B6AB-5E1C5F94527C}" type="datetimeFigureOut">
              <a:rPr lang="en-US" dirty="0"/>
              <a:t>4/4/2019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278990809"/>
      </p:ext>
    </p:extLst>
  </p:cSld>
  <p:clrMapOvr>
    <a:masterClrMapping/>
  </p:clrMapOvr>
  <p:transition>
    <p:fade/>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58C0351-EB03-5444-BA93-B7E778374E24}" type="datetimeFigureOut">
              <a:rPr lang="en-US" dirty="0"/>
              <a:t>4/4/2019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089556302"/>
      </p:ext>
    </p:extLst>
  </p:cSld>
  <p:clrMapOvr>
    <a:masterClrMapping/>
  </p:clrMapOvr>
  <p:transition>
    <p:fade/>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EADB90-FF7E-5041-AB9F-1BC0957AB829}" type="datetimeFigureOut">
              <a:rPr lang="en-US" dirty="0"/>
              <a:t>4/4/2019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292971688"/>
      </p:ext>
    </p:extLst>
  </p:cSld>
  <p:clrMapOvr>
    <a:masterClrMapping/>
  </p:clrMapOvr>
  <p:transition>
    <p:fade/>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C1EB8CB6-48D8-4E47-B0D3-B56230F429D0}" type="datetimeFigureOut">
              <a:rPr lang="en-US" dirty="0"/>
              <a:t>4/4/2019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15780229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EF716D3-DCE8-CC45-8106-AE5DFCD073F9}" type="datetimeFigureOut">
              <a:rPr lang="en-US" dirty="0"/>
              <a:t>4/4/2019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74660595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944F351F-53B1-3B4C-8CD4-15B0457E8E3F}" type="datetimeFigureOut">
              <a:rPr lang="en-US" dirty="0"/>
              <a:t>4/4/2019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83034255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AB1E8F6-4F69-E448-82E4-3FF8C30628E4}" type="datetimeFigureOut">
              <a:rPr lang="en-US" dirty="0"/>
              <a:t>4/4/2019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dirty="0"/>
              <a:pPr/>
              <a:t>‹#›</a:t>
            </a:fld>
            <a:endParaRPr lang="en-US" dirty="0"/>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6475442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F790BAD4-EC93-8B4C-97AE-9AB5F3271B19}" type="datetimeFigureOut">
              <a:rPr lang="en-US" dirty="0"/>
              <a:t>4/4/2019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14547360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E6C9050E-E079-6441-81E7-806D30677343}" type="datetimeFigureOut">
              <a:rPr lang="en-US" dirty="0"/>
              <a:t>4/4/2019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dirty="0"/>
              <a:pPr/>
              <a:t>‹#›</a:t>
            </a:fld>
            <a:endParaRPr lang="en-US" dirty="0"/>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8474424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99B230AF-FFB7-DE42-B481-AAC2589869DA}" type="datetimeFigureOut">
              <a:rPr lang="en-US" dirty="0"/>
              <a:t>4/4/2019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978351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E9A7C16-FAF2-2C41-B697-563997C522AD}" type="datetimeFigureOut">
              <a:rPr lang="en-US" dirty="0"/>
              <a:t>4/4/2019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27021094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A19D9EA-0687-604F-B97A-763B6765DF9F}" type="datetimeFigureOut">
              <a:rPr lang="en-US" dirty="0"/>
              <a:t>4/4/2019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96807639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2557683008"/>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4.png"/><Relationship Id="rId5" Type="http://schemas.openxmlformats.org/officeDocument/2006/relationships/image" Target="../media/image1.jpe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slideLayout" Target="../slideLayouts/slideLayout28.xml"/><Relationship Id="rId18" Type="http://schemas.openxmlformats.org/officeDocument/2006/relationships/theme" Target="../theme/theme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17" Type="http://schemas.openxmlformats.org/officeDocument/2006/relationships/slideLayout" Target="../slideLayouts/slideLayout32.xml"/><Relationship Id="rId2" Type="http://schemas.openxmlformats.org/officeDocument/2006/relationships/slideLayout" Target="../slideLayouts/slideLayout17.xml"/><Relationship Id="rId16" Type="http://schemas.openxmlformats.org/officeDocument/2006/relationships/slideLayout" Target="../slideLayouts/slideLayout31.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5" Type="http://schemas.openxmlformats.org/officeDocument/2006/relationships/slideLayout" Target="../slideLayouts/slideLayout3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cstate="print">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dk1" tx1="lt1" bg2="dk2" tx2="lt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 id="2147483790"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5" cstate="print">
            <a:lum/>
          </a:blip>
          <a:srcRect/>
          <a:stretch>
            <a:fillRect l="-1000" r="-1000"/>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6" cstate="print"/>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4D9FFFB4-400D-1240-AB24-6F86C96D4DFB}" type="datetimeFigureOut">
              <a:rPr lang="en-US" dirty="0"/>
              <a:t>4/4/2019</a:t>
            </a:fld>
            <a:endParaRPr lang="en-US" dirty="0"/>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291484233"/>
      </p:ext>
    </p:extLst>
  </p:cSld>
  <p:clrMap bg1="lt1" tx1="dk1" bg2="lt2" tx2="dk2" accent1="accent1" accent2="accent2" accent3="accent3" accent4="accent4" accent5="accent5" accent6="accent6" hlink="hlink" folHlink="folHlink"/>
  <p:sldLayoutIdLst>
    <p:sldLayoutId id="2147483796" r:id="rId1"/>
    <p:sldLayoutId id="2147483797" r:id="rId2"/>
    <p:sldLayoutId id="2147483798" r:id="rId3"/>
    <p:sldLayoutId id="2147483799" r:id="rId4"/>
    <p:sldLayoutId id="2147483800" r:id="rId5"/>
    <p:sldLayoutId id="2147483801" r:id="rId6"/>
    <p:sldLayoutId id="2147483802" r:id="rId7"/>
    <p:sldLayoutId id="2147483803" r:id="rId8"/>
    <p:sldLayoutId id="2147483804" r:id="rId9"/>
    <p:sldLayoutId id="2147483805" r:id="rId10"/>
    <p:sldLayoutId id="2147483806" r:id="rId11"/>
    <p:sldLayoutId id="2147483807" r:id="rId12"/>
    <p:sldLayoutId id="2147483808" r:id="rId13"/>
    <p:sldLayoutId id="2147483809" r:id="rId14"/>
    <p:sldLayoutId id="2147483810" r:id="rId15"/>
    <p:sldLayoutId id="2147483811" r:id="rId16"/>
    <p:sldLayoutId id="2147483812" r:id="rId17"/>
  </p:sldLayoutIdLst>
  <p:transition>
    <p:fade/>
  </p:transition>
  <p:timing>
    <p:tnLst>
      <p:par>
        <p:cTn id="1" dur="indefinite" restart="never" nodeType="tmRoot"/>
      </p:par>
    </p:tnLst>
  </p:timing>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slideLayout" Target="../slideLayouts/slideLayout17.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3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3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Grp="1" noChangeArrowheads="1"/>
          </p:cNvSpPr>
          <p:nvPr>
            <p:ph type="ctrTitle"/>
          </p:nvPr>
        </p:nvSpPr>
        <p:spPr>
          <a:xfrm>
            <a:off x="611560" y="764704"/>
            <a:ext cx="7848600" cy="2016224"/>
          </a:xfrm>
        </p:spPr>
        <p:txBody>
          <a:bodyPr>
            <a:normAutofit fontScale="90000"/>
          </a:bodyPr>
          <a:lstStyle/>
          <a:p>
            <a:pPr algn="ctr"/>
            <a:r>
              <a:rPr lang="tr-TR" b="1" dirty="0" smtClean="0">
                <a:effectLst>
                  <a:outerShdw blurRad="38100" dist="38100" dir="2700000" algn="tl">
                    <a:srgbClr val="000000">
                      <a:alpha val="43137"/>
                    </a:srgbClr>
                  </a:outerShdw>
                </a:effectLst>
                <a:latin typeface="Cambria" pitchFamily="18" charset="0"/>
              </a:rPr>
              <a:t>Özel Eğitime Gereksinimi Olan Öğrenciler ve </a:t>
            </a:r>
            <a:br>
              <a:rPr lang="tr-TR" b="1" dirty="0" smtClean="0">
                <a:effectLst>
                  <a:outerShdw blurRad="38100" dist="38100" dir="2700000" algn="tl">
                    <a:srgbClr val="000000">
                      <a:alpha val="43137"/>
                    </a:srgbClr>
                  </a:outerShdw>
                </a:effectLst>
                <a:latin typeface="Cambria" pitchFamily="18" charset="0"/>
              </a:rPr>
            </a:br>
            <a:r>
              <a:rPr lang="tr-TR" sz="6700" b="1" dirty="0" smtClean="0">
                <a:effectLst>
                  <a:outerShdw blurRad="38100" dist="38100" dir="2700000" algn="tl">
                    <a:srgbClr val="000000">
                      <a:alpha val="43137"/>
                    </a:srgbClr>
                  </a:outerShdw>
                </a:effectLst>
                <a:latin typeface="Cambria" pitchFamily="18" charset="0"/>
              </a:rPr>
              <a:t>ÖZEL EĞİTİM</a:t>
            </a:r>
            <a:endParaRPr lang="tr-TR" sz="6700" b="1" dirty="0">
              <a:effectLst>
                <a:outerShdw blurRad="38100" dist="38100" dir="2700000" algn="tl">
                  <a:srgbClr val="000000">
                    <a:alpha val="43137"/>
                  </a:srgbClr>
                </a:outerShdw>
              </a:effectLst>
              <a:latin typeface="Cambria" pitchFamily="18" charset="0"/>
            </a:endParaRPr>
          </a:p>
        </p:txBody>
      </p:sp>
      <p:sp>
        <p:nvSpPr>
          <p:cNvPr id="4101" name="Rectangle 5"/>
          <p:cNvSpPr>
            <a:spLocks noGrp="1" noChangeArrowheads="1"/>
          </p:cNvSpPr>
          <p:nvPr>
            <p:ph type="subTitle" idx="1"/>
          </p:nvPr>
        </p:nvSpPr>
        <p:spPr>
          <a:xfrm>
            <a:off x="683568" y="3068960"/>
            <a:ext cx="7632848" cy="3456384"/>
          </a:xfrm>
        </p:spPr>
        <p:txBody>
          <a:bodyPr/>
          <a:lstStyle/>
          <a:p>
            <a:pPr algn="ctr"/>
            <a:endParaRPr lang="tr-TR" sz="2800" dirty="0" smtClean="0">
              <a:effectLst>
                <a:outerShdw blurRad="38100" dist="38100" dir="2700000" algn="tl">
                  <a:srgbClr val="000000">
                    <a:alpha val="43137"/>
                  </a:srgbClr>
                </a:outerShdw>
              </a:effectLst>
              <a:latin typeface="Cambria" pitchFamily="18" charset="0"/>
            </a:endParaRPr>
          </a:p>
          <a:p>
            <a:pPr algn="ctr"/>
            <a:r>
              <a:rPr lang="tr-TR" sz="2800" b="1" dirty="0" smtClean="0">
                <a:effectLst>
                  <a:outerShdw blurRad="38100" dist="38100" dir="2700000" algn="tl">
                    <a:srgbClr val="000000">
                      <a:alpha val="43137"/>
                    </a:srgbClr>
                  </a:outerShdw>
                </a:effectLst>
                <a:latin typeface="Cambria" pitchFamily="18" charset="0"/>
              </a:rPr>
              <a:t>ÜNİTE 1</a:t>
            </a:r>
          </a:p>
          <a:p>
            <a:pPr algn="ctr"/>
            <a:r>
              <a:rPr lang="tr-TR" sz="2800" i="1" dirty="0" smtClean="0">
                <a:effectLst>
                  <a:outerShdw blurRad="38100" dist="38100" dir="2700000" algn="tl">
                    <a:srgbClr val="000000">
                      <a:alpha val="43137"/>
                    </a:srgbClr>
                  </a:outerShdw>
                </a:effectLst>
                <a:latin typeface="Cambria" pitchFamily="18" charset="0"/>
              </a:rPr>
              <a:t>ÖZEL EĞİTİME GEREKSİNİM DUYAN ÇOCUKLAR ve ÖZEL EĞİTİM</a:t>
            </a:r>
          </a:p>
          <a:p>
            <a:pPr algn="ctr"/>
            <a:endParaRPr lang="tr-TR" sz="2800" dirty="0" smtClean="0">
              <a:effectLst>
                <a:outerShdw blurRad="38100" dist="38100" dir="2700000" algn="tl">
                  <a:srgbClr val="000000">
                    <a:alpha val="43137"/>
                  </a:srgbClr>
                </a:outerShdw>
              </a:effectLst>
              <a:latin typeface="Cambria" pitchFamily="18" charset="0"/>
            </a:endParaRPr>
          </a:p>
          <a:p>
            <a:pPr algn="ctr"/>
            <a:endParaRPr lang="tr-TR" sz="2800" dirty="0" smtClean="0">
              <a:effectLst>
                <a:outerShdw blurRad="38100" dist="38100" dir="2700000" algn="tl">
                  <a:srgbClr val="000000">
                    <a:alpha val="43137"/>
                  </a:srgbClr>
                </a:outerShdw>
              </a:effectLst>
              <a:latin typeface="Cambria" pitchFamily="18" charset="0"/>
            </a:endParaRPr>
          </a:p>
          <a:p>
            <a:pPr algn="r"/>
            <a:endParaRPr lang="tr-TR" dirty="0"/>
          </a:p>
        </p:txBody>
      </p:sp>
      <p:sp>
        <p:nvSpPr>
          <p:cNvPr id="5" name="4 Metin kutusu"/>
          <p:cNvSpPr txBox="1"/>
          <p:nvPr/>
        </p:nvSpPr>
        <p:spPr>
          <a:xfrm>
            <a:off x="6228184" y="6309320"/>
            <a:ext cx="3096344" cy="369332"/>
          </a:xfrm>
          <a:prstGeom prst="rect">
            <a:avLst/>
          </a:prstGeom>
          <a:noFill/>
        </p:spPr>
        <p:txBody>
          <a:bodyPr wrap="square" rtlCol="0">
            <a:spAutoFit/>
          </a:bodyPr>
          <a:lstStyle/>
          <a:p>
            <a:endParaRPr lang="tr-TR" dirty="0">
              <a:effectLst>
                <a:outerShdw blurRad="38100" dist="38100" dir="2700000" algn="tl">
                  <a:srgbClr val="000000">
                    <a:alpha val="43137"/>
                  </a:srgbClr>
                </a:outerShdw>
              </a:effectLst>
              <a:latin typeface="Cambria" pitchFamily="18"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Rectangle 2"/>
          <p:cNvSpPr>
            <a:spLocks noGrp="1" noChangeArrowheads="1"/>
          </p:cNvSpPr>
          <p:nvPr>
            <p:ph idx="1"/>
          </p:nvPr>
        </p:nvSpPr>
        <p:spPr>
          <a:xfrm>
            <a:off x="395536" y="2132856"/>
            <a:ext cx="8382000" cy="3043910"/>
          </a:xfrm>
        </p:spPr>
        <p:txBody>
          <a:bodyPr>
            <a:normAutofit fontScale="92500" lnSpcReduction="10000"/>
          </a:bodyPr>
          <a:lstStyle/>
          <a:p>
            <a:r>
              <a:rPr lang="tr-TR" sz="2000" dirty="0" smtClean="0">
                <a:effectLst>
                  <a:outerShdw blurRad="38100" dist="38100" dir="2700000" algn="tl">
                    <a:srgbClr val="000000">
                      <a:alpha val="43137"/>
                    </a:srgbClr>
                  </a:outerShdw>
                </a:effectLst>
                <a:latin typeface="Cambria" pitchFamily="18" charset="0"/>
              </a:rPr>
              <a:t>Genel eğitim okullarında açılan 1076 özel eğitim sınıfında ise 9252 öğrenci eğitim görmektedir.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Özel Eğitim Kurumları Genel Müdürlüğü’ne bağlı özel özel eğitim ilköğretim okullarında ise 4138 ve rehabilitasyon merkezlerinde 181665 kişi özel eğitim hizmetlerinden yararlanmaktadır.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Bu verilere göre Türkiye’de toplam 282369 birey özel eğitim ve rehabilitasyon hizmetlerinden yararlanmaktadır.</a:t>
            </a:r>
          </a:p>
          <a:p>
            <a:pPr>
              <a:buNone/>
            </a:pPr>
            <a:endParaRPr lang="tr-TR" sz="1800" dirty="0" smtClean="0">
              <a:effectLst>
                <a:outerShdw blurRad="38100" dist="38100" dir="2700000" algn="tl">
                  <a:srgbClr val="000000">
                    <a:alpha val="43137"/>
                  </a:srgbClr>
                </a:outerShdw>
              </a:effectLst>
              <a:latin typeface="Cambria" pitchFamily="18" charset="0"/>
            </a:endParaRPr>
          </a:p>
        </p:txBody>
      </p:sp>
      <p:sp>
        <p:nvSpPr>
          <p:cNvPr id="4" name="Rectangle 4"/>
          <p:cNvSpPr txBox="1">
            <a:spLocks noChangeArrowheads="1"/>
          </p:cNvSpPr>
          <p:nvPr/>
        </p:nvSpPr>
        <p:spPr>
          <a:xfrm>
            <a:off x="467544" y="332656"/>
            <a:ext cx="8382000" cy="1329595"/>
          </a:xfrm>
          <a:prstGeom prst="rect">
            <a:avLst/>
          </a:prstGeom>
        </p:spPr>
        <p:txBody>
          <a:bodyPr vert="horz" wrap="square" lIns="0" tIns="0" rIns="0" bIns="0" rtlCol="0" anchor="t">
            <a:spAutoFit/>
          </a:bodyPr>
          <a:lstStyle/>
          <a:p>
            <a:pPr marL="0" marR="0" lvl="0" indent="0" algn="ctr" defTabSz="914363" rtl="0" eaLnBrk="1" fontAlgn="auto" latinLnBrk="0" hangingPunct="1">
              <a:lnSpc>
                <a:spcPct val="90000"/>
              </a:lnSpc>
              <a:spcBef>
                <a:spcPct val="0"/>
              </a:spcBef>
              <a:spcAft>
                <a:spcPts val="0"/>
              </a:spcAft>
              <a:buClrTx/>
              <a:buSzTx/>
              <a:buFontTx/>
              <a:buNone/>
              <a:tabLst/>
              <a:defRPr/>
            </a:pPr>
            <a:r>
              <a:rPr kumimoji="0" lang="tr-TR" sz="3200" b="1" i="0" u="none" strike="noStrike" kern="1200" cap="none" spc="-150" normalizeH="0" baseline="0" noProof="0" dirty="0" smtClean="0">
                <a:ln w="3175">
                  <a:noFill/>
                </a:ln>
                <a:effectLst>
                  <a:outerShdw blurRad="50800" dist="38100" dir="2700000" algn="tl" rotWithShape="0">
                    <a:prstClr val="black">
                      <a:alpha val="40000"/>
                    </a:prstClr>
                  </a:outerShdw>
                </a:effectLst>
                <a:uLnTx/>
                <a:uFillTx/>
                <a:latin typeface="Cambria" pitchFamily="18" charset="0"/>
                <a:ea typeface="+mn-ea"/>
                <a:cs typeface="Arial" charset="0"/>
              </a:rPr>
              <a:t>ÖZEL GEREKSİNİMİ</a:t>
            </a:r>
            <a:r>
              <a:rPr kumimoji="0" lang="tr-TR" sz="3200" b="1" i="0" u="none" strike="noStrike" kern="1200" cap="none" spc="-150" normalizeH="0" noProof="0" dirty="0" smtClean="0">
                <a:ln w="3175">
                  <a:noFill/>
                </a:ln>
                <a:effectLst>
                  <a:outerShdw blurRad="50800" dist="38100" dir="2700000" algn="tl" rotWithShape="0">
                    <a:prstClr val="black">
                      <a:alpha val="40000"/>
                    </a:prstClr>
                  </a:outerShdw>
                </a:effectLst>
                <a:uLnTx/>
                <a:uFillTx/>
                <a:latin typeface="Cambria" pitchFamily="18" charset="0"/>
                <a:ea typeface="+mn-ea"/>
                <a:cs typeface="Arial" charset="0"/>
              </a:rPr>
              <a:t> OLAN BİREYLERİN NE KADARI ÖZEL EĞİTİM HİZMETLERİNDEN YARARLANABİLMEKTEDİR?</a:t>
            </a:r>
            <a:endParaRPr kumimoji="0" lang="tr-TR" sz="3200" b="1" i="0" u="none" strike="noStrike" kern="1200" cap="none" spc="-150" normalizeH="0" baseline="0" noProof="0" dirty="0">
              <a:ln w="3175">
                <a:noFill/>
              </a:ln>
              <a:effectLst>
                <a:outerShdw blurRad="50800" dist="38100" dir="2700000" algn="tl" rotWithShape="0">
                  <a:prstClr val="black">
                    <a:alpha val="40000"/>
                  </a:prstClr>
                </a:outerShdw>
              </a:effectLst>
              <a:uLnTx/>
              <a:uFillTx/>
              <a:latin typeface="Cambria" pitchFamily="18" charset="0"/>
              <a:ea typeface="+mn-ea"/>
              <a:cs typeface="Arial" charset="0"/>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Rectangle 2"/>
          <p:cNvSpPr>
            <a:spLocks noGrp="1" noChangeArrowheads="1"/>
          </p:cNvSpPr>
          <p:nvPr>
            <p:ph idx="1"/>
          </p:nvPr>
        </p:nvSpPr>
        <p:spPr>
          <a:xfrm>
            <a:off x="323528" y="1772816"/>
            <a:ext cx="8382000" cy="4524315"/>
          </a:xfrm>
        </p:spPr>
        <p:txBody>
          <a:bodyPr>
            <a:normAutofit fontScale="92500" lnSpcReduction="20000"/>
          </a:bodyPr>
          <a:lstStyle/>
          <a:p>
            <a:r>
              <a:rPr lang="tr-TR" sz="2000" dirty="0" smtClean="0">
                <a:effectLst>
                  <a:outerShdw blurRad="38100" dist="38100" dir="2700000" algn="tl">
                    <a:srgbClr val="000000">
                      <a:alpha val="43137"/>
                    </a:srgbClr>
                  </a:outerShdw>
                </a:effectLst>
                <a:latin typeface="Cambria" pitchFamily="18" charset="0"/>
              </a:rPr>
              <a:t>Bazı öğrenciler ortalama zekanın üzerinde zekaya ve öğrenme özelliklerine sahip olmaları nedeniyle akranlarından farklılaşabilirler.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Üstün veya özel yetenekli olarak adlandırılan bu öğrenciler için MEB tarafından Bilim ve Sanat Merkezleri oluşturulmuştur.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Ülkemizde halen 45 Bilim ve Sanat Merkezinde 5756 öğrenci hizmet almaktadır.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Yönetmeliğe göre, “Bilim ve Sanat Merkezi, okulöncesi, ilköğretim ve ortaöğretim kurumlarına devam eden üstün veya özel yetenekli öğrencilerin örgün eğitim kurumlarındaki eğitimlerini aksatmayacak şekilde bireysel yeteneklerinin bilincinde olmalarını ve kapasitelerini geliştirerek en üst düzeyde kullanmalarını sağlamak amacıyla açılmış olan bağımsız özel eğitim kurumudur.”</a:t>
            </a:r>
          </a:p>
        </p:txBody>
      </p:sp>
      <p:sp>
        <p:nvSpPr>
          <p:cNvPr id="4" name="Rectangle 4"/>
          <p:cNvSpPr txBox="1">
            <a:spLocks noChangeArrowheads="1"/>
          </p:cNvSpPr>
          <p:nvPr/>
        </p:nvSpPr>
        <p:spPr>
          <a:xfrm>
            <a:off x="0" y="476672"/>
            <a:ext cx="5760640" cy="886397"/>
          </a:xfrm>
          <a:prstGeom prst="rect">
            <a:avLst/>
          </a:prstGeom>
        </p:spPr>
        <p:txBody>
          <a:bodyPr vert="horz" wrap="square" lIns="0" tIns="0" rIns="0" bIns="0" rtlCol="0" anchor="t">
            <a:spAutoFit/>
          </a:bodyPr>
          <a:lstStyle/>
          <a:p>
            <a:pPr marL="0" marR="0" lvl="0" indent="0" algn="ctr" defTabSz="914363" rtl="0" eaLnBrk="1" fontAlgn="auto" latinLnBrk="0" hangingPunct="1">
              <a:lnSpc>
                <a:spcPct val="90000"/>
              </a:lnSpc>
              <a:spcBef>
                <a:spcPct val="0"/>
              </a:spcBef>
              <a:spcAft>
                <a:spcPts val="0"/>
              </a:spcAft>
              <a:buClrTx/>
              <a:buSzTx/>
              <a:buFontTx/>
              <a:buNone/>
              <a:tabLst/>
              <a:defRPr/>
            </a:pPr>
            <a:r>
              <a:rPr kumimoji="0" lang="tr-TR" sz="3200" b="1" i="0" u="none" strike="noStrike" kern="1200" cap="none" spc="-150" normalizeH="0" baseline="0" noProof="0" dirty="0" smtClean="0">
                <a:ln w="3175">
                  <a:noFill/>
                </a:ln>
                <a:effectLst>
                  <a:outerShdw blurRad="50800" dist="38100" dir="2700000" algn="tl" rotWithShape="0">
                    <a:prstClr val="black">
                      <a:alpha val="40000"/>
                    </a:prstClr>
                  </a:outerShdw>
                </a:effectLst>
                <a:uLnTx/>
                <a:uFillTx/>
                <a:latin typeface="Cambria" pitchFamily="18" charset="0"/>
                <a:ea typeface="+mn-ea"/>
                <a:cs typeface="Arial" charset="0"/>
              </a:rPr>
              <a:t>ÜSTÜNLERE SAĞLANAN </a:t>
            </a:r>
          </a:p>
          <a:p>
            <a:pPr marL="0" marR="0" lvl="0" indent="0" algn="ctr" defTabSz="914363" rtl="0" eaLnBrk="1" fontAlgn="auto" latinLnBrk="0" hangingPunct="1">
              <a:lnSpc>
                <a:spcPct val="90000"/>
              </a:lnSpc>
              <a:spcBef>
                <a:spcPct val="0"/>
              </a:spcBef>
              <a:spcAft>
                <a:spcPts val="0"/>
              </a:spcAft>
              <a:buClrTx/>
              <a:buSzTx/>
              <a:buFontTx/>
              <a:buNone/>
              <a:tabLst/>
              <a:defRPr/>
            </a:pPr>
            <a:r>
              <a:rPr kumimoji="0" lang="tr-TR" sz="3200" b="1" i="0" u="none" strike="noStrike" kern="1200" cap="none" spc="-150" normalizeH="0" baseline="0" noProof="0" dirty="0" smtClean="0">
                <a:ln w="3175">
                  <a:noFill/>
                </a:ln>
                <a:effectLst>
                  <a:outerShdw blurRad="50800" dist="38100" dir="2700000" algn="tl" rotWithShape="0">
                    <a:prstClr val="black">
                      <a:alpha val="40000"/>
                    </a:prstClr>
                  </a:outerShdw>
                </a:effectLst>
                <a:uLnTx/>
                <a:uFillTx/>
                <a:latin typeface="Cambria" pitchFamily="18" charset="0"/>
                <a:ea typeface="+mn-ea"/>
                <a:cs typeface="Arial" charset="0"/>
              </a:rPr>
              <a:t>DESTEKLER</a:t>
            </a:r>
            <a:endParaRPr kumimoji="0" lang="tr-TR" sz="3200" b="1" i="0" u="none" strike="noStrike" kern="1200" cap="none" spc="-150" normalizeH="0" baseline="0" noProof="0" dirty="0">
              <a:ln w="3175">
                <a:noFill/>
              </a:ln>
              <a:effectLst>
                <a:outerShdw blurRad="50800" dist="38100" dir="2700000" algn="tl" rotWithShape="0">
                  <a:prstClr val="black">
                    <a:alpha val="40000"/>
                  </a:prstClr>
                </a:outerShdw>
              </a:effectLst>
              <a:uLnTx/>
              <a:uFillTx/>
              <a:latin typeface="Cambria" pitchFamily="18" charset="0"/>
              <a:ea typeface="+mn-ea"/>
              <a:cs typeface="Arial" charset="0"/>
            </a:endParaRPr>
          </a:p>
        </p:txBody>
      </p:sp>
      <p:pic>
        <p:nvPicPr>
          <p:cNvPr id="3074" name="Picture 2" descr="E:\gizem dosyalar\AİLE EĞİTİMİ\aile foto\anne-cocuk.jpg"/>
          <p:cNvPicPr>
            <a:picLocks noChangeAspect="1" noChangeArrowheads="1"/>
          </p:cNvPicPr>
          <p:nvPr/>
        </p:nvPicPr>
        <p:blipFill>
          <a:blip r:embed="rId2" cstate="print"/>
          <a:srcRect/>
          <a:stretch>
            <a:fillRect/>
          </a:stretch>
        </p:blipFill>
        <p:spPr bwMode="auto">
          <a:xfrm>
            <a:off x="6084168" y="188640"/>
            <a:ext cx="2160240" cy="160574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4" name="Rectangle 6"/>
          <p:cNvSpPr>
            <a:spLocks noGrp="1" noChangeArrowheads="1"/>
          </p:cNvSpPr>
          <p:nvPr>
            <p:ph type="title"/>
          </p:nvPr>
        </p:nvSpPr>
        <p:spPr>
          <a:xfrm>
            <a:off x="381000" y="230188"/>
            <a:ext cx="8382000" cy="498598"/>
          </a:xfrm>
        </p:spPr>
        <p:txBody>
          <a:bodyPr>
            <a:normAutofit fontScale="90000"/>
          </a:bodyPr>
          <a:lstStyle/>
          <a:p>
            <a:pPr algn="ctr"/>
            <a:r>
              <a:rPr lang="tr-TR" sz="3600" b="1" dirty="0" smtClean="0">
                <a:latin typeface="Cambria" pitchFamily="18" charset="0"/>
              </a:rPr>
              <a:t>SINIFLANDIRMA</a:t>
            </a:r>
            <a:endParaRPr lang="tr-TR" sz="3600" b="1" dirty="0">
              <a:latin typeface="Cambria" pitchFamily="18" charset="0"/>
            </a:endParaRPr>
          </a:p>
        </p:txBody>
      </p:sp>
      <p:sp>
        <p:nvSpPr>
          <p:cNvPr id="6" name="Rectangle 2"/>
          <p:cNvSpPr>
            <a:spLocks noGrp="1" noChangeArrowheads="1"/>
          </p:cNvSpPr>
          <p:nvPr>
            <p:ph idx="1"/>
          </p:nvPr>
        </p:nvSpPr>
        <p:spPr>
          <a:xfrm>
            <a:off x="467544" y="1988840"/>
            <a:ext cx="8382000" cy="4678204"/>
          </a:xfrm>
        </p:spPr>
        <p:txBody>
          <a:bodyPr>
            <a:normAutofit fontScale="85000" lnSpcReduction="20000"/>
          </a:bodyPr>
          <a:lstStyle/>
          <a:p>
            <a:r>
              <a:rPr lang="tr-TR" sz="2000" b="1" dirty="0" smtClean="0">
                <a:effectLst>
                  <a:outerShdw blurRad="38100" dist="38100" dir="2700000" algn="tl">
                    <a:srgbClr val="000000">
                      <a:alpha val="43137"/>
                    </a:srgbClr>
                  </a:outerShdw>
                </a:effectLst>
                <a:latin typeface="Cambria" pitchFamily="18" charset="0"/>
              </a:rPr>
              <a:t>Zihinsel yetersizlik (hafif, orta, ağır ve çok ağır)</a:t>
            </a:r>
          </a:p>
          <a:p>
            <a:r>
              <a:rPr lang="tr-TR" sz="2000" b="1" dirty="0" smtClean="0">
                <a:effectLst>
                  <a:outerShdw blurRad="38100" dist="38100" dir="2700000" algn="tl">
                    <a:srgbClr val="000000">
                      <a:alpha val="43137"/>
                    </a:srgbClr>
                  </a:outerShdw>
                </a:effectLst>
                <a:latin typeface="Cambria" pitchFamily="18" charset="0"/>
              </a:rPr>
              <a:t>İşitme yetersizliği</a:t>
            </a:r>
          </a:p>
          <a:p>
            <a:r>
              <a:rPr lang="tr-TR" sz="2000" b="1" dirty="0" smtClean="0">
                <a:effectLst>
                  <a:outerShdw blurRad="38100" dist="38100" dir="2700000" algn="tl">
                    <a:srgbClr val="000000">
                      <a:alpha val="43137"/>
                    </a:srgbClr>
                  </a:outerShdw>
                </a:effectLst>
                <a:latin typeface="Cambria" pitchFamily="18" charset="0"/>
              </a:rPr>
              <a:t>Görme yetersizliği</a:t>
            </a:r>
          </a:p>
          <a:p>
            <a:r>
              <a:rPr lang="tr-TR" sz="2000" b="1" dirty="0" smtClean="0">
                <a:effectLst>
                  <a:outerShdw blurRad="38100" dist="38100" dir="2700000" algn="tl">
                    <a:srgbClr val="000000">
                      <a:alpha val="43137"/>
                    </a:srgbClr>
                  </a:outerShdw>
                </a:effectLst>
                <a:latin typeface="Cambria" pitchFamily="18" charset="0"/>
              </a:rPr>
              <a:t>Ortopedik yetersizlik</a:t>
            </a:r>
          </a:p>
          <a:p>
            <a:r>
              <a:rPr lang="tr-TR" sz="2000" b="1" dirty="0" smtClean="0">
                <a:effectLst>
                  <a:outerShdw blurRad="38100" dist="38100" dir="2700000" algn="tl">
                    <a:srgbClr val="000000">
                      <a:alpha val="43137"/>
                    </a:srgbClr>
                  </a:outerShdw>
                </a:effectLst>
                <a:latin typeface="Cambria" pitchFamily="18" charset="0"/>
              </a:rPr>
              <a:t>Sinir sisteminin zedelenmesi ile ortaya çıkan yetersizlik</a:t>
            </a:r>
          </a:p>
          <a:p>
            <a:r>
              <a:rPr lang="tr-TR" sz="2000" b="1" dirty="0" smtClean="0">
                <a:effectLst>
                  <a:outerShdw blurRad="38100" dist="38100" dir="2700000" algn="tl">
                    <a:srgbClr val="000000">
                      <a:alpha val="43137"/>
                    </a:srgbClr>
                  </a:outerShdw>
                </a:effectLst>
                <a:latin typeface="Cambria" pitchFamily="18" charset="0"/>
              </a:rPr>
              <a:t>Dil ve konuşma güçlüğü</a:t>
            </a:r>
          </a:p>
          <a:p>
            <a:r>
              <a:rPr lang="tr-TR" sz="2000" b="1" dirty="0" smtClean="0">
                <a:effectLst>
                  <a:outerShdw blurRad="38100" dist="38100" dir="2700000" algn="tl">
                    <a:srgbClr val="000000">
                      <a:alpha val="43137"/>
                    </a:srgbClr>
                  </a:outerShdw>
                </a:effectLst>
                <a:latin typeface="Cambria" pitchFamily="18" charset="0"/>
              </a:rPr>
              <a:t>Özel öğrenme güçlüğü</a:t>
            </a:r>
          </a:p>
          <a:p>
            <a:r>
              <a:rPr lang="tr-TR" sz="2000" b="1" dirty="0" smtClean="0">
                <a:effectLst>
                  <a:outerShdw blurRad="38100" dist="38100" dir="2700000" algn="tl">
                    <a:srgbClr val="000000">
                      <a:alpha val="43137"/>
                    </a:srgbClr>
                  </a:outerShdw>
                </a:effectLst>
                <a:latin typeface="Cambria" pitchFamily="18" charset="0"/>
              </a:rPr>
              <a:t>Birden fazla alanda yetersizlik</a:t>
            </a:r>
          </a:p>
          <a:p>
            <a:r>
              <a:rPr lang="tr-TR" sz="2000" b="1" dirty="0" smtClean="0">
                <a:effectLst>
                  <a:outerShdw blurRad="38100" dist="38100" dir="2700000" algn="tl">
                    <a:srgbClr val="000000">
                      <a:alpha val="43137"/>
                    </a:srgbClr>
                  </a:outerShdw>
                </a:effectLst>
                <a:latin typeface="Cambria" pitchFamily="18" charset="0"/>
              </a:rPr>
              <a:t>Duygusal uyum güçlüğü</a:t>
            </a:r>
          </a:p>
          <a:p>
            <a:r>
              <a:rPr lang="tr-TR" sz="2000" b="1" dirty="0" smtClean="0">
                <a:effectLst>
                  <a:outerShdw blurRad="38100" dist="38100" dir="2700000" algn="tl">
                    <a:srgbClr val="000000">
                      <a:alpha val="43137"/>
                    </a:srgbClr>
                  </a:outerShdw>
                </a:effectLst>
                <a:latin typeface="Cambria" pitchFamily="18" charset="0"/>
              </a:rPr>
              <a:t>Süreğen hastalık</a:t>
            </a:r>
          </a:p>
          <a:p>
            <a:r>
              <a:rPr lang="tr-TR" sz="2000" b="1" dirty="0" smtClean="0">
                <a:effectLst>
                  <a:outerShdw blurRad="38100" dist="38100" dir="2700000" algn="tl">
                    <a:srgbClr val="000000">
                      <a:alpha val="43137"/>
                    </a:srgbClr>
                  </a:outerShdw>
                </a:effectLst>
                <a:latin typeface="Cambria" pitchFamily="18" charset="0"/>
              </a:rPr>
              <a:t>Otizm</a:t>
            </a:r>
          </a:p>
          <a:p>
            <a:r>
              <a:rPr lang="tr-TR" sz="2000" b="1" dirty="0" smtClean="0">
                <a:effectLst>
                  <a:outerShdw blurRad="38100" dist="38100" dir="2700000" algn="tl">
                    <a:srgbClr val="000000">
                      <a:alpha val="43137"/>
                    </a:srgbClr>
                  </a:outerShdw>
                </a:effectLst>
                <a:latin typeface="Cambria" pitchFamily="18" charset="0"/>
              </a:rPr>
              <a:t>Sosyal uyum güçlüğü</a:t>
            </a:r>
          </a:p>
          <a:p>
            <a:r>
              <a:rPr lang="tr-TR" sz="2000" b="1" dirty="0" smtClean="0">
                <a:effectLst>
                  <a:outerShdw blurRad="38100" dist="38100" dir="2700000" algn="tl">
                    <a:srgbClr val="000000">
                      <a:alpha val="43137"/>
                    </a:srgbClr>
                  </a:outerShdw>
                </a:effectLst>
                <a:latin typeface="Cambria" pitchFamily="18" charset="0"/>
              </a:rPr>
              <a:t>Dikkat eksikliği ve hiperaktivite bozukluğu</a:t>
            </a:r>
          </a:p>
          <a:p>
            <a:r>
              <a:rPr lang="tr-TR" sz="2000" b="1" dirty="0" smtClean="0">
                <a:effectLst>
                  <a:outerShdw blurRad="38100" dist="38100" dir="2700000" algn="tl">
                    <a:srgbClr val="000000">
                      <a:alpha val="43137"/>
                    </a:srgbClr>
                  </a:outerShdw>
                </a:effectLst>
                <a:latin typeface="Cambria" pitchFamily="18" charset="0"/>
              </a:rPr>
              <a:t>Üstün veya özel yetenek</a:t>
            </a:r>
          </a:p>
        </p:txBody>
      </p:sp>
      <p:sp>
        <p:nvSpPr>
          <p:cNvPr id="4" name="3 Yatay Kaydırma"/>
          <p:cNvSpPr/>
          <p:nvPr/>
        </p:nvSpPr>
        <p:spPr bwMode="auto">
          <a:xfrm>
            <a:off x="755576" y="620688"/>
            <a:ext cx="7488832" cy="1368152"/>
          </a:xfrm>
          <a:prstGeom prst="horizontalScroll">
            <a:avLst/>
          </a:prstGeom>
          <a:gradFill>
            <a:gsLst>
              <a:gs pos="0">
                <a:srgbClr val="FBEAC7"/>
              </a:gs>
              <a:gs pos="17999">
                <a:srgbClr val="FEE7F2"/>
              </a:gs>
              <a:gs pos="36000">
                <a:srgbClr val="FAC77D"/>
              </a:gs>
              <a:gs pos="61000">
                <a:srgbClr val="FBA97D"/>
              </a:gs>
              <a:gs pos="82001">
                <a:srgbClr val="FBD49C"/>
              </a:gs>
              <a:gs pos="100000">
                <a:srgbClr val="FEE7F2"/>
              </a:gs>
            </a:gsLst>
            <a:lin ang="16200000" scaled="0"/>
          </a:gra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tr-TR" sz="2300" dirty="0" smtClean="0">
                <a:solidFill>
                  <a:schemeClr val="bg1"/>
                </a:solidFill>
                <a:effectLst>
                  <a:outerShdw blurRad="38100" dist="38100" dir="2700000" algn="tl">
                    <a:srgbClr val="000000">
                      <a:alpha val="43137"/>
                    </a:srgbClr>
                  </a:outerShdw>
                </a:effectLst>
                <a:latin typeface="Cambria" pitchFamily="18" charset="0"/>
              </a:rPr>
              <a:t>Özel Eğitim Hizmetleri Yönetmeliğinde (2006) özel gereksinimi olan çocuklar şöyle sınıflandırılmaktadır:</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4" name="Rectangle 6"/>
          <p:cNvSpPr>
            <a:spLocks noGrp="1" noChangeArrowheads="1"/>
          </p:cNvSpPr>
          <p:nvPr>
            <p:ph type="title"/>
          </p:nvPr>
        </p:nvSpPr>
        <p:spPr>
          <a:xfrm>
            <a:off x="381000" y="230188"/>
            <a:ext cx="8382000" cy="498598"/>
          </a:xfrm>
        </p:spPr>
        <p:txBody>
          <a:bodyPr>
            <a:normAutofit fontScale="90000"/>
          </a:bodyPr>
          <a:lstStyle/>
          <a:p>
            <a:pPr algn="ctr"/>
            <a:r>
              <a:rPr lang="tr-TR" sz="3600" b="1" dirty="0" smtClean="0">
                <a:latin typeface="Cambria" pitchFamily="18" charset="0"/>
              </a:rPr>
              <a:t>ÖZEL EĞİTİM PERSONELİ</a:t>
            </a:r>
            <a:endParaRPr lang="tr-TR" sz="3600" b="1" dirty="0">
              <a:latin typeface="Cambria" pitchFamily="18" charset="0"/>
            </a:endParaRPr>
          </a:p>
        </p:txBody>
      </p:sp>
      <p:sp>
        <p:nvSpPr>
          <p:cNvPr id="6" name="Rectangle 2"/>
          <p:cNvSpPr>
            <a:spLocks noGrp="1" noChangeArrowheads="1"/>
          </p:cNvSpPr>
          <p:nvPr>
            <p:ph idx="1"/>
          </p:nvPr>
        </p:nvSpPr>
        <p:spPr>
          <a:xfrm>
            <a:off x="395536" y="1412776"/>
            <a:ext cx="5328592" cy="4247317"/>
          </a:xfrm>
        </p:spPr>
        <p:txBody>
          <a:bodyPr>
            <a:normAutofit lnSpcReduction="10000"/>
          </a:bodyPr>
          <a:lstStyle/>
          <a:p>
            <a:r>
              <a:rPr lang="tr-TR" sz="2000" dirty="0" smtClean="0">
                <a:effectLst>
                  <a:outerShdw blurRad="38100" dist="38100" dir="2700000" algn="tl">
                    <a:srgbClr val="000000">
                      <a:alpha val="43137"/>
                    </a:srgbClr>
                  </a:outerShdw>
                </a:effectLst>
                <a:latin typeface="Cambria" pitchFamily="18" charset="0"/>
              </a:rPr>
              <a:t>Özel eğitim öğretmenleri, yetersizliği olan öğrencilere günlük öğretim ve ilgili diğer destekleri sunan uzmanlardır.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Bunların dışında özel eğitim okullarında yeterli uzman olmaması nedeniyle aile eğitimi, serbest zaman eğitimi, genel eğitim sınıflarında eş-öğretmen, kaynak oda öğretmeni olarak da görev almaktadırlar.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Özellikle evde bakım hizmetlerinde gezici özel eğitim öğretmenliğini üstlenmişlerdir.</a:t>
            </a:r>
          </a:p>
          <a:p>
            <a:endParaRPr lang="tr-TR" sz="2000" dirty="0" smtClean="0">
              <a:effectLst>
                <a:outerShdw blurRad="38100" dist="38100" dir="2700000" algn="tl">
                  <a:srgbClr val="000000">
                    <a:alpha val="43137"/>
                  </a:srgbClr>
                </a:outerShdw>
              </a:effectLst>
              <a:latin typeface="Cambria" pitchFamily="18" charset="0"/>
            </a:endParaRPr>
          </a:p>
          <a:p>
            <a:endParaRPr lang="tr-TR" sz="2000" dirty="0" smtClean="0">
              <a:effectLst>
                <a:outerShdw blurRad="38100" dist="38100" dir="2700000" algn="tl">
                  <a:srgbClr val="000000">
                    <a:alpha val="43137"/>
                  </a:srgbClr>
                </a:outerShdw>
              </a:effectLst>
              <a:latin typeface="Cambria" pitchFamily="18" charset="0"/>
            </a:endParaRPr>
          </a:p>
        </p:txBody>
      </p:sp>
      <p:pic>
        <p:nvPicPr>
          <p:cNvPr id="4101" name="Picture 5" descr="E:\gizem dosyalar\AİLE EĞİTİMİ\aile foto\anaçocuk.png"/>
          <p:cNvPicPr>
            <a:picLocks noChangeAspect="1" noChangeArrowheads="1"/>
          </p:cNvPicPr>
          <p:nvPr/>
        </p:nvPicPr>
        <p:blipFill>
          <a:blip r:embed="rId2" cstate="print"/>
          <a:srcRect/>
          <a:stretch>
            <a:fillRect/>
          </a:stretch>
        </p:blipFill>
        <p:spPr bwMode="auto">
          <a:xfrm>
            <a:off x="5724128" y="1268760"/>
            <a:ext cx="2886348" cy="3247142"/>
          </a:xfrm>
          <a:prstGeom prst="rect">
            <a:avLst/>
          </a:prstGeom>
          <a:gradFill>
            <a:gsLst>
              <a:gs pos="0">
                <a:srgbClr val="FBEAC7"/>
              </a:gs>
              <a:gs pos="17999">
                <a:srgbClr val="FEE7F2"/>
              </a:gs>
              <a:gs pos="36000">
                <a:srgbClr val="FAC77D"/>
              </a:gs>
              <a:gs pos="61000">
                <a:srgbClr val="FBA97D"/>
              </a:gs>
              <a:gs pos="82001">
                <a:srgbClr val="FBD49C"/>
              </a:gs>
              <a:gs pos="100000">
                <a:srgbClr val="FEE7F2"/>
              </a:gs>
            </a:gsLst>
            <a:lin ang="16200000" scaled="0"/>
          </a:gradFill>
          <a:scene3d>
            <a:camera prst="orthographicFront"/>
            <a:lightRig rig="threePt" dir="t"/>
          </a:scene3d>
          <a:sp3d>
            <a:bevelT/>
          </a:sp3d>
        </p:spPr>
      </p:pic>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4" name="Rectangle 6"/>
          <p:cNvSpPr>
            <a:spLocks noGrp="1" noChangeArrowheads="1"/>
          </p:cNvSpPr>
          <p:nvPr>
            <p:ph type="title"/>
          </p:nvPr>
        </p:nvSpPr>
        <p:spPr>
          <a:xfrm>
            <a:off x="381000" y="230188"/>
            <a:ext cx="8382000" cy="498598"/>
          </a:xfrm>
        </p:spPr>
        <p:txBody>
          <a:bodyPr>
            <a:normAutofit fontScale="90000"/>
          </a:bodyPr>
          <a:lstStyle/>
          <a:p>
            <a:pPr algn="ctr"/>
            <a:r>
              <a:rPr lang="tr-TR" sz="3600" b="1" dirty="0" smtClean="0">
                <a:latin typeface="Cambria" pitchFamily="18" charset="0"/>
              </a:rPr>
              <a:t>ÖZEL EĞİTİM PERSONELİ</a:t>
            </a:r>
            <a:endParaRPr lang="tr-TR" sz="3600" b="1" dirty="0">
              <a:latin typeface="Cambria" pitchFamily="18" charset="0"/>
            </a:endParaRPr>
          </a:p>
        </p:txBody>
      </p:sp>
      <p:sp>
        <p:nvSpPr>
          <p:cNvPr id="6" name="Rectangle 2"/>
          <p:cNvSpPr>
            <a:spLocks noGrp="1" noChangeArrowheads="1"/>
          </p:cNvSpPr>
          <p:nvPr>
            <p:ph idx="1"/>
          </p:nvPr>
        </p:nvSpPr>
        <p:spPr>
          <a:xfrm>
            <a:off x="395536" y="1412776"/>
            <a:ext cx="5328592" cy="3908762"/>
          </a:xfrm>
        </p:spPr>
        <p:txBody>
          <a:bodyPr>
            <a:normAutofit fontScale="92500" lnSpcReduction="10000"/>
          </a:bodyPr>
          <a:lstStyle/>
          <a:p>
            <a:r>
              <a:rPr lang="tr-TR" sz="2000" dirty="0" smtClean="0">
                <a:effectLst>
                  <a:outerShdw blurRad="38100" dist="38100" dir="2700000" algn="tl">
                    <a:srgbClr val="000000">
                      <a:alpha val="43137"/>
                    </a:srgbClr>
                  </a:outerShdw>
                </a:effectLst>
                <a:latin typeface="Cambria" pitchFamily="18" charset="0"/>
              </a:rPr>
              <a:t>Ülkemizde ilk kez sınıf öğretmeni olarak özel eğitim öğretmeni yetiştirme uygulamasına 1983 yılında Anadolu Üniversitesinde açılan özel eğitim bölümüyle başlanmıştır.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Bu uygulamadan sonra özel eğitim okullarında görev yapan öğretmenlerin çoğu sınıf ve branş öğretmenleri olmuştur.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Artan öğretmen ihtiyacının karşılanması için MEB kısa süreli sertifika programları düzenlemektedir.</a:t>
            </a:r>
          </a:p>
          <a:p>
            <a:endParaRPr lang="tr-TR" sz="2000" dirty="0" smtClean="0">
              <a:effectLst>
                <a:outerShdw blurRad="38100" dist="38100" dir="2700000" algn="tl">
                  <a:srgbClr val="000000">
                    <a:alpha val="43137"/>
                  </a:srgbClr>
                </a:outerShdw>
              </a:effectLst>
              <a:latin typeface="Cambria" pitchFamily="18" charset="0"/>
            </a:endParaRPr>
          </a:p>
        </p:txBody>
      </p:sp>
      <p:pic>
        <p:nvPicPr>
          <p:cNvPr id="4101" name="Picture 5" descr="E:\gizem dosyalar\AİLE EĞİTİMİ\aile foto\anaçocuk.png"/>
          <p:cNvPicPr>
            <a:picLocks noChangeAspect="1" noChangeArrowheads="1"/>
          </p:cNvPicPr>
          <p:nvPr/>
        </p:nvPicPr>
        <p:blipFill>
          <a:blip r:embed="rId2" cstate="print"/>
          <a:srcRect/>
          <a:stretch>
            <a:fillRect/>
          </a:stretch>
        </p:blipFill>
        <p:spPr bwMode="auto">
          <a:xfrm>
            <a:off x="5724128" y="1268760"/>
            <a:ext cx="2886348" cy="3247142"/>
          </a:xfrm>
          <a:prstGeom prst="rect">
            <a:avLst/>
          </a:prstGeom>
          <a:gradFill>
            <a:gsLst>
              <a:gs pos="0">
                <a:srgbClr val="FBEAC7"/>
              </a:gs>
              <a:gs pos="17999">
                <a:srgbClr val="FEE7F2"/>
              </a:gs>
              <a:gs pos="36000">
                <a:srgbClr val="FAC77D"/>
              </a:gs>
              <a:gs pos="61000">
                <a:srgbClr val="FBA97D"/>
              </a:gs>
              <a:gs pos="82001">
                <a:srgbClr val="FBD49C"/>
              </a:gs>
              <a:gs pos="100000">
                <a:srgbClr val="FEE7F2"/>
              </a:gs>
            </a:gsLst>
            <a:lin ang="16200000" scaled="0"/>
          </a:gradFill>
          <a:scene3d>
            <a:camera prst="orthographicFront"/>
            <a:lightRig rig="threePt" dir="t"/>
          </a:scene3d>
          <a:sp3d>
            <a:bevelT/>
          </a:sp3d>
        </p:spPr>
      </p:pic>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4" name="Rectangle 6"/>
          <p:cNvSpPr>
            <a:spLocks noGrp="1" noChangeArrowheads="1"/>
          </p:cNvSpPr>
          <p:nvPr>
            <p:ph type="title"/>
          </p:nvPr>
        </p:nvSpPr>
        <p:spPr>
          <a:xfrm>
            <a:off x="381000" y="230188"/>
            <a:ext cx="8382000" cy="498598"/>
          </a:xfrm>
        </p:spPr>
        <p:txBody>
          <a:bodyPr>
            <a:normAutofit fontScale="90000"/>
          </a:bodyPr>
          <a:lstStyle/>
          <a:p>
            <a:pPr algn="ctr"/>
            <a:r>
              <a:rPr lang="tr-TR" sz="3600" b="1" dirty="0" smtClean="0">
                <a:latin typeface="Cambria" pitchFamily="18" charset="0"/>
              </a:rPr>
              <a:t>ÖZEL EĞİTİMDE YASAL DÜZENLEMELER</a:t>
            </a:r>
            <a:endParaRPr lang="tr-TR" sz="3600" b="1" dirty="0">
              <a:latin typeface="Cambria" pitchFamily="18" charset="0"/>
            </a:endParaRPr>
          </a:p>
        </p:txBody>
      </p:sp>
      <p:pic>
        <p:nvPicPr>
          <p:cNvPr id="5122" name="Picture 2" descr="C:\Users\Gizo\AppData\Local\Microsoft\Windows\Temporary Internet Files\Content.IE5\0F813GPK\MC900310998[1].wmf"/>
          <p:cNvPicPr>
            <a:picLocks noGrp="1" noChangeAspect="1" noChangeArrowheads="1"/>
          </p:cNvPicPr>
          <p:nvPr>
            <p:ph idx="1"/>
          </p:nvPr>
        </p:nvPicPr>
        <p:blipFill>
          <a:blip r:embed="rId2" cstate="print"/>
          <a:srcRect/>
          <a:stretch>
            <a:fillRect/>
          </a:stretch>
        </p:blipFill>
        <p:spPr bwMode="auto">
          <a:xfrm>
            <a:off x="6336494" y="1628775"/>
            <a:ext cx="285774" cy="277813"/>
          </a:xfrm>
          <a:prstGeom prst="rect">
            <a:avLst/>
          </a:prstGeom>
          <a:noFill/>
        </p:spPr>
      </p:pic>
      <p:pic>
        <p:nvPicPr>
          <p:cNvPr id="5124" name="Picture 4" descr="C:\Users\Gizo\AppData\Local\Microsoft\Windows\Temporary Internet Files\Content.IE5\0W83CKJ9\MC900198676[1].wmf"/>
          <p:cNvPicPr>
            <a:picLocks noChangeAspect="1" noChangeArrowheads="1"/>
          </p:cNvPicPr>
          <p:nvPr/>
        </p:nvPicPr>
        <p:blipFill>
          <a:blip r:embed="rId3" cstate="print"/>
          <a:srcRect/>
          <a:stretch>
            <a:fillRect/>
          </a:stretch>
        </p:blipFill>
        <p:spPr bwMode="auto">
          <a:xfrm>
            <a:off x="323528" y="2204864"/>
            <a:ext cx="2880320" cy="2840277"/>
          </a:xfrm>
          <a:prstGeom prst="rect">
            <a:avLst/>
          </a:prstGeom>
          <a:noFill/>
        </p:spPr>
      </p:pic>
      <p:sp>
        <p:nvSpPr>
          <p:cNvPr id="8" name="Rectangle 2"/>
          <p:cNvSpPr txBox="1">
            <a:spLocks noChangeArrowheads="1"/>
          </p:cNvSpPr>
          <p:nvPr/>
        </p:nvSpPr>
        <p:spPr>
          <a:xfrm>
            <a:off x="3563888" y="2060848"/>
            <a:ext cx="5328592" cy="4247317"/>
          </a:xfrm>
          <a:prstGeom prst="rect">
            <a:avLst/>
          </a:prstGeom>
        </p:spPr>
        <p:txBody>
          <a:bodyPr vert="horz" lIns="0" tIns="0" rIns="0" bIns="0" rtlCol="0">
            <a:spAutoFit/>
          </a:bodyPr>
          <a:lstStyle/>
          <a:p>
            <a:pPr marL="396875" marR="0" lvl="0" indent="-396875" algn="l" defTabSz="914363" rtl="0" eaLnBrk="1" fontAlgn="auto" latinLnBrk="0" hangingPunct="1">
              <a:lnSpc>
                <a:spcPct val="90000"/>
              </a:lnSpc>
              <a:spcBef>
                <a:spcPct val="20000"/>
              </a:spcBef>
              <a:spcAft>
                <a:spcPts val="0"/>
              </a:spcAft>
              <a:buClrTx/>
              <a:buSzTx/>
              <a:buFontTx/>
              <a:buBlip>
                <a:blip r:embed="rId4"/>
              </a:buBlip>
              <a:tabLst/>
              <a:defRPr/>
            </a:pPr>
            <a:r>
              <a:rPr lang="tr-TR" sz="2000" dirty="0" smtClean="0">
                <a:effectLst>
                  <a:outerShdw blurRad="38100" dist="38100" dir="2700000" algn="tl">
                    <a:srgbClr val="000000">
                      <a:alpha val="43137"/>
                    </a:srgbClr>
                  </a:outerShdw>
                </a:effectLst>
                <a:latin typeface="Cambria" pitchFamily="18" charset="0"/>
              </a:rPr>
              <a:t>573 sayılı KHK ile özel eğitim esasları belirlenmiştir.</a:t>
            </a:r>
          </a:p>
          <a:p>
            <a:pPr marL="396875" marR="0" lvl="0" indent="-396875" algn="l" defTabSz="914363" rtl="0" eaLnBrk="1" fontAlgn="auto" latinLnBrk="0" hangingPunct="1">
              <a:lnSpc>
                <a:spcPct val="90000"/>
              </a:lnSpc>
              <a:spcBef>
                <a:spcPct val="20000"/>
              </a:spcBef>
              <a:spcAft>
                <a:spcPts val="0"/>
              </a:spcAft>
              <a:buClrTx/>
              <a:buSzTx/>
              <a:buFontTx/>
              <a:buBlip>
                <a:blip r:embed="rId4"/>
              </a:buBlip>
              <a:tabLst/>
              <a:defRPr/>
            </a:pPr>
            <a:endParaRPr lang="tr-TR" sz="2000" baseline="0" dirty="0" smtClean="0">
              <a:effectLst>
                <a:outerShdw blurRad="38100" dist="38100" dir="2700000" algn="tl">
                  <a:srgbClr val="000000">
                    <a:alpha val="43137"/>
                  </a:srgbClr>
                </a:outerShdw>
              </a:effectLst>
              <a:latin typeface="Cambria" pitchFamily="18" charset="0"/>
            </a:endParaRPr>
          </a:p>
          <a:p>
            <a:pPr marL="396875" marR="0" lvl="0" indent="-396875" algn="l" defTabSz="914363" rtl="0" eaLnBrk="1" fontAlgn="auto" latinLnBrk="0" hangingPunct="1">
              <a:lnSpc>
                <a:spcPct val="90000"/>
              </a:lnSpc>
              <a:spcBef>
                <a:spcPct val="20000"/>
              </a:spcBef>
              <a:spcAft>
                <a:spcPts val="0"/>
              </a:spcAft>
              <a:buClrTx/>
              <a:buSzTx/>
              <a:buFontTx/>
              <a:buBlip>
                <a:blip r:embed="rId4"/>
              </a:buBlip>
              <a:tabLst/>
              <a:defRPr/>
            </a:pPr>
            <a:r>
              <a:rPr lang="tr-TR" sz="2000" dirty="0" smtClean="0">
                <a:effectLst>
                  <a:outerShdw blurRad="38100" dist="38100" dir="2700000" algn="tl">
                    <a:srgbClr val="000000">
                      <a:alpha val="43137"/>
                    </a:srgbClr>
                  </a:outerShdw>
                </a:effectLst>
                <a:latin typeface="Cambria" pitchFamily="18" charset="0"/>
              </a:rPr>
              <a:t>Bu KHK’nin amacı birinci maddesinde belirtilmiştir:</a:t>
            </a:r>
          </a:p>
          <a:p>
            <a:pPr marL="396875" marR="0" lvl="0" indent="-396875" algn="l" defTabSz="914363" rtl="0" eaLnBrk="1" fontAlgn="auto" latinLnBrk="0" hangingPunct="1">
              <a:lnSpc>
                <a:spcPct val="90000"/>
              </a:lnSpc>
              <a:spcBef>
                <a:spcPct val="20000"/>
              </a:spcBef>
              <a:spcAft>
                <a:spcPts val="0"/>
              </a:spcAft>
              <a:buClrTx/>
              <a:buSzTx/>
              <a:buFontTx/>
              <a:buBlip>
                <a:blip r:embed="rId4"/>
              </a:buBlip>
              <a:tabLst/>
              <a:defRPr/>
            </a:pPr>
            <a:r>
              <a:rPr lang="tr-TR" sz="2000" i="1" baseline="0" dirty="0" smtClean="0">
                <a:effectLst>
                  <a:outerShdw blurRad="38100" dist="38100" dir="2700000" algn="tl">
                    <a:srgbClr val="000000">
                      <a:alpha val="43137"/>
                    </a:srgbClr>
                  </a:outerShdw>
                </a:effectLst>
                <a:latin typeface="Cambria" pitchFamily="18" charset="0"/>
              </a:rPr>
              <a:t>“özel eğitim gerektiren bireylerin Türk Milli Eğitiminin</a:t>
            </a:r>
            <a:r>
              <a:rPr lang="tr-TR" sz="2000" i="1" dirty="0" smtClean="0">
                <a:effectLst>
                  <a:outerShdw blurRad="38100" dist="38100" dir="2700000" algn="tl">
                    <a:srgbClr val="000000">
                      <a:alpha val="43137"/>
                    </a:srgbClr>
                  </a:outerShdw>
                </a:effectLst>
                <a:latin typeface="Cambria" pitchFamily="18" charset="0"/>
              </a:rPr>
              <a:t> genel amaçları ve temel ilkeleri doğrultusunda, genel ve mesleki eğitim görme haklarını kullanabilmelerini sağlamaya yönelik esasları düzenlemek”</a:t>
            </a:r>
          </a:p>
          <a:p>
            <a:pPr marL="396875" marR="0" lvl="0" indent="-396875" algn="l" defTabSz="914363" rtl="0" eaLnBrk="1" fontAlgn="auto" latinLnBrk="0" hangingPunct="1">
              <a:lnSpc>
                <a:spcPct val="90000"/>
              </a:lnSpc>
              <a:spcBef>
                <a:spcPct val="20000"/>
              </a:spcBef>
              <a:spcAft>
                <a:spcPts val="0"/>
              </a:spcAft>
              <a:buClrTx/>
              <a:buSzTx/>
              <a:buFontTx/>
              <a:buBlip>
                <a:blip r:embed="rId4"/>
              </a:buBlip>
              <a:tabLst/>
              <a:defRPr/>
            </a:pPr>
            <a:endParaRPr lang="tr-TR" sz="2000" i="1" baseline="0" dirty="0" smtClean="0">
              <a:effectLst>
                <a:outerShdw blurRad="38100" dist="38100" dir="2700000" algn="tl">
                  <a:srgbClr val="000000">
                    <a:alpha val="43137"/>
                  </a:srgbClr>
                </a:outerShdw>
              </a:effectLst>
              <a:latin typeface="Cambria" pitchFamily="18" charset="0"/>
            </a:endParaRPr>
          </a:p>
          <a:p>
            <a:pPr marL="396875" marR="0" lvl="0" indent="-396875" algn="l" defTabSz="914363" rtl="0" eaLnBrk="1" fontAlgn="auto" latinLnBrk="0" hangingPunct="1">
              <a:lnSpc>
                <a:spcPct val="90000"/>
              </a:lnSpc>
              <a:spcBef>
                <a:spcPct val="20000"/>
              </a:spcBef>
              <a:spcAft>
                <a:spcPts val="0"/>
              </a:spcAft>
              <a:buClrTx/>
              <a:buSzTx/>
              <a:buFontTx/>
              <a:buBlip>
                <a:blip r:embed="rId4"/>
              </a:buBlip>
              <a:tabLst/>
              <a:defRPr/>
            </a:pPr>
            <a:r>
              <a:rPr lang="tr-TR" sz="2000" dirty="0" smtClean="0">
                <a:effectLst>
                  <a:outerShdw blurRad="38100" dist="38100" dir="2700000" algn="tl">
                    <a:srgbClr val="000000">
                      <a:alpha val="43137"/>
                    </a:srgbClr>
                  </a:outerShdw>
                </a:effectLst>
                <a:latin typeface="Cambria" pitchFamily="18" charset="0"/>
              </a:rPr>
              <a:t>Anayasamızın 42. maddesi: </a:t>
            </a:r>
            <a:r>
              <a:rPr lang="tr-TR" sz="2000" i="1" dirty="0" smtClean="0">
                <a:effectLst>
                  <a:outerShdw blurRad="38100" dist="38100" dir="2700000" algn="tl">
                    <a:srgbClr val="000000">
                      <a:alpha val="43137"/>
                    </a:srgbClr>
                  </a:outerShdw>
                </a:effectLst>
                <a:latin typeface="Cambria" pitchFamily="18" charset="0"/>
              </a:rPr>
              <a:t>“kimse eğitim ve öğrenim hakkından yoksun bırakılamaz”</a:t>
            </a:r>
            <a:endParaRPr lang="tr-TR" sz="2000" i="1" baseline="0" dirty="0" smtClean="0">
              <a:effectLst>
                <a:outerShdw blurRad="38100" dist="38100" dir="2700000" algn="tl">
                  <a:srgbClr val="000000">
                    <a:alpha val="43137"/>
                  </a:srgbClr>
                </a:outerShdw>
              </a:effectLst>
              <a:latin typeface="Cambria" pitchFamily="18" charset="0"/>
            </a:endParaRPr>
          </a:p>
          <a:p>
            <a:pPr marL="396875" marR="0" lvl="0" indent="-396875" algn="l" defTabSz="914363" rtl="0" eaLnBrk="1" fontAlgn="auto" latinLnBrk="0" hangingPunct="1">
              <a:lnSpc>
                <a:spcPct val="90000"/>
              </a:lnSpc>
              <a:spcBef>
                <a:spcPct val="20000"/>
              </a:spcBef>
              <a:spcAft>
                <a:spcPts val="0"/>
              </a:spcAft>
              <a:buClrTx/>
              <a:buSzTx/>
              <a:buFontTx/>
              <a:buBlip>
                <a:blip r:embed="rId4"/>
              </a:buBlip>
              <a:tabLst/>
              <a:defRPr/>
            </a:pPr>
            <a:endParaRPr kumimoji="0" lang="tr-TR" sz="20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mbria" pitchFamily="18" charset="0"/>
              <a:ea typeface="+mn-ea"/>
              <a:cs typeface="+mn-cs"/>
            </a:endParaRPr>
          </a:p>
        </p:txBody>
      </p:sp>
      <p:sp>
        <p:nvSpPr>
          <p:cNvPr id="6" name="Rectangle 6"/>
          <p:cNvSpPr txBox="1">
            <a:spLocks noChangeArrowheads="1"/>
          </p:cNvSpPr>
          <p:nvPr/>
        </p:nvSpPr>
        <p:spPr>
          <a:xfrm>
            <a:off x="762000" y="1340768"/>
            <a:ext cx="8382000" cy="332399"/>
          </a:xfrm>
          <a:prstGeom prst="rect">
            <a:avLst/>
          </a:prstGeom>
        </p:spPr>
        <p:txBody>
          <a:bodyPr vert="horz" wrap="square" lIns="0" tIns="0" rIns="0" bIns="0" rtlCol="0" anchor="t">
            <a:spAutoFit/>
          </a:bodyPr>
          <a:lstStyle/>
          <a:p>
            <a:pPr marL="0" marR="0" lvl="0" indent="0" algn="ctr" defTabSz="914363" rtl="0" eaLnBrk="1" fontAlgn="auto" latinLnBrk="0" hangingPunct="1">
              <a:lnSpc>
                <a:spcPct val="90000"/>
              </a:lnSpc>
              <a:spcBef>
                <a:spcPct val="0"/>
              </a:spcBef>
              <a:spcAft>
                <a:spcPts val="0"/>
              </a:spcAft>
              <a:buClrTx/>
              <a:buSzTx/>
              <a:buFontTx/>
              <a:buNone/>
              <a:tabLst/>
              <a:defRPr/>
            </a:pPr>
            <a:r>
              <a:rPr lang="tr-TR" sz="2400" b="1"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Cambria" pitchFamily="18" charset="0"/>
                <a:cs typeface="Arial" charset="0"/>
              </a:rPr>
              <a:t>573 Kanun Hükmünde Kararname</a:t>
            </a:r>
            <a:endParaRPr kumimoji="0" lang="tr-TR" sz="2400" b="1" i="0" u="none" strike="noStrike" kern="1200" cap="none" spc="-150" normalizeH="0" baseline="0" noProof="0" dirty="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uLnTx/>
              <a:uFillTx/>
              <a:latin typeface="Cambria" pitchFamily="18" charset="0"/>
              <a:ea typeface="+mn-ea"/>
              <a:cs typeface="Arial" charset="0"/>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a:spLocks noGrp="1"/>
          </p:cNvSpPr>
          <p:nvPr>
            <p:ph type="title"/>
          </p:nvPr>
        </p:nvSpPr>
        <p:spPr>
          <a:xfrm>
            <a:off x="1259632" y="188640"/>
            <a:ext cx="7085484" cy="1329595"/>
          </a:xfrm>
        </p:spPr>
        <p:txBody>
          <a:bodyPr/>
          <a:lstStyle/>
          <a:p>
            <a:pPr algn="ctr"/>
            <a:r>
              <a:rPr lang="tr-TR" sz="3200" b="1" dirty="0" smtClean="0">
                <a:latin typeface="Cambria" pitchFamily="18" charset="0"/>
              </a:rPr>
              <a:t>ÖZEL EĞİTİMİN DÜNÜ, BUGÜNÜ VE GELECEĞİNE İLİŞKİN EĞİLİMLER</a:t>
            </a:r>
            <a:endParaRPr lang="tr-TR" sz="3200" b="1" dirty="0">
              <a:latin typeface="Cambria" pitchFamily="18" charset="0"/>
            </a:endParaRPr>
          </a:p>
        </p:txBody>
      </p:sp>
      <p:sp>
        <p:nvSpPr>
          <p:cNvPr id="7" name="Rectangle 6"/>
          <p:cNvSpPr txBox="1">
            <a:spLocks noChangeArrowheads="1"/>
          </p:cNvSpPr>
          <p:nvPr/>
        </p:nvSpPr>
        <p:spPr>
          <a:xfrm>
            <a:off x="539552" y="1340768"/>
            <a:ext cx="8382000" cy="775597"/>
          </a:xfrm>
          <a:prstGeom prst="rect">
            <a:avLst/>
          </a:prstGeom>
        </p:spPr>
        <p:txBody>
          <a:bodyPr vert="horz" wrap="square" lIns="0" tIns="0" rIns="0" bIns="0" rtlCol="0" anchor="t">
            <a:spAutoFit/>
          </a:bodyPr>
          <a:lstStyle/>
          <a:p>
            <a:pPr marL="0" marR="0" lvl="0" indent="0" algn="ctr" defTabSz="914363" rtl="0" eaLnBrk="1" fontAlgn="auto" latinLnBrk="0" hangingPunct="1">
              <a:lnSpc>
                <a:spcPct val="90000"/>
              </a:lnSpc>
              <a:spcBef>
                <a:spcPct val="0"/>
              </a:spcBef>
              <a:spcAft>
                <a:spcPts val="0"/>
              </a:spcAft>
              <a:buClrTx/>
              <a:buSzTx/>
              <a:buFontTx/>
              <a:buNone/>
              <a:tabLst/>
              <a:defRPr/>
            </a:pPr>
            <a:r>
              <a:rPr lang="tr-TR" sz="3200" b="1"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Cambria" pitchFamily="18" charset="0"/>
                <a:cs typeface="Arial" charset="0"/>
              </a:rPr>
              <a:t>Özel Eğitimin Tarihçesi</a:t>
            </a:r>
          </a:p>
          <a:p>
            <a:pPr marL="0" marR="0" lvl="0" indent="0" algn="ctr" defTabSz="914363" rtl="0" eaLnBrk="1" fontAlgn="auto" latinLnBrk="0" hangingPunct="1">
              <a:lnSpc>
                <a:spcPct val="90000"/>
              </a:lnSpc>
              <a:spcBef>
                <a:spcPct val="0"/>
              </a:spcBef>
              <a:spcAft>
                <a:spcPts val="0"/>
              </a:spcAft>
              <a:buClrTx/>
              <a:buSzTx/>
              <a:buFontTx/>
              <a:buNone/>
              <a:tabLst/>
              <a:defRPr/>
            </a:pPr>
            <a:r>
              <a:rPr kumimoji="0" lang="tr-TR" sz="2400" b="1" i="0" u="none" strike="noStrike" kern="1200" cap="none" spc="-150" normalizeH="0" baseline="0" noProof="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uLnTx/>
                <a:uFillTx/>
                <a:latin typeface="Cambria" pitchFamily="18" charset="0"/>
                <a:ea typeface="+mn-ea"/>
                <a:cs typeface="Arial" charset="0"/>
              </a:rPr>
              <a:t>Okullaşma</a:t>
            </a:r>
            <a:endParaRPr kumimoji="0" lang="tr-TR" sz="2400" b="1" i="0" u="none" strike="noStrike" kern="1200" cap="none" spc="-150" normalizeH="0" baseline="0" noProof="0" dirty="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uLnTx/>
              <a:uFillTx/>
              <a:latin typeface="Cambria" pitchFamily="18" charset="0"/>
              <a:ea typeface="+mn-ea"/>
              <a:cs typeface="Arial" charset="0"/>
            </a:endParaRPr>
          </a:p>
        </p:txBody>
      </p:sp>
      <p:graphicFrame>
        <p:nvGraphicFramePr>
          <p:cNvPr id="8" name="Diyagram 3"/>
          <p:cNvGraphicFramePr/>
          <p:nvPr>
            <p:extLst>
              <p:ext uri="{D42A27DB-BD31-4B8C-83A1-F6EECF244321}">
                <p14:modId xmlns:p14="http://schemas.microsoft.com/office/powerpoint/2010/main" val="195182805"/>
              </p:ext>
            </p:extLst>
          </p:nvPr>
        </p:nvGraphicFramePr>
        <p:xfrm>
          <a:off x="827584" y="2420888"/>
          <a:ext cx="7704856" cy="39604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a:spLocks noGrp="1"/>
          </p:cNvSpPr>
          <p:nvPr>
            <p:ph type="title"/>
          </p:nvPr>
        </p:nvSpPr>
        <p:spPr>
          <a:xfrm>
            <a:off x="1259632" y="332656"/>
            <a:ext cx="7085484" cy="1329595"/>
          </a:xfrm>
        </p:spPr>
        <p:txBody>
          <a:bodyPr/>
          <a:lstStyle/>
          <a:p>
            <a:pPr algn="ctr"/>
            <a:r>
              <a:rPr lang="tr-TR" sz="3200" b="1" dirty="0" smtClean="0">
                <a:latin typeface="Cambria" pitchFamily="18" charset="0"/>
              </a:rPr>
              <a:t>ÖZEL EĞİTİMİN DÜNÜ, BUGÜNÜ VE GELECEĞİNE İLİŞKİN EĞİLİMLER</a:t>
            </a:r>
            <a:endParaRPr lang="tr-TR" sz="3200" b="1" dirty="0">
              <a:latin typeface="Cambria" pitchFamily="18" charset="0"/>
            </a:endParaRPr>
          </a:p>
        </p:txBody>
      </p:sp>
      <p:sp>
        <p:nvSpPr>
          <p:cNvPr id="6" name="Metin Yer Tutucusu 2"/>
          <p:cNvSpPr>
            <a:spLocks noGrp="1"/>
          </p:cNvSpPr>
          <p:nvPr>
            <p:ph type="body" sz="quarter" idx="10"/>
          </p:nvPr>
        </p:nvSpPr>
        <p:spPr>
          <a:xfrm>
            <a:off x="539552" y="2636912"/>
            <a:ext cx="8382000" cy="3200876"/>
          </a:xfrm>
        </p:spPr>
        <p:txBody>
          <a:bodyPr>
            <a:normAutofit lnSpcReduction="10000"/>
          </a:bodyPr>
          <a:lstStyle/>
          <a:p>
            <a:r>
              <a:rPr lang="tr-TR" sz="2000" dirty="0" smtClean="0">
                <a:effectLst>
                  <a:outerShdw blurRad="38100" dist="38100" dir="2700000" algn="tl">
                    <a:srgbClr val="000000">
                      <a:alpha val="43137"/>
                    </a:srgbClr>
                  </a:outerShdw>
                </a:effectLst>
                <a:latin typeface="Cambria" pitchFamily="18" charset="0"/>
              </a:rPr>
              <a:t>Bu tarihsel süreçte bu bireylerin gereksinimlerinin karşılanmasında  önemli ilkler yer almaktadır.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işitme yetersizliği olan bireyler için ilk işaret dilinin geliştirilmesi, </a:t>
            </a:r>
          </a:p>
          <a:p>
            <a:r>
              <a:rPr lang="tr-TR" sz="2000" dirty="0" smtClean="0">
                <a:effectLst>
                  <a:outerShdw blurRad="38100" dist="38100" dir="2700000" algn="tl">
                    <a:srgbClr val="000000">
                      <a:alpha val="43137"/>
                    </a:srgbClr>
                  </a:outerShdw>
                </a:effectLst>
                <a:latin typeface="Cambria" pitchFamily="18" charset="0"/>
              </a:rPr>
              <a:t>görme yetersizliği olan bireyler için Braille iletişim sisteminin geliştirilmesi,</a:t>
            </a:r>
          </a:p>
          <a:p>
            <a:r>
              <a:rPr lang="tr-TR" sz="2000" dirty="0" smtClean="0">
                <a:effectLst>
                  <a:outerShdw blurRad="38100" dist="38100" dir="2700000" algn="tl">
                    <a:srgbClr val="000000">
                      <a:alpha val="43137"/>
                    </a:srgbClr>
                  </a:outerShdw>
                </a:effectLst>
                <a:latin typeface="Cambria" pitchFamily="18" charset="0"/>
              </a:rPr>
              <a:t> zeka testleri, </a:t>
            </a:r>
          </a:p>
          <a:p>
            <a:r>
              <a:rPr lang="tr-TR" sz="2000" dirty="0" smtClean="0">
                <a:effectLst>
                  <a:outerShdw blurRad="38100" dist="38100" dir="2700000" algn="tl">
                    <a:srgbClr val="000000">
                      <a:alpha val="43137"/>
                    </a:srgbClr>
                  </a:outerShdw>
                </a:effectLst>
                <a:latin typeface="Cambria" pitchFamily="18" charset="0"/>
              </a:rPr>
              <a:t>duyu uyarım çalışmaları, </a:t>
            </a:r>
          </a:p>
          <a:p>
            <a:r>
              <a:rPr lang="tr-TR" sz="2000" dirty="0" smtClean="0">
                <a:effectLst>
                  <a:outerShdw blurRad="38100" dist="38100" dir="2700000" algn="tl">
                    <a:srgbClr val="000000">
                      <a:alpha val="43137"/>
                    </a:srgbClr>
                  </a:outerShdw>
                </a:effectLst>
                <a:latin typeface="Cambria" pitchFamily="18" charset="0"/>
              </a:rPr>
              <a:t>ilk erken eğitim uygulamaları yer almaktadır.</a:t>
            </a:r>
            <a:endParaRPr lang="tr-TR" sz="2000" dirty="0">
              <a:effectLst>
                <a:outerShdw blurRad="38100" dist="38100" dir="2700000" algn="tl">
                  <a:srgbClr val="000000">
                    <a:alpha val="43137"/>
                  </a:srgbClr>
                </a:outerShdw>
              </a:effectLst>
              <a:latin typeface="Cambria" pitchFamily="18" charset="0"/>
            </a:endParaRPr>
          </a:p>
        </p:txBody>
      </p:sp>
      <p:sp>
        <p:nvSpPr>
          <p:cNvPr id="7" name="Rectangle 6"/>
          <p:cNvSpPr txBox="1">
            <a:spLocks noChangeArrowheads="1"/>
          </p:cNvSpPr>
          <p:nvPr/>
        </p:nvSpPr>
        <p:spPr>
          <a:xfrm>
            <a:off x="539552" y="1556792"/>
            <a:ext cx="8382000" cy="443198"/>
          </a:xfrm>
          <a:prstGeom prst="rect">
            <a:avLst/>
          </a:prstGeom>
        </p:spPr>
        <p:txBody>
          <a:bodyPr vert="horz" wrap="square" lIns="0" tIns="0" rIns="0" bIns="0" rtlCol="0" anchor="t">
            <a:spAutoFit/>
          </a:bodyPr>
          <a:lstStyle/>
          <a:p>
            <a:pPr marL="0" marR="0" lvl="0" indent="0" algn="ctr" defTabSz="914363" rtl="0" eaLnBrk="1" fontAlgn="auto" latinLnBrk="0" hangingPunct="1">
              <a:lnSpc>
                <a:spcPct val="90000"/>
              </a:lnSpc>
              <a:spcBef>
                <a:spcPct val="0"/>
              </a:spcBef>
              <a:spcAft>
                <a:spcPts val="0"/>
              </a:spcAft>
              <a:buClrTx/>
              <a:buSzTx/>
              <a:buFontTx/>
              <a:buNone/>
              <a:tabLst/>
              <a:defRPr/>
            </a:pPr>
            <a:r>
              <a:rPr lang="tr-TR" sz="3200" b="1"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Cambria" pitchFamily="18" charset="0"/>
                <a:cs typeface="Arial" charset="0"/>
              </a:rPr>
              <a:t>Özel Eğitimin Tarihçesi</a:t>
            </a: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a:spLocks noGrp="1"/>
          </p:cNvSpPr>
          <p:nvPr>
            <p:ph type="title"/>
          </p:nvPr>
        </p:nvSpPr>
        <p:spPr>
          <a:xfrm>
            <a:off x="1187624" y="188640"/>
            <a:ext cx="7085484" cy="1329595"/>
          </a:xfrm>
        </p:spPr>
        <p:txBody>
          <a:bodyPr/>
          <a:lstStyle/>
          <a:p>
            <a:pPr algn="ctr"/>
            <a:r>
              <a:rPr lang="tr-TR" sz="3200" b="1" dirty="0" smtClean="0">
                <a:latin typeface="Cambria" pitchFamily="18" charset="0"/>
              </a:rPr>
              <a:t>ÖZEL EĞİTİMİN DÜNÜ, BUGÜNÜ VE GELECEĞİNE İLİŞKİN EĞİLİMLER</a:t>
            </a:r>
            <a:endParaRPr lang="tr-TR" sz="3200" b="1" dirty="0">
              <a:latin typeface="Cambria" pitchFamily="18" charset="0"/>
            </a:endParaRPr>
          </a:p>
        </p:txBody>
      </p:sp>
      <p:sp>
        <p:nvSpPr>
          <p:cNvPr id="6" name="Metin Yer Tutucusu 2"/>
          <p:cNvSpPr>
            <a:spLocks noGrp="1"/>
          </p:cNvSpPr>
          <p:nvPr>
            <p:ph type="body" sz="quarter" idx="10"/>
          </p:nvPr>
        </p:nvSpPr>
        <p:spPr>
          <a:xfrm>
            <a:off x="539552" y="2060848"/>
            <a:ext cx="8382000" cy="4524315"/>
          </a:xfrm>
        </p:spPr>
        <p:txBody>
          <a:bodyPr>
            <a:normAutofit lnSpcReduction="10000"/>
          </a:bodyPr>
          <a:lstStyle/>
          <a:p>
            <a:r>
              <a:rPr lang="tr-TR" sz="2000" dirty="0" smtClean="0">
                <a:effectLst>
                  <a:outerShdw blurRad="38100" dist="38100" dir="2700000" algn="tl">
                    <a:srgbClr val="000000">
                      <a:alpha val="43137"/>
                    </a:srgbClr>
                  </a:outerShdw>
                </a:effectLst>
                <a:latin typeface="Cambria" pitchFamily="18" charset="0"/>
              </a:rPr>
              <a:t>Günümüzde yetersizliği olan bireyler toplumda pek çok alanda karşımıza çıkmaktadır.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Artık çalışma yaşamında da fazlasıyla yetersizliği olan birey  bulunmaktadır. </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Dolayısıyla onlar toplumda farklılığı olan birey olmaktan çıkmış, toplumun bir parçası haline gelmişlerdir.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Yönetmeliğe göre  </a:t>
            </a:r>
            <a:r>
              <a:rPr lang="tr-TR" sz="2000" i="1" dirty="0" smtClean="0">
                <a:effectLst>
                  <a:outerShdw blurRad="38100" dist="38100" dir="2700000" algn="tl">
                    <a:srgbClr val="000000">
                      <a:alpha val="43137"/>
                    </a:srgbClr>
                  </a:outerShdw>
                </a:effectLst>
                <a:latin typeface="Cambria" pitchFamily="18" charset="0"/>
              </a:rPr>
              <a:t>“özel eğitime ihtiyacı olan bireylerin öncelikle yetersizliği olmayan  akranlarının devam ettiği sınıf olmak üzere, özel eğitim sınıfı, gündüzlü özel eğitim okulu, yatılı özel eğitim okulu/kurumu gibi an az sınırlandırılmış ortamdan en çok sınırlandırılmış ortamda eğitimlerini sürdürmelerine dikkat edilir.” </a:t>
            </a:r>
            <a:r>
              <a:rPr lang="tr-TR" sz="2000" b="1" dirty="0" smtClean="0">
                <a:effectLst>
                  <a:outerShdw blurRad="38100" dist="38100" dir="2700000" algn="tl">
                    <a:srgbClr val="000000">
                      <a:alpha val="43137"/>
                    </a:srgbClr>
                  </a:outerShdw>
                </a:effectLst>
                <a:latin typeface="Cambria" pitchFamily="18" charset="0"/>
              </a:rPr>
              <a:t>(Yönetmeliğin birinci bölümünde özel eğitim hizmetlerine ulaşabilirsiniz.)</a:t>
            </a:r>
            <a:endParaRPr lang="tr-TR" sz="2000" b="1" i="1" dirty="0" smtClean="0">
              <a:effectLst>
                <a:outerShdw blurRad="38100" dist="38100" dir="2700000" algn="tl">
                  <a:srgbClr val="000000">
                    <a:alpha val="43137"/>
                  </a:srgbClr>
                </a:outerShdw>
              </a:effectLst>
              <a:latin typeface="Cambria" pitchFamily="18" charset="0"/>
            </a:endParaRPr>
          </a:p>
        </p:txBody>
      </p:sp>
      <p:sp>
        <p:nvSpPr>
          <p:cNvPr id="7" name="Rectangle 6"/>
          <p:cNvSpPr txBox="1">
            <a:spLocks noChangeArrowheads="1"/>
          </p:cNvSpPr>
          <p:nvPr/>
        </p:nvSpPr>
        <p:spPr>
          <a:xfrm>
            <a:off x="539552" y="1340768"/>
            <a:ext cx="8382000" cy="443198"/>
          </a:xfrm>
          <a:prstGeom prst="rect">
            <a:avLst/>
          </a:prstGeom>
        </p:spPr>
        <p:txBody>
          <a:bodyPr vert="horz" wrap="square" lIns="0" tIns="0" rIns="0" bIns="0" rtlCol="0" anchor="t">
            <a:spAutoFit/>
          </a:bodyPr>
          <a:lstStyle/>
          <a:p>
            <a:pPr marL="0" marR="0" lvl="0" indent="0" algn="ctr" defTabSz="914363" rtl="0" eaLnBrk="1" fontAlgn="auto" latinLnBrk="0" hangingPunct="1">
              <a:lnSpc>
                <a:spcPct val="90000"/>
              </a:lnSpc>
              <a:spcBef>
                <a:spcPct val="0"/>
              </a:spcBef>
              <a:spcAft>
                <a:spcPts val="0"/>
              </a:spcAft>
              <a:buClrTx/>
              <a:buSzTx/>
              <a:buFontTx/>
              <a:buNone/>
              <a:tabLst/>
              <a:defRPr/>
            </a:pPr>
            <a:r>
              <a:rPr lang="tr-TR" sz="3200" b="1"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Cambria" pitchFamily="18" charset="0"/>
                <a:cs typeface="Arial" charset="0"/>
              </a:rPr>
              <a:t>Günümüzde Özel Eğitim</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Diyagram"/>
          <p:cNvGraphicFramePr/>
          <p:nvPr>
            <p:extLst>
              <p:ext uri="{D42A27DB-BD31-4B8C-83A1-F6EECF244321}">
                <p14:modId xmlns:p14="http://schemas.microsoft.com/office/powerpoint/2010/main" val="518734553"/>
              </p:ext>
            </p:extLst>
          </p:nvPr>
        </p:nvGraphicFramePr>
        <p:xfrm>
          <a:off x="1115616" y="1268760"/>
          <a:ext cx="7488832" cy="51125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Başlık 1"/>
          <p:cNvSpPr txBox="1">
            <a:spLocks/>
          </p:cNvSpPr>
          <p:nvPr/>
        </p:nvSpPr>
        <p:spPr>
          <a:xfrm>
            <a:off x="395536" y="476672"/>
            <a:ext cx="8382000" cy="443198"/>
          </a:xfrm>
          <a:prstGeom prst="rect">
            <a:avLst/>
          </a:prstGeom>
        </p:spPr>
        <p:txBody>
          <a:bodyPr/>
          <a:lstStyle/>
          <a:p>
            <a:pPr marL="0" marR="0" lvl="0" indent="0" algn="l" defTabSz="914363" rtl="0" eaLnBrk="1" fontAlgn="auto" latinLnBrk="0" hangingPunct="1">
              <a:lnSpc>
                <a:spcPct val="90000"/>
              </a:lnSpc>
              <a:spcBef>
                <a:spcPct val="0"/>
              </a:spcBef>
              <a:spcAft>
                <a:spcPts val="0"/>
              </a:spcAft>
              <a:buClrTx/>
              <a:buSzTx/>
              <a:buFontTx/>
              <a:buNone/>
              <a:tabLst/>
              <a:defRPr/>
            </a:pPr>
            <a:r>
              <a:rPr lang="tr-TR" sz="3200"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Cambria" pitchFamily="18" charset="0"/>
                <a:cs typeface="Arial" charset="0"/>
              </a:rPr>
              <a:t>Günümüzde Özel Eğitimde Geçen Kavramlar</a:t>
            </a:r>
            <a:endParaRPr kumimoji="0" lang="tr-TR" sz="3200" b="0" i="0" u="none" strike="noStrike" kern="1200" cap="none" spc="-150" normalizeH="0" baseline="0" noProof="0" dirty="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uLnTx/>
              <a:uFillTx/>
              <a:latin typeface="Cambria" pitchFamily="18" charset="0"/>
              <a:ea typeface="+mn-ea"/>
              <a:cs typeface="Arial" charset="0"/>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title"/>
          </p:nvPr>
        </p:nvSpPr>
        <p:spPr>
          <a:xfrm>
            <a:off x="1403648" y="116632"/>
            <a:ext cx="6768752" cy="648072"/>
          </a:xfrm>
        </p:spPr>
        <p:txBody>
          <a:bodyPr>
            <a:normAutofit fontScale="90000"/>
          </a:bodyPr>
          <a:lstStyle/>
          <a:p>
            <a:r>
              <a:rPr lang="tr-TR" sz="3600" b="1" dirty="0" smtClean="0">
                <a:effectLst>
                  <a:outerShdw blurRad="38100" dist="38100" dir="2700000" algn="tl">
                    <a:srgbClr val="000000">
                      <a:alpha val="43137"/>
                    </a:srgbClr>
                  </a:outerShdw>
                </a:effectLst>
                <a:latin typeface="Cambria" pitchFamily="18" charset="0"/>
              </a:rPr>
              <a:t> ÖZEL EĞİTİMDE TEMEL KAVRAMLAR</a:t>
            </a:r>
            <a:endParaRPr lang="tr-TR" sz="3600" b="1" dirty="0">
              <a:effectLst>
                <a:outerShdw blurRad="38100" dist="38100" dir="2700000" algn="tl">
                  <a:srgbClr val="000000">
                    <a:alpha val="43137"/>
                  </a:srgbClr>
                </a:outerShdw>
              </a:effectLst>
              <a:latin typeface="Cambria" pitchFamily="18" charset="0"/>
            </a:endParaRPr>
          </a:p>
        </p:txBody>
      </p:sp>
      <p:graphicFrame>
        <p:nvGraphicFramePr>
          <p:cNvPr id="13" name="12 Diyagram"/>
          <p:cNvGraphicFramePr/>
          <p:nvPr/>
        </p:nvGraphicFramePr>
        <p:xfrm>
          <a:off x="467544" y="1268760"/>
          <a:ext cx="8208912" cy="51125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a:spLocks noGrp="1"/>
          </p:cNvSpPr>
          <p:nvPr>
            <p:ph type="title"/>
          </p:nvPr>
        </p:nvSpPr>
        <p:spPr>
          <a:xfrm>
            <a:off x="1187624" y="188640"/>
            <a:ext cx="7085484" cy="1329595"/>
          </a:xfrm>
        </p:spPr>
        <p:txBody>
          <a:bodyPr/>
          <a:lstStyle/>
          <a:p>
            <a:pPr algn="ctr"/>
            <a:r>
              <a:rPr lang="tr-TR" sz="3200" b="1" dirty="0" smtClean="0">
                <a:latin typeface="Cambria" pitchFamily="18" charset="0"/>
              </a:rPr>
              <a:t>ÖZEL EĞİTİMİN DÜNÜ, BUGÜNÜ VE GELECEĞİNE İLİŞKİN EĞİLİMLER</a:t>
            </a:r>
            <a:endParaRPr lang="tr-TR" sz="3200" b="1" dirty="0">
              <a:latin typeface="Cambria" pitchFamily="18" charset="0"/>
            </a:endParaRPr>
          </a:p>
        </p:txBody>
      </p:sp>
      <p:sp>
        <p:nvSpPr>
          <p:cNvPr id="6" name="Metin Yer Tutucusu 2"/>
          <p:cNvSpPr>
            <a:spLocks noGrp="1"/>
          </p:cNvSpPr>
          <p:nvPr>
            <p:ph type="body" sz="quarter" idx="10"/>
          </p:nvPr>
        </p:nvSpPr>
        <p:spPr>
          <a:xfrm>
            <a:off x="467544" y="1844824"/>
            <a:ext cx="8382000" cy="553998"/>
          </a:xfrm>
        </p:spPr>
        <p:txBody>
          <a:bodyPr>
            <a:normAutofit fontScale="92500" lnSpcReduction="20000"/>
          </a:bodyPr>
          <a:lstStyle/>
          <a:p>
            <a:r>
              <a:rPr lang="tr-TR" sz="2000" dirty="0" smtClean="0">
                <a:effectLst>
                  <a:outerShdw blurRad="38100" dist="38100" dir="2700000" algn="tl">
                    <a:srgbClr val="000000">
                      <a:alpha val="43137"/>
                    </a:srgbClr>
                  </a:outerShdw>
                </a:effectLst>
                <a:latin typeface="Cambria" pitchFamily="18" charset="0"/>
              </a:rPr>
              <a:t>573 KHK’de yer verilen ayrıcalıklara henüz ulaşılamamıştır.  ABD Özel Eğitim Yasası 4 önemli konu üzerinde durmaktadır:</a:t>
            </a:r>
          </a:p>
        </p:txBody>
      </p:sp>
      <p:sp>
        <p:nvSpPr>
          <p:cNvPr id="7" name="Rectangle 6"/>
          <p:cNvSpPr txBox="1">
            <a:spLocks noChangeArrowheads="1"/>
          </p:cNvSpPr>
          <p:nvPr/>
        </p:nvSpPr>
        <p:spPr>
          <a:xfrm>
            <a:off x="467544" y="1196752"/>
            <a:ext cx="8382000" cy="443198"/>
          </a:xfrm>
          <a:prstGeom prst="rect">
            <a:avLst/>
          </a:prstGeom>
        </p:spPr>
        <p:txBody>
          <a:bodyPr vert="horz" wrap="square" lIns="0" tIns="0" rIns="0" bIns="0" rtlCol="0" anchor="t">
            <a:spAutoFit/>
          </a:bodyPr>
          <a:lstStyle/>
          <a:p>
            <a:pPr marL="0" marR="0" lvl="0" indent="0" algn="ctr" defTabSz="914363" rtl="0" eaLnBrk="1" fontAlgn="auto" latinLnBrk="0" hangingPunct="1">
              <a:lnSpc>
                <a:spcPct val="90000"/>
              </a:lnSpc>
              <a:spcBef>
                <a:spcPct val="0"/>
              </a:spcBef>
              <a:spcAft>
                <a:spcPts val="0"/>
              </a:spcAft>
              <a:buClrTx/>
              <a:buSzTx/>
              <a:buFontTx/>
              <a:buNone/>
              <a:tabLst/>
              <a:defRPr/>
            </a:pPr>
            <a:r>
              <a:rPr lang="tr-TR" sz="3200" b="1"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Cambria" pitchFamily="18" charset="0"/>
                <a:cs typeface="Arial" charset="0"/>
              </a:rPr>
              <a:t>Gelecekteki Eğilimler</a:t>
            </a:r>
          </a:p>
        </p:txBody>
      </p:sp>
      <p:graphicFrame>
        <p:nvGraphicFramePr>
          <p:cNvPr id="8" name="7 Diyagram"/>
          <p:cNvGraphicFramePr/>
          <p:nvPr/>
        </p:nvGraphicFramePr>
        <p:xfrm>
          <a:off x="467544" y="2492896"/>
          <a:ext cx="8352928" cy="42484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a:spLocks noGrp="1"/>
          </p:cNvSpPr>
          <p:nvPr>
            <p:ph type="title"/>
          </p:nvPr>
        </p:nvSpPr>
        <p:spPr>
          <a:xfrm>
            <a:off x="1187624" y="188640"/>
            <a:ext cx="7085484" cy="1329595"/>
          </a:xfrm>
        </p:spPr>
        <p:txBody>
          <a:bodyPr/>
          <a:lstStyle/>
          <a:p>
            <a:pPr algn="ctr"/>
            <a:r>
              <a:rPr lang="tr-TR" sz="3200" b="1" dirty="0" smtClean="0">
                <a:latin typeface="Cambria" pitchFamily="18" charset="0"/>
              </a:rPr>
              <a:t>ÖZEL EĞİTİMİN DÜNÜ, BUGÜNÜ VE GELECEĞİNE İLİŞKİN EĞİLİMLER</a:t>
            </a:r>
            <a:endParaRPr lang="tr-TR" sz="3200" b="1" dirty="0">
              <a:latin typeface="Cambria" pitchFamily="18" charset="0"/>
            </a:endParaRPr>
          </a:p>
        </p:txBody>
      </p:sp>
      <p:sp>
        <p:nvSpPr>
          <p:cNvPr id="6" name="Metin Yer Tutucusu 2"/>
          <p:cNvSpPr>
            <a:spLocks noGrp="1"/>
          </p:cNvSpPr>
          <p:nvPr>
            <p:ph type="body" sz="quarter" idx="10"/>
          </p:nvPr>
        </p:nvSpPr>
        <p:spPr>
          <a:xfrm>
            <a:off x="467544" y="1844824"/>
            <a:ext cx="8382000" cy="4247317"/>
          </a:xfrm>
        </p:spPr>
        <p:txBody>
          <a:bodyPr>
            <a:normAutofit fontScale="92500" lnSpcReduction="10000"/>
          </a:bodyPr>
          <a:lstStyle/>
          <a:p>
            <a:r>
              <a:rPr lang="tr-TR" sz="2000" dirty="0" smtClean="0">
                <a:effectLst>
                  <a:outerShdw blurRad="38100" dist="38100" dir="2700000" algn="tl">
                    <a:srgbClr val="000000">
                      <a:alpha val="43137"/>
                    </a:srgbClr>
                  </a:outerShdw>
                </a:effectLst>
                <a:latin typeface="Cambria" pitchFamily="18" charset="0"/>
              </a:rPr>
              <a:t>Özel eğitimde yapılan çalışmaların sonucu olarak “kapsayıcı eğitim” (inclusion) kavramı ve  her türlü ayrıştırmaya karşı “eşitlik” (</a:t>
            </a:r>
            <a:r>
              <a:rPr lang="tr-TR" sz="2000" dirty="0" err="1" smtClean="0">
                <a:effectLst>
                  <a:outerShdw blurRad="38100" dist="38100" dir="2700000" algn="tl">
                    <a:srgbClr val="000000">
                      <a:alpha val="43137"/>
                    </a:srgbClr>
                  </a:outerShdw>
                </a:effectLst>
                <a:latin typeface="Cambria" pitchFamily="18" charset="0"/>
              </a:rPr>
              <a:t>equity</a:t>
            </a:r>
            <a:r>
              <a:rPr lang="tr-TR" sz="2000" dirty="0" smtClean="0">
                <a:effectLst>
                  <a:outerShdw blurRad="38100" dist="38100" dir="2700000" algn="tl">
                    <a:srgbClr val="000000">
                      <a:alpha val="43137"/>
                    </a:srgbClr>
                  </a:outerShdw>
                </a:effectLst>
                <a:latin typeface="Cambria" pitchFamily="18" charset="0"/>
              </a:rPr>
              <a:t>) kavramı gündeme gelmiştir.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Her çalışma ile yapılmaya çalışılan “NASIL DAHA İYİ OLUR?” sorusuna cevap aramaktır.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Bunun için yardımcı teknolojilerden (Assistive Technologies) yararlanılmaktadır.	</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Örneğin, ellerini kullanamayan çocuk kumandalı oyuncakları yardımcı teknolojiler sayesinde diğer organlarını kullanarak oynayabilecektir. Ya da yemek yerken bileğe takılan bir kaşık ile yemeğini bağımsız </a:t>
            </a:r>
            <a:r>
              <a:rPr lang="tr-TR" sz="2000" smtClean="0">
                <a:effectLst>
                  <a:outerShdw blurRad="38100" dist="38100" dir="2700000" algn="tl">
                    <a:srgbClr val="000000">
                      <a:alpha val="43137"/>
                    </a:srgbClr>
                  </a:outerShdw>
                </a:effectLst>
                <a:latin typeface="Cambria" pitchFamily="18" charset="0"/>
              </a:rPr>
              <a:t>olarak yiyebilecektir.</a:t>
            </a:r>
            <a:endParaRPr lang="tr-TR" sz="2000" dirty="0" smtClean="0">
              <a:effectLst>
                <a:outerShdw blurRad="38100" dist="38100" dir="2700000" algn="tl">
                  <a:srgbClr val="000000">
                    <a:alpha val="43137"/>
                  </a:srgbClr>
                </a:outerShdw>
              </a:effectLst>
              <a:latin typeface="Cambria" pitchFamily="18" charset="0"/>
            </a:endParaRPr>
          </a:p>
        </p:txBody>
      </p:sp>
      <p:sp>
        <p:nvSpPr>
          <p:cNvPr id="7" name="Rectangle 6"/>
          <p:cNvSpPr txBox="1">
            <a:spLocks noChangeArrowheads="1"/>
          </p:cNvSpPr>
          <p:nvPr/>
        </p:nvSpPr>
        <p:spPr>
          <a:xfrm>
            <a:off x="467544" y="1196752"/>
            <a:ext cx="8382000" cy="443198"/>
          </a:xfrm>
          <a:prstGeom prst="rect">
            <a:avLst/>
          </a:prstGeom>
        </p:spPr>
        <p:txBody>
          <a:bodyPr vert="horz" wrap="square" lIns="0" tIns="0" rIns="0" bIns="0" rtlCol="0" anchor="t">
            <a:spAutoFit/>
          </a:bodyPr>
          <a:lstStyle/>
          <a:p>
            <a:pPr marL="0" marR="0" lvl="0" indent="0" algn="ctr" defTabSz="914363" rtl="0" eaLnBrk="1" fontAlgn="auto" latinLnBrk="0" hangingPunct="1">
              <a:lnSpc>
                <a:spcPct val="90000"/>
              </a:lnSpc>
              <a:spcBef>
                <a:spcPct val="0"/>
              </a:spcBef>
              <a:spcAft>
                <a:spcPts val="0"/>
              </a:spcAft>
              <a:buClrTx/>
              <a:buSzTx/>
              <a:buFontTx/>
              <a:buNone/>
              <a:tabLst/>
              <a:defRPr/>
            </a:pPr>
            <a:r>
              <a:rPr lang="tr-TR" sz="3200" b="1"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Cambria" pitchFamily="18" charset="0"/>
                <a:cs typeface="Arial" charset="0"/>
              </a:rPr>
              <a:t>Gelecekteki Eğilimler</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67544" y="548680"/>
            <a:ext cx="8136904" cy="914400"/>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ÖZEL EĞİTİME GEREKSİNİM DUYAN ÇOCUKLAR KİMLERDİR?</a:t>
            </a:r>
            <a:endParaRPr lang="tr-TR" sz="3600" b="1" dirty="0">
              <a:effectLst>
                <a:outerShdw blurRad="38100" dist="38100" dir="2700000" algn="tl">
                  <a:srgbClr val="000000">
                    <a:alpha val="43137"/>
                  </a:srgbClr>
                </a:outerShdw>
              </a:effectLst>
              <a:latin typeface="Cambria" pitchFamily="18" charset="0"/>
            </a:endParaRPr>
          </a:p>
        </p:txBody>
      </p:sp>
      <p:sp>
        <p:nvSpPr>
          <p:cNvPr id="6149" name="Rectangle 5"/>
          <p:cNvSpPr>
            <a:spLocks noGrp="1" noChangeArrowheads="1"/>
          </p:cNvSpPr>
          <p:nvPr>
            <p:ph idx="1"/>
          </p:nvPr>
        </p:nvSpPr>
        <p:spPr>
          <a:xfrm>
            <a:off x="251520" y="2348880"/>
            <a:ext cx="8784976" cy="3293209"/>
          </a:xfrm>
        </p:spPr>
        <p:txBody>
          <a:bodyPr>
            <a:normAutofit fontScale="92500" lnSpcReduction="10000"/>
          </a:bodyPr>
          <a:lstStyle/>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MEB Özel Eğitim Hizmetleri Yönetmeliğinde tanımlandığı şekliyle “özel eğitim gerektiren birey, çeşitli nedenlerle bireysel özellikleri ve eğitim yeterlilikleri açısından akranlarına göre beklenilen düzeyden anlamlı farklılık gösteren” bireyi ifade etmektedir.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Özel gereksinimi olan çocukların özür tür ve dereceleri ile özellikleri birbirinden farklılık gösterdiğinden genellemelere gitmek mümkün olamamaktadır.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a:effectLst>
                  <a:outerShdw blurRad="38100" dist="38100" dir="2700000" algn="tl">
                    <a:srgbClr val="000000">
                      <a:alpha val="43137"/>
                    </a:srgbClr>
                  </a:outerShdw>
                </a:effectLst>
                <a:latin typeface="Cambria" pitchFamily="18" charset="0"/>
              </a:rPr>
              <a:t>D</a:t>
            </a:r>
            <a:r>
              <a:rPr lang="tr-TR" sz="2000" dirty="0" smtClean="0">
                <a:effectLst>
                  <a:outerShdw blurRad="38100" dist="38100" dir="2700000" algn="tl">
                    <a:srgbClr val="000000">
                      <a:alpha val="43137"/>
                    </a:srgbClr>
                  </a:outerShdw>
                </a:effectLst>
                <a:latin typeface="Cambria" pitchFamily="18" charset="0"/>
              </a:rPr>
              <a:t>estek sağlanmadığında normal gelişen bireyler için sunulan eğitimden yararlanmaları güçleşmektedir.</a:t>
            </a:r>
            <a:endParaRPr lang="tr-TR" sz="2000" dirty="0">
              <a:effectLst>
                <a:outerShdw blurRad="38100" dist="38100" dir="2700000" algn="tl">
                  <a:srgbClr val="000000">
                    <a:alpha val="43137"/>
                  </a:srgbClr>
                </a:outerShdw>
              </a:effectLst>
              <a:latin typeface="Cambria" pitchFamily="18" charset="0"/>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67544" y="548680"/>
            <a:ext cx="8136904" cy="792088"/>
          </a:xfrm>
        </p:spPr>
        <p:txBody>
          <a:bodyPr>
            <a:normAutofit/>
          </a:bodyPr>
          <a:lstStyle/>
          <a:p>
            <a:pPr algn="ctr"/>
            <a:r>
              <a:rPr lang="tr-TR" sz="3600" b="1" dirty="0" smtClean="0">
                <a:effectLst>
                  <a:outerShdw blurRad="38100" dist="38100" dir="2700000" algn="tl">
                    <a:srgbClr val="000000">
                      <a:alpha val="43137"/>
                    </a:srgbClr>
                  </a:outerShdw>
                </a:effectLst>
                <a:latin typeface="Cambria" pitchFamily="18" charset="0"/>
              </a:rPr>
              <a:t>ETİKETLEME VE KULLANILAN DİL</a:t>
            </a:r>
            <a:endParaRPr lang="tr-TR" sz="3600" b="1" dirty="0">
              <a:effectLst>
                <a:outerShdw blurRad="38100" dist="38100" dir="2700000" algn="tl">
                  <a:srgbClr val="000000">
                    <a:alpha val="43137"/>
                  </a:srgbClr>
                </a:outerShdw>
              </a:effectLst>
              <a:latin typeface="Cambria" pitchFamily="18" charset="0"/>
            </a:endParaRPr>
          </a:p>
        </p:txBody>
      </p:sp>
      <p:sp>
        <p:nvSpPr>
          <p:cNvPr id="6149" name="Rectangle 5"/>
          <p:cNvSpPr>
            <a:spLocks noGrp="1" noChangeArrowheads="1"/>
          </p:cNvSpPr>
          <p:nvPr>
            <p:ph idx="1"/>
          </p:nvPr>
        </p:nvSpPr>
        <p:spPr>
          <a:xfrm>
            <a:off x="359024" y="1556792"/>
            <a:ext cx="8784976" cy="4308872"/>
          </a:xfrm>
        </p:spPr>
        <p:txBody>
          <a:bodyPr>
            <a:normAutofit fontScale="92500" lnSpcReduction="20000"/>
          </a:bodyPr>
          <a:lstStyle/>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Özel gereksinimi olan bireyi nasıl adlandıracağız?</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Ne desek daha az örseleyici olur? Bunu anlayabilmek için kendimize şu soruyu sormalıyız:</a:t>
            </a: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Sizi yeterliklerinize göre değil de yetersizliklerinize göre tanırlarsa neler hissederdiniz?</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Duruma aileler açısından bakacak olursak, hangi aile çocuğunun “yetersizliği olan çocuk” olarak etiketlemesini ister ?</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Bazı görüşlere göre etiketleme özel eğitim için gereklidir. Örneğin, işitme engelli ya da görme engelli bireyin eğitim alabilmesi için bu etiketleme gerekli olabilir. Bunun dışında toplumdaki desteklerden yararlanmasını sağlar. Örneğin “özürlü kimlik kartı” na sahip olur.</a:t>
            </a:r>
            <a:endParaRPr lang="tr-TR" sz="2000" dirty="0">
              <a:effectLst>
                <a:outerShdw blurRad="38100" dist="38100" dir="2700000" algn="tl">
                  <a:srgbClr val="000000">
                    <a:alpha val="43137"/>
                  </a:srgbClr>
                </a:outerShdw>
              </a:effectLst>
              <a:latin typeface="Cambria" pitchFamily="18" charset="0"/>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67544" y="548680"/>
            <a:ext cx="8136904" cy="792088"/>
          </a:xfrm>
        </p:spPr>
        <p:txBody>
          <a:bodyPr>
            <a:normAutofit/>
          </a:bodyPr>
          <a:lstStyle/>
          <a:p>
            <a:pPr algn="ctr"/>
            <a:r>
              <a:rPr lang="tr-TR" sz="3600" b="1" dirty="0" smtClean="0">
                <a:effectLst>
                  <a:outerShdw blurRad="38100" dist="38100" dir="2700000" algn="tl">
                    <a:srgbClr val="000000">
                      <a:alpha val="43137"/>
                    </a:srgbClr>
                  </a:outerShdw>
                </a:effectLst>
                <a:latin typeface="Cambria" pitchFamily="18" charset="0"/>
              </a:rPr>
              <a:t>ETİKETLEME VE KULLANILAN DİL</a:t>
            </a:r>
            <a:endParaRPr lang="tr-TR" sz="3600" b="1" dirty="0">
              <a:effectLst>
                <a:outerShdw blurRad="38100" dist="38100" dir="2700000" algn="tl">
                  <a:srgbClr val="000000">
                    <a:alpha val="43137"/>
                  </a:srgbClr>
                </a:outerShdw>
              </a:effectLst>
              <a:latin typeface="Cambria" pitchFamily="18" charset="0"/>
            </a:endParaRPr>
          </a:p>
        </p:txBody>
      </p:sp>
      <p:sp>
        <p:nvSpPr>
          <p:cNvPr id="6149" name="Rectangle 5"/>
          <p:cNvSpPr>
            <a:spLocks noGrp="1" noChangeArrowheads="1"/>
          </p:cNvSpPr>
          <p:nvPr>
            <p:ph idx="1"/>
          </p:nvPr>
        </p:nvSpPr>
        <p:spPr>
          <a:xfrm>
            <a:off x="359024" y="1556792"/>
            <a:ext cx="8784976" cy="4647426"/>
          </a:xfrm>
        </p:spPr>
        <p:txBody>
          <a:bodyPr>
            <a:normAutofit lnSpcReduction="10000"/>
          </a:bodyPr>
          <a:lstStyle/>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Öte yandan etiketleme, eğitimcilerin yetersizlikleri olan bireyleri sınıflamasına ve bu yetersizliklerle başa çıkmasına yardımcı olabilir.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Ancak etiketleme ile bu bireylere karşı önyargı da oluşabilir. Sonuçta, etiketleme ile özel gereksinimi olan bireyler diğerlerinden ayrılacak, değeri düşecek ya da diğerleri ve/veya kendisi tarafından değersiz hissedilecektir.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Pek çok eğitimci öğrencilerinin değerli olduğunu bilir. Onlarla iletişime geçerken </a:t>
            </a:r>
            <a:r>
              <a:rPr lang="tr-TR" sz="2000" b="1" dirty="0" smtClean="0">
                <a:effectLst>
                  <a:outerShdw blurRad="38100" dist="38100" dir="2700000" algn="tl">
                    <a:srgbClr val="000000">
                      <a:alpha val="43137"/>
                    </a:srgbClr>
                  </a:outerShdw>
                </a:effectLst>
                <a:latin typeface="Cambria" pitchFamily="18" charset="0"/>
              </a:rPr>
              <a:t>“önce insan dili” </a:t>
            </a:r>
            <a:r>
              <a:rPr lang="tr-TR" sz="2000" dirty="0" smtClean="0">
                <a:effectLst>
                  <a:outerShdw blurRad="38100" dist="38100" dir="2700000" algn="tl">
                    <a:srgbClr val="000000">
                      <a:alpha val="43137"/>
                    </a:srgbClr>
                  </a:outerShdw>
                </a:effectLst>
                <a:latin typeface="Cambria" pitchFamily="18" charset="0"/>
              </a:rPr>
              <a:t>ni kullanır. Bu nedenle “fiziksel engelli” yerine “fiziksel yetersizliği olan” terimini tercih eder. En azından etiketlemenin olumsuz etkisini azaltır.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Peki, etiketlemenin alternatifi nedir?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p:txBody>
      </p:sp>
      <p:pic>
        <p:nvPicPr>
          <p:cNvPr id="1027" name="Picture 3" descr="C:\Users\Gizo\AppData\Local\Microsoft\Windows\Temporary Internet Files\Content.IE5\NT5J9Y2Q\MC900434859[1].png"/>
          <p:cNvPicPr>
            <a:picLocks noChangeAspect="1" noChangeArrowheads="1"/>
          </p:cNvPicPr>
          <p:nvPr/>
        </p:nvPicPr>
        <p:blipFill>
          <a:blip r:embed="rId2" cstate="print"/>
          <a:srcRect/>
          <a:stretch>
            <a:fillRect/>
          </a:stretch>
        </p:blipFill>
        <p:spPr bwMode="auto">
          <a:xfrm>
            <a:off x="5436096" y="4581128"/>
            <a:ext cx="1714500" cy="1714500"/>
          </a:xfrm>
          <a:prstGeom prst="rect">
            <a:avLst/>
          </a:prstGeom>
          <a:noFill/>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81" name="Rectangle 13"/>
          <p:cNvSpPr>
            <a:spLocks noGrp="1" noChangeArrowheads="1"/>
          </p:cNvSpPr>
          <p:nvPr>
            <p:ph type="title"/>
          </p:nvPr>
        </p:nvSpPr>
        <p:spPr>
          <a:xfrm>
            <a:off x="1284784" y="404664"/>
            <a:ext cx="7859216" cy="886397"/>
          </a:xfrm>
        </p:spPr>
        <p:txBody>
          <a:bodyPr>
            <a:normAutofit fontScale="90000"/>
          </a:bodyPr>
          <a:lstStyle/>
          <a:p>
            <a:r>
              <a:rPr lang="tr-TR" sz="2800" dirty="0" smtClean="0">
                <a:effectLst>
                  <a:outerShdw blurRad="38100" dist="38100" dir="2700000" algn="tl">
                    <a:srgbClr val="000000">
                      <a:alpha val="43137"/>
                    </a:srgbClr>
                  </a:outerShdw>
                </a:effectLst>
                <a:latin typeface="Cambria" pitchFamily="18" charset="0"/>
              </a:rPr>
              <a:t>Sınırlandırmasız yaklaşımlar etiketleme olmadan özel eğitim hizmeti sunulabileceğini söylemektedir</a:t>
            </a:r>
            <a:r>
              <a:rPr lang="tr-TR" sz="3600" dirty="0" smtClean="0">
                <a:effectLst>
                  <a:outerShdw blurRad="38100" dist="38100" dir="2700000" algn="tl">
                    <a:srgbClr val="000000">
                      <a:alpha val="43137"/>
                    </a:srgbClr>
                  </a:outerShdw>
                </a:effectLst>
                <a:latin typeface="Cambria" pitchFamily="18" charset="0"/>
              </a:rPr>
              <a:t>.</a:t>
            </a:r>
            <a:endParaRPr lang="tr-TR" sz="3600" dirty="0">
              <a:effectLst>
                <a:outerShdw blurRad="38100" dist="38100" dir="2700000" algn="tl">
                  <a:srgbClr val="000000">
                    <a:alpha val="43137"/>
                  </a:srgbClr>
                </a:outerShdw>
              </a:effectLst>
              <a:latin typeface="Cambria" pitchFamily="18" charset="0"/>
            </a:endParaRPr>
          </a:p>
        </p:txBody>
      </p:sp>
      <p:graphicFrame>
        <p:nvGraphicFramePr>
          <p:cNvPr id="27" name="26 Diyagram"/>
          <p:cNvGraphicFramePr/>
          <p:nvPr/>
        </p:nvGraphicFramePr>
        <p:xfrm>
          <a:off x="467544" y="1844824"/>
          <a:ext cx="8136904" cy="48245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4"/>
          <p:cNvSpPr>
            <a:spLocks noGrp="1" noChangeArrowheads="1"/>
          </p:cNvSpPr>
          <p:nvPr>
            <p:ph type="title"/>
          </p:nvPr>
        </p:nvSpPr>
        <p:spPr>
          <a:xfrm>
            <a:off x="467544" y="332656"/>
            <a:ext cx="8382000" cy="997196"/>
          </a:xfrm>
        </p:spPr>
        <p:txBody>
          <a:bodyPr>
            <a:normAutofit fontScale="90000"/>
          </a:bodyPr>
          <a:lstStyle/>
          <a:p>
            <a:pPr algn="ctr"/>
            <a:r>
              <a:rPr lang="tr-TR" sz="3600" b="1" dirty="0" smtClean="0">
                <a:latin typeface="Cambria" pitchFamily="18" charset="0"/>
              </a:rPr>
              <a:t>ÖZEL GEREKSİNİMİ OLAN ÖĞRENCİ SAYISI NEDİR?</a:t>
            </a:r>
            <a:endParaRPr lang="tr-TR" sz="3600" b="1" dirty="0">
              <a:latin typeface="Cambria" pitchFamily="18" charset="0"/>
            </a:endParaRPr>
          </a:p>
        </p:txBody>
      </p:sp>
      <p:sp>
        <p:nvSpPr>
          <p:cNvPr id="4" name="Rectangle 5"/>
          <p:cNvSpPr>
            <a:spLocks noGrp="1" noChangeArrowheads="1"/>
          </p:cNvSpPr>
          <p:nvPr>
            <p:ph idx="1"/>
          </p:nvPr>
        </p:nvSpPr>
        <p:spPr>
          <a:xfrm>
            <a:off x="179512" y="1556792"/>
            <a:ext cx="8784976" cy="3908762"/>
          </a:xfrm>
        </p:spPr>
        <p:txBody>
          <a:bodyPr>
            <a:normAutofit lnSpcReduction="10000"/>
          </a:bodyPr>
          <a:lstStyle/>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Türkiye Özürlüler Araştırmasının bulgularına göre özürlü olan nüfusun toplam nüfusa oranı %12.29’dur. Ortopedik, görme, işitme, dil ve konuşma ile zihinsel özürlülerin oranı %2.58 iken süreğen hastalığı olanların oranı ise %9.70’dir.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Eğitim durumuna göre özürlü nüfus oranı verilerine bakacak olursak, özürlülerin yaklaşık %41’i, süreğen hastalığı olanların yaklaşık %47.10’u ilkokul mezunudur. </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Buradan anlaşılacağı gibi eğitim seviyesi doğrudan yaşam kalitesini etkilemektedir. Sağlık durumu, çalışma, gelir ve sosyal yaşama katılma düzeyi ile doğru orantılı olarak artar.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4"/>
          <p:cNvSpPr>
            <a:spLocks noGrp="1" noChangeArrowheads="1"/>
          </p:cNvSpPr>
          <p:nvPr>
            <p:ph type="title"/>
          </p:nvPr>
        </p:nvSpPr>
        <p:spPr>
          <a:xfrm>
            <a:off x="467544" y="332656"/>
            <a:ext cx="8382000" cy="498598"/>
          </a:xfrm>
        </p:spPr>
        <p:txBody>
          <a:bodyPr>
            <a:normAutofit fontScale="90000"/>
          </a:bodyPr>
          <a:lstStyle/>
          <a:p>
            <a:pPr algn="ctr"/>
            <a:r>
              <a:rPr lang="tr-TR" sz="3600" b="1" dirty="0" smtClean="0">
                <a:latin typeface="Cambria" pitchFamily="18" charset="0"/>
              </a:rPr>
              <a:t>ÖZEL EĞİTİM NEDİR?</a:t>
            </a:r>
            <a:endParaRPr lang="tr-TR" sz="3600" b="1" dirty="0">
              <a:latin typeface="Cambria" pitchFamily="18" charset="0"/>
            </a:endParaRPr>
          </a:p>
        </p:txBody>
      </p:sp>
      <p:sp>
        <p:nvSpPr>
          <p:cNvPr id="4" name="Rectangle 5"/>
          <p:cNvSpPr>
            <a:spLocks noGrp="1" noChangeArrowheads="1"/>
          </p:cNvSpPr>
          <p:nvPr>
            <p:ph idx="1"/>
          </p:nvPr>
        </p:nvSpPr>
        <p:spPr>
          <a:xfrm>
            <a:off x="4319464" y="1628800"/>
            <a:ext cx="4824536" cy="3672408"/>
          </a:xfrm>
        </p:spPr>
        <p:txBody>
          <a:bodyPr/>
          <a:lstStyle/>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MEB Özel Eğitim Hizmetleri Yönetmeliği’ne göre özel eğitim, “Özel eğitim gerektiren bireylerin eğitim ve sosyal ihtiyaçlarını karşılamak için özel olarak yetiştirilmiş personel, geliştirilmiş eğitim programları ve yöntemleri ile özel eğitim gerektiren bireylerin bireysel yeterliliklerine dayalı, gelişim özelliklerine uygun ortamlarda sürdürülen eğitim” olarak ifade edilmektedir.</a:t>
            </a:r>
          </a:p>
        </p:txBody>
      </p:sp>
      <p:pic>
        <p:nvPicPr>
          <p:cNvPr id="2051" name="Picture 3" descr="E:\gizem dosyalar\AİLE EĞİTİMİ\aile foto\çocuklarr.jpg"/>
          <p:cNvPicPr>
            <a:picLocks noChangeAspect="1" noChangeArrowheads="1"/>
          </p:cNvPicPr>
          <p:nvPr/>
        </p:nvPicPr>
        <p:blipFill>
          <a:blip r:embed="rId2" cstate="print"/>
          <a:srcRect/>
          <a:stretch>
            <a:fillRect/>
          </a:stretch>
        </p:blipFill>
        <p:spPr bwMode="auto">
          <a:xfrm rot="20357875">
            <a:off x="365695" y="2104600"/>
            <a:ext cx="3947679" cy="2414600"/>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4"/>
          <p:cNvSpPr>
            <a:spLocks noGrp="1" noChangeArrowheads="1"/>
          </p:cNvSpPr>
          <p:nvPr>
            <p:ph type="title"/>
          </p:nvPr>
        </p:nvSpPr>
        <p:spPr>
          <a:xfrm>
            <a:off x="467544" y="332656"/>
            <a:ext cx="8382000" cy="498598"/>
          </a:xfrm>
        </p:spPr>
        <p:txBody>
          <a:bodyPr>
            <a:normAutofit fontScale="90000"/>
          </a:bodyPr>
          <a:lstStyle/>
          <a:p>
            <a:pPr algn="ctr"/>
            <a:r>
              <a:rPr lang="tr-TR" sz="3600" b="1" dirty="0" smtClean="0">
                <a:latin typeface="Cambria" pitchFamily="18" charset="0"/>
              </a:rPr>
              <a:t>ÖZEL EĞİTİM NEDİR?</a:t>
            </a:r>
            <a:endParaRPr lang="tr-TR" sz="3600" b="1" dirty="0">
              <a:latin typeface="Cambria" pitchFamily="18" charset="0"/>
            </a:endParaRPr>
          </a:p>
        </p:txBody>
      </p:sp>
      <p:sp>
        <p:nvSpPr>
          <p:cNvPr id="4" name="Rectangle 5"/>
          <p:cNvSpPr>
            <a:spLocks noGrp="1" noChangeArrowheads="1"/>
          </p:cNvSpPr>
          <p:nvPr>
            <p:ph idx="1"/>
          </p:nvPr>
        </p:nvSpPr>
        <p:spPr>
          <a:xfrm>
            <a:off x="323528" y="1268760"/>
            <a:ext cx="8640960" cy="1508105"/>
          </a:xfrm>
        </p:spPr>
        <p:txBody>
          <a:bodyPr>
            <a:normAutofit fontScale="92500" lnSpcReduction="20000"/>
          </a:bodyPr>
          <a:lstStyle/>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Tanımdan da anlaşılacağı gibi özel eğitim için uzman personel, özel program ve destek hizmetler gerekmektedir.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Özel eğitime özel eğitim öğretmeninin yanı sıra pek çok farklı uzmanlık alanından katılan bir ekip eşlik eder.</a:t>
            </a:r>
          </a:p>
        </p:txBody>
      </p:sp>
      <p:pic>
        <p:nvPicPr>
          <p:cNvPr id="5" name="Picture 2" descr="C:\Users\PergLovi\Desktop\ö1.png"/>
          <p:cNvPicPr>
            <a:picLocks noChangeAspect="1" noChangeArrowheads="1"/>
          </p:cNvPicPr>
          <p:nvPr/>
        </p:nvPicPr>
        <p:blipFill>
          <a:blip r:embed="rId2" cstate="print"/>
          <a:srcRect/>
          <a:stretch>
            <a:fillRect/>
          </a:stretch>
        </p:blipFill>
        <p:spPr bwMode="auto">
          <a:xfrm>
            <a:off x="539552" y="2996952"/>
            <a:ext cx="8100392" cy="318194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TS010286756">
  <a:themeElements>
    <a:clrScheme name="Kaynak">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4.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LongProperties xmlns="http://schemas.microsoft.com/office/2006/metadata/longProperties"/>
</file>

<file path=customXml/item2.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CAF3C500-29BE-4486-928B-49C3B40E00E9}">
  <ds:schemaRefs>
    <ds:schemaRef ds:uri="http://schemas.microsoft.com/office/2006/metadata/longProperties"/>
  </ds:schemaRefs>
</ds:datastoreItem>
</file>

<file path=customXml/itemProps2.xml><?xml version="1.0" encoding="utf-8"?>
<ds:datastoreItem xmlns:ds="http://schemas.openxmlformats.org/officeDocument/2006/customXml" ds:itemID="{08C7770B-9AC2-4E2C-AC38-82F926C1BE1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1</Template>
  <TotalTime>2460</TotalTime>
  <Words>1457</Words>
  <Application>Microsoft Office PowerPoint</Application>
  <PresentationFormat>Ekran Gösterisi (4:3)</PresentationFormat>
  <Paragraphs>157</Paragraphs>
  <Slides>21</Slides>
  <Notes>0</Notes>
  <HiddenSlides>0</HiddenSlides>
  <MMClips>0</MMClips>
  <ScaleCrop>false</ScaleCrop>
  <HeadingPairs>
    <vt:vector size="6" baseType="variant">
      <vt:variant>
        <vt:lpstr>Kullanılan Yazı Tipleri</vt:lpstr>
      </vt:variant>
      <vt:variant>
        <vt:i4>8</vt:i4>
      </vt:variant>
      <vt:variant>
        <vt:lpstr>Tema</vt:lpstr>
      </vt:variant>
      <vt:variant>
        <vt:i4>3</vt:i4>
      </vt:variant>
      <vt:variant>
        <vt:lpstr>Slayt Başlıkları</vt:lpstr>
      </vt:variant>
      <vt:variant>
        <vt:i4>21</vt:i4>
      </vt:variant>
    </vt:vector>
  </HeadingPairs>
  <TitlesOfParts>
    <vt:vector size="32" baseType="lpstr">
      <vt:lpstr>Arial</vt:lpstr>
      <vt:lpstr>Calibri</vt:lpstr>
      <vt:lpstr>Cambria</vt:lpstr>
      <vt:lpstr>Century Gothic</vt:lpstr>
      <vt:lpstr>Courier New</vt:lpstr>
      <vt:lpstr>Times New Roman</vt:lpstr>
      <vt:lpstr>Wingdings</vt:lpstr>
      <vt:lpstr>Wingdings 3</vt:lpstr>
      <vt:lpstr>TS010286756</vt:lpstr>
      <vt:lpstr>White with Courier font for code slides</vt:lpstr>
      <vt:lpstr>Duman</vt:lpstr>
      <vt:lpstr>Özel Eğitime Gereksinimi Olan Öğrenciler ve  ÖZEL EĞİTİM</vt:lpstr>
      <vt:lpstr> ÖZEL EĞİTİMDE TEMEL KAVRAMLAR</vt:lpstr>
      <vt:lpstr>ÖZEL EĞİTİME GEREKSİNİM DUYAN ÇOCUKLAR KİMLERDİR?</vt:lpstr>
      <vt:lpstr>ETİKETLEME VE KULLANILAN DİL</vt:lpstr>
      <vt:lpstr>ETİKETLEME VE KULLANILAN DİL</vt:lpstr>
      <vt:lpstr>Sınırlandırmasız yaklaşımlar etiketleme olmadan özel eğitim hizmeti sunulabileceğini söylemektedir.</vt:lpstr>
      <vt:lpstr>ÖZEL GEREKSİNİMİ OLAN ÖĞRENCİ SAYISI NEDİR?</vt:lpstr>
      <vt:lpstr>ÖZEL EĞİTİM NEDİR?</vt:lpstr>
      <vt:lpstr>ÖZEL EĞİTİM NEDİR?</vt:lpstr>
      <vt:lpstr>PowerPoint Sunusu</vt:lpstr>
      <vt:lpstr>PowerPoint Sunusu</vt:lpstr>
      <vt:lpstr>SINIFLANDIRMA</vt:lpstr>
      <vt:lpstr>ÖZEL EĞİTİM PERSONELİ</vt:lpstr>
      <vt:lpstr>ÖZEL EĞİTİM PERSONELİ</vt:lpstr>
      <vt:lpstr>ÖZEL EĞİTİMDE YASAL DÜZENLEMELER</vt:lpstr>
      <vt:lpstr>ÖZEL EĞİTİMİN DÜNÜ, BUGÜNÜ VE GELECEĞİNE İLİŞKİN EĞİLİMLER</vt:lpstr>
      <vt:lpstr>ÖZEL EĞİTİMİN DÜNÜ, BUGÜNÜ VE GELECEĞİNE İLİŞKİN EĞİLİMLER</vt:lpstr>
      <vt:lpstr>ÖZEL EĞİTİMİN DÜNÜ, BUGÜNÜ VE GELECEĞİNE İLİŞKİN EĞİLİMLER</vt:lpstr>
      <vt:lpstr>PowerPoint Sunusu</vt:lpstr>
      <vt:lpstr>ÖZEL EĞİTİMİN DÜNÜ, BUGÜNÜ VE GELECEĞİNE İLİŞKİN EĞİLİMLER</vt:lpstr>
      <vt:lpstr>ÖZEL EĞİTİMİN DÜNÜ, BUGÜNÜ VE GELECEĞİNE İLİŞKİN EĞİLİMLER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 Sunusu</dc:title>
  <dc:creator>admin2008</dc:creator>
  <cp:lastModifiedBy>resat alatli</cp:lastModifiedBy>
  <cp:revision>331</cp:revision>
  <dcterms:created xsi:type="dcterms:W3CDTF">2012-02-28T10:03:47Z</dcterms:created>
  <dcterms:modified xsi:type="dcterms:W3CDTF">2019-04-04T09:59:48Z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TC062561689990</vt:lpwstr>
  </property>
</Properties>
</file>