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3" r:id="rId3"/>
    <p:sldId id="320" r:id="rId4"/>
    <p:sldId id="300" r:id="rId5"/>
    <p:sldId id="301" r:id="rId6"/>
    <p:sldId id="302" r:id="rId7"/>
    <p:sldId id="297" r:id="rId8"/>
    <p:sldId id="298" r:id="rId9"/>
    <p:sldId id="299" r:id="rId10"/>
    <p:sldId id="295" r:id="rId11"/>
    <p:sldId id="296" r:id="rId12"/>
    <p:sldId id="293" r:id="rId13"/>
    <p:sldId id="304" r:id="rId14"/>
    <p:sldId id="305" r:id="rId15"/>
    <p:sldId id="306" r:id="rId16"/>
    <p:sldId id="307" r:id="rId17"/>
    <p:sldId id="308" r:id="rId18"/>
    <p:sldId id="309" r:id="rId19"/>
    <p:sldId id="310" r:id="rId20"/>
    <p:sldId id="311" r:id="rId21"/>
    <p:sldId id="312" r:id="rId22"/>
    <p:sldId id="313" r:id="rId23"/>
    <p:sldId id="294" r:id="rId24"/>
    <p:sldId id="291" r:id="rId25"/>
    <p:sldId id="292" r:id="rId26"/>
    <p:sldId id="290" r:id="rId27"/>
    <p:sldId id="289" r:id="rId28"/>
    <p:sldId id="288" r:id="rId29"/>
    <p:sldId id="316" r:id="rId30"/>
    <p:sldId id="287" r:id="rId31"/>
    <p:sldId id="286" r:id="rId32"/>
    <p:sldId id="285" r:id="rId33"/>
    <p:sldId id="284" r:id="rId34"/>
    <p:sldId id="321" r:id="rId35"/>
    <p:sldId id="283" r:id="rId36"/>
    <p:sldId id="317" r:id="rId37"/>
    <p:sldId id="323" r:id="rId38"/>
    <p:sldId id="319" r:id="rId39"/>
    <p:sldId id="278" r:id="rId40"/>
    <p:sldId id="276" r:id="rId41"/>
    <p:sldId id="277" r:id="rId42"/>
    <p:sldId id="324" r:id="rId43"/>
  </p:sldIdLst>
  <p:sldSz cx="9144000" cy="6858000" type="screen4x3"/>
  <p:notesSz cx="6791325" cy="9921875"/>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FFCC"/>
    <a:srgbClr val="990099"/>
    <a:srgbClr val="FF0000"/>
    <a:srgbClr val="33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r-TR" altLang="tr-TR"/>
          </a:p>
        </p:txBody>
      </p:sp>
      <p:sp>
        <p:nvSpPr>
          <p:cNvPr id="73731" name="Rectangle 3"/>
          <p:cNvSpPr>
            <a:spLocks noGrp="1" noChangeArrowheads="1"/>
          </p:cNvSpPr>
          <p:nvPr>
            <p:ph type="dt" idx="1"/>
          </p:nvPr>
        </p:nvSpPr>
        <p:spPr bwMode="auto">
          <a:xfrm>
            <a:off x="3846513"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r-TR" altLang="tr-TR"/>
          </a:p>
        </p:txBody>
      </p:sp>
      <p:sp>
        <p:nvSpPr>
          <p:cNvPr id="73732" name="Rectangle 4"/>
          <p:cNvSpPr>
            <a:spLocks noGrp="1" noRot="1" noChangeAspect="1" noChangeArrowheads="1" noTextEdit="1"/>
          </p:cNvSpPr>
          <p:nvPr>
            <p:ph type="sldImg" idx="2"/>
          </p:nvPr>
        </p:nvSpPr>
        <p:spPr bwMode="auto">
          <a:xfrm>
            <a:off x="915988" y="744538"/>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679450" y="4713288"/>
            <a:ext cx="54324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73734" name="Rectangle 6"/>
          <p:cNvSpPr>
            <a:spLocks noGrp="1" noChangeArrowheads="1"/>
          </p:cNvSpPr>
          <p:nvPr>
            <p:ph type="ftr" sz="quarter" idx="4"/>
          </p:nvPr>
        </p:nvSpPr>
        <p:spPr bwMode="auto">
          <a:xfrm>
            <a:off x="0" y="942340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ltLang="tr-TR"/>
          </a:p>
        </p:txBody>
      </p:sp>
      <p:sp>
        <p:nvSpPr>
          <p:cNvPr id="73735" name="Rectangle 7"/>
          <p:cNvSpPr>
            <a:spLocks noGrp="1" noChangeArrowheads="1"/>
          </p:cNvSpPr>
          <p:nvPr>
            <p:ph type="sldNum" sz="quarter" idx="5"/>
          </p:nvPr>
        </p:nvSpPr>
        <p:spPr bwMode="auto">
          <a:xfrm>
            <a:off x="3846513" y="942340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162BFE-4E06-4FD1-A00C-ECA1D057877E}" type="slidenum">
              <a:rPr lang="tr-TR" altLang="tr-TR"/>
              <a:pPr/>
              <a:t>‹#›</a:t>
            </a:fld>
            <a:endParaRPr lang="tr-TR" altLang="tr-TR"/>
          </a:p>
        </p:txBody>
      </p:sp>
    </p:spTree>
    <p:extLst>
      <p:ext uri="{BB962C8B-B14F-4D97-AF65-F5344CB8AC3E}">
        <p14:creationId xmlns:p14="http://schemas.microsoft.com/office/powerpoint/2010/main" val="5647086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fld id="{019228F4-C7E0-49A4-AC62-6DE2A4E6FA95}" type="datetime1">
              <a:rPr lang="tr-TR" altLang="tr-TR"/>
              <a:pPr/>
              <a:t>17.10.2018</a:t>
            </a:fld>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A1860943-5AED-40FD-BA0A-2242CE311792}" type="slidenum">
              <a:rPr lang="tr-TR" altLang="tr-TR"/>
              <a:pPr/>
              <a:t>‹#›</a:t>
            </a:fld>
            <a:endParaRPr lang="tr-TR" altLang="tr-TR"/>
          </a:p>
        </p:txBody>
      </p:sp>
    </p:spTree>
    <p:extLst>
      <p:ext uri="{BB962C8B-B14F-4D97-AF65-F5344CB8AC3E}">
        <p14:creationId xmlns:p14="http://schemas.microsoft.com/office/powerpoint/2010/main" val="46662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AF87465C-839D-42AC-B67A-BA3D4C909691}" type="datetime1">
              <a:rPr lang="tr-TR" altLang="tr-TR"/>
              <a:pPr/>
              <a:t>17.10.2018</a:t>
            </a:fld>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27786A0D-B22C-4D31-9D2E-1997809643BE}" type="slidenum">
              <a:rPr lang="tr-TR" altLang="tr-TR"/>
              <a:pPr/>
              <a:t>‹#›</a:t>
            </a:fld>
            <a:endParaRPr lang="tr-TR" altLang="tr-TR"/>
          </a:p>
        </p:txBody>
      </p:sp>
    </p:spTree>
    <p:extLst>
      <p:ext uri="{BB962C8B-B14F-4D97-AF65-F5344CB8AC3E}">
        <p14:creationId xmlns:p14="http://schemas.microsoft.com/office/powerpoint/2010/main" val="355123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7A634CD5-404A-4027-901A-B25538A575E3}" type="datetime1">
              <a:rPr lang="tr-TR" altLang="tr-TR"/>
              <a:pPr/>
              <a:t>17.10.2018</a:t>
            </a:fld>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DF0D277C-AAF3-471C-B617-ED05FAA3AF22}" type="slidenum">
              <a:rPr lang="tr-TR" altLang="tr-TR"/>
              <a:pPr/>
              <a:t>‹#›</a:t>
            </a:fld>
            <a:endParaRPr lang="tr-TR" altLang="tr-TR"/>
          </a:p>
        </p:txBody>
      </p:sp>
    </p:spTree>
    <p:extLst>
      <p:ext uri="{BB962C8B-B14F-4D97-AF65-F5344CB8AC3E}">
        <p14:creationId xmlns:p14="http://schemas.microsoft.com/office/powerpoint/2010/main" val="237914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08E65235-3128-4847-B8E6-AF654078A68F}" type="datetime1">
              <a:rPr lang="tr-TR" altLang="tr-TR"/>
              <a:pPr/>
              <a:t>17.10.2018</a:t>
            </a:fld>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6F1778B3-BC4F-4416-AABC-3D53CC2606A2}" type="slidenum">
              <a:rPr lang="tr-TR" altLang="tr-TR"/>
              <a:pPr/>
              <a:t>‹#›</a:t>
            </a:fld>
            <a:endParaRPr lang="tr-TR" altLang="tr-TR"/>
          </a:p>
        </p:txBody>
      </p:sp>
    </p:spTree>
    <p:extLst>
      <p:ext uri="{BB962C8B-B14F-4D97-AF65-F5344CB8AC3E}">
        <p14:creationId xmlns:p14="http://schemas.microsoft.com/office/powerpoint/2010/main" val="204672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fld id="{F17DA492-D25D-4DFF-AD0F-27FDD0574DF8}" type="datetime1">
              <a:rPr lang="tr-TR" altLang="tr-TR"/>
              <a:pPr/>
              <a:t>17.10.2018</a:t>
            </a:fld>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F7DC5C3C-0BFE-4EF8-BB81-B382A65356C3}" type="slidenum">
              <a:rPr lang="tr-TR" altLang="tr-TR"/>
              <a:pPr/>
              <a:t>‹#›</a:t>
            </a:fld>
            <a:endParaRPr lang="tr-TR" altLang="tr-TR"/>
          </a:p>
        </p:txBody>
      </p:sp>
    </p:spTree>
    <p:extLst>
      <p:ext uri="{BB962C8B-B14F-4D97-AF65-F5344CB8AC3E}">
        <p14:creationId xmlns:p14="http://schemas.microsoft.com/office/powerpoint/2010/main" val="119771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fld id="{6EC3FFD2-B0FA-45BA-B5C9-839C8E81548D}" type="datetime1">
              <a:rPr lang="tr-TR" altLang="tr-TR"/>
              <a:pPr/>
              <a:t>17.10.2018</a:t>
            </a:fld>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8B1C9FEE-5C69-4D92-97E8-BC03493E2BFF}" type="slidenum">
              <a:rPr lang="tr-TR" altLang="tr-TR"/>
              <a:pPr/>
              <a:t>‹#›</a:t>
            </a:fld>
            <a:endParaRPr lang="tr-TR" altLang="tr-TR"/>
          </a:p>
        </p:txBody>
      </p:sp>
    </p:spTree>
    <p:extLst>
      <p:ext uri="{BB962C8B-B14F-4D97-AF65-F5344CB8AC3E}">
        <p14:creationId xmlns:p14="http://schemas.microsoft.com/office/powerpoint/2010/main" val="42931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fld id="{3745A110-7C4C-4D58-95D2-F407623CC81B}" type="datetime1">
              <a:rPr lang="tr-TR" altLang="tr-TR"/>
              <a:pPr/>
              <a:t>17.10.2018</a:t>
            </a:fld>
            <a:endParaRPr lang="tr-TR" altLang="tr-TR"/>
          </a:p>
        </p:txBody>
      </p:sp>
      <p:sp>
        <p:nvSpPr>
          <p:cNvPr id="8" name="Altbilgi Yer Tutucusu 7"/>
          <p:cNvSpPr>
            <a:spLocks noGrp="1"/>
          </p:cNvSpPr>
          <p:nvPr>
            <p:ph type="ftr" sz="quarter" idx="11"/>
          </p:nvPr>
        </p:nvSpPr>
        <p:spPr/>
        <p:txBody>
          <a:bodyPr/>
          <a:lstStyle>
            <a:lvl1pPr>
              <a:defRPr/>
            </a:lvl1pPr>
          </a:lstStyle>
          <a:p>
            <a:endParaRPr lang="tr-TR" altLang="tr-TR"/>
          </a:p>
        </p:txBody>
      </p:sp>
      <p:sp>
        <p:nvSpPr>
          <p:cNvPr id="9" name="Slayt Numarası Yer Tutucusu 8"/>
          <p:cNvSpPr>
            <a:spLocks noGrp="1"/>
          </p:cNvSpPr>
          <p:nvPr>
            <p:ph type="sldNum" sz="quarter" idx="12"/>
          </p:nvPr>
        </p:nvSpPr>
        <p:spPr/>
        <p:txBody>
          <a:bodyPr/>
          <a:lstStyle>
            <a:lvl1pPr>
              <a:defRPr/>
            </a:lvl1pPr>
          </a:lstStyle>
          <a:p>
            <a:fld id="{3F26CC6C-4D01-4206-8327-3DA348AD9EE9}" type="slidenum">
              <a:rPr lang="tr-TR" altLang="tr-TR"/>
              <a:pPr/>
              <a:t>‹#›</a:t>
            </a:fld>
            <a:endParaRPr lang="tr-TR" altLang="tr-TR"/>
          </a:p>
        </p:txBody>
      </p:sp>
    </p:spTree>
    <p:extLst>
      <p:ext uri="{BB962C8B-B14F-4D97-AF65-F5344CB8AC3E}">
        <p14:creationId xmlns:p14="http://schemas.microsoft.com/office/powerpoint/2010/main" val="75197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fld id="{C76AAFF9-EE5C-43ED-91F4-AF31D6FBCCCB}" type="datetime1">
              <a:rPr lang="tr-TR" altLang="tr-TR"/>
              <a:pPr/>
              <a:t>17.10.2018</a:t>
            </a:fld>
            <a:endParaRPr lang="tr-TR" altLang="tr-TR"/>
          </a:p>
        </p:txBody>
      </p:sp>
      <p:sp>
        <p:nvSpPr>
          <p:cNvPr id="4" name="Altbilgi Yer Tutucusu 3"/>
          <p:cNvSpPr>
            <a:spLocks noGrp="1"/>
          </p:cNvSpPr>
          <p:nvPr>
            <p:ph type="ftr" sz="quarter" idx="11"/>
          </p:nvPr>
        </p:nvSpPr>
        <p:spPr/>
        <p:txBody>
          <a:bodyPr/>
          <a:lstStyle>
            <a:lvl1pPr>
              <a:defRPr/>
            </a:lvl1pPr>
          </a:lstStyle>
          <a:p>
            <a:endParaRPr lang="tr-TR" altLang="tr-TR"/>
          </a:p>
        </p:txBody>
      </p:sp>
      <p:sp>
        <p:nvSpPr>
          <p:cNvPr id="5" name="Slayt Numarası Yer Tutucusu 4"/>
          <p:cNvSpPr>
            <a:spLocks noGrp="1"/>
          </p:cNvSpPr>
          <p:nvPr>
            <p:ph type="sldNum" sz="quarter" idx="12"/>
          </p:nvPr>
        </p:nvSpPr>
        <p:spPr/>
        <p:txBody>
          <a:bodyPr/>
          <a:lstStyle>
            <a:lvl1pPr>
              <a:defRPr/>
            </a:lvl1pPr>
          </a:lstStyle>
          <a:p>
            <a:fld id="{4C8E4934-CD3C-42CE-BD1A-6F18AD40440C}" type="slidenum">
              <a:rPr lang="tr-TR" altLang="tr-TR"/>
              <a:pPr/>
              <a:t>‹#›</a:t>
            </a:fld>
            <a:endParaRPr lang="tr-TR" altLang="tr-TR"/>
          </a:p>
        </p:txBody>
      </p:sp>
    </p:spTree>
    <p:extLst>
      <p:ext uri="{BB962C8B-B14F-4D97-AF65-F5344CB8AC3E}">
        <p14:creationId xmlns:p14="http://schemas.microsoft.com/office/powerpoint/2010/main" val="218669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6A2A592A-913E-4AFE-941D-3CC663E6A25B}" type="datetime1">
              <a:rPr lang="tr-TR" altLang="tr-TR"/>
              <a:pPr/>
              <a:t>17.10.2018</a:t>
            </a:fld>
            <a:endParaRPr lang="tr-TR" altLang="tr-TR"/>
          </a:p>
        </p:txBody>
      </p:sp>
      <p:sp>
        <p:nvSpPr>
          <p:cNvPr id="3" name="Altbilgi Yer Tutucusu 2"/>
          <p:cNvSpPr>
            <a:spLocks noGrp="1"/>
          </p:cNvSpPr>
          <p:nvPr>
            <p:ph type="ftr" sz="quarter" idx="11"/>
          </p:nvPr>
        </p:nvSpPr>
        <p:spPr/>
        <p:txBody>
          <a:bodyPr/>
          <a:lstStyle>
            <a:lvl1pPr>
              <a:defRPr/>
            </a:lvl1pPr>
          </a:lstStyle>
          <a:p>
            <a:endParaRPr lang="tr-TR" altLang="tr-TR"/>
          </a:p>
        </p:txBody>
      </p:sp>
      <p:sp>
        <p:nvSpPr>
          <p:cNvPr id="4" name="Slayt Numarası Yer Tutucusu 3"/>
          <p:cNvSpPr>
            <a:spLocks noGrp="1"/>
          </p:cNvSpPr>
          <p:nvPr>
            <p:ph type="sldNum" sz="quarter" idx="12"/>
          </p:nvPr>
        </p:nvSpPr>
        <p:spPr/>
        <p:txBody>
          <a:bodyPr/>
          <a:lstStyle>
            <a:lvl1pPr>
              <a:defRPr/>
            </a:lvl1pPr>
          </a:lstStyle>
          <a:p>
            <a:fld id="{6BF857A3-906F-4C37-BA98-5D209BBD8200}" type="slidenum">
              <a:rPr lang="tr-TR" altLang="tr-TR"/>
              <a:pPr/>
              <a:t>‹#›</a:t>
            </a:fld>
            <a:endParaRPr lang="tr-TR" altLang="tr-TR"/>
          </a:p>
        </p:txBody>
      </p:sp>
    </p:spTree>
    <p:extLst>
      <p:ext uri="{BB962C8B-B14F-4D97-AF65-F5344CB8AC3E}">
        <p14:creationId xmlns:p14="http://schemas.microsoft.com/office/powerpoint/2010/main" val="296276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fld id="{E5CF8A2F-7534-46C2-B40A-46CA345EB318}" type="datetime1">
              <a:rPr lang="tr-TR" altLang="tr-TR"/>
              <a:pPr/>
              <a:t>17.10.2018</a:t>
            </a:fld>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81508734-3A0F-4188-87BD-96418D31A200}" type="slidenum">
              <a:rPr lang="tr-TR" altLang="tr-TR"/>
              <a:pPr/>
              <a:t>‹#›</a:t>
            </a:fld>
            <a:endParaRPr lang="tr-TR" altLang="tr-TR"/>
          </a:p>
        </p:txBody>
      </p:sp>
    </p:spTree>
    <p:extLst>
      <p:ext uri="{BB962C8B-B14F-4D97-AF65-F5344CB8AC3E}">
        <p14:creationId xmlns:p14="http://schemas.microsoft.com/office/powerpoint/2010/main" val="248577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fld id="{4725C26F-38C2-427D-A858-A766B50A4893}" type="datetime1">
              <a:rPr lang="tr-TR" altLang="tr-TR"/>
              <a:pPr/>
              <a:t>17.10.2018</a:t>
            </a:fld>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B9685DB3-EDE5-4877-80B7-30EDBC6D0ABF}" type="slidenum">
              <a:rPr lang="tr-TR" altLang="tr-TR"/>
              <a:pPr/>
              <a:t>‹#›</a:t>
            </a:fld>
            <a:endParaRPr lang="tr-TR" altLang="tr-TR"/>
          </a:p>
        </p:txBody>
      </p:sp>
    </p:spTree>
    <p:extLst>
      <p:ext uri="{BB962C8B-B14F-4D97-AF65-F5344CB8AC3E}">
        <p14:creationId xmlns:p14="http://schemas.microsoft.com/office/powerpoint/2010/main" val="27364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49D6494-6AD1-4111-BA4B-0CFD4FB558BD}" type="datetime1">
              <a:rPr lang="tr-TR" altLang="tr-TR"/>
              <a:pPr/>
              <a:t>17.10.2018</a:t>
            </a:fld>
            <a:endParaRPr lang="tr-TR"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1381619-E3C4-4453-B236-ECB6F2B394C6}"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Image:Hoffman_voltameter.jp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en.wikipedia.org/wiki/Image:Batteries.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http://www.greener-industry.org/pages/aluminium/images/Al_Eq03.gif" TargetMode="External"/><Relationship Id="rId4" Type="http://schemas.openxmlformats.org/officeDocument/2006/relationships/image" Target="http://www.greener-industry.org/pages/aluminium/images/Al_Eq02.gi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Image:Sodium-chlorate.png"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corrosion-doctors.org/Electrochem/Cell.ht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en.wikipedia.org/wiki/Image:Galvanic_cell.pn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p:cNvSpPr>
            <a:spLocks noGrp="1"/>
          </p:cNvSpPr>
          <p:nvPr>
            <p:ph type="dt" sz="half" idx="10"/>
          </p:nvPr>
        </p:nvSpPr>
        <p:spPr/>
        <p:txBody>
          <a:bodyPr/>
          <a:lstStyle/>
          <a:p>
            <a:fld id="{899EAD89-34E5-41BD-8E6B-47083A1AF1BB}" type="datetime1">
              <a:rPr lang="tr-TR" altLang="tr-TR"/>
              <a:pPr/>
              <a:t>17.10.2018</a:t>
            </a:fld>
            <a:endParaRPr lang="tr-TR" altLang="tr-TR"/>
          </a:p>
        </p:txBody>
      </p:sp>
      <p:sp>
        <p:nvSpPr>
          <p:cNvPr id="10" name="Slayt Numarası Yer Tutucusu 5"/>
          <p:cNvSpPr>
            <a:spLocks noGrp="1"/>
          </p:cNvSpPr>
          <p:nvPr>
            <p:ph type="sldNum" sz="quarter" idx="12"/>
          </p:nvPr>
        </p:nvSpPr>
        <p:spPr/>
        <p:txBody>
          <a:bodyPr/>
          <a:lstStyle/>
          <a:p>
            <a:fld id="{B9103DFE-AF3F-46F4-AEB2-5CEBC2094384}" type="slidenum">
              <a:rPr lang="tr-TR" altLang="tr-TR"/>
              <a:pPr/>
              <a:t>1</a:t>
            </a:fld>
            <a:endParaRPr lang="tr-TR" altLang="tr-TR"/>
          </a:p>
        </p:txBody>
      </p:sp>
      <p:sp>
        <p:nvSpPr>
          <p:cNvPr id="2050" name="Rectangle 2"/>
          <p:cNvSpPr>
            <a:spLocks noGrp="1" noChangeArrowheads="1"/>
          </p:cNvSpPr>
          <p:nvPr>
            <p:ph type="ctrTitle"/>
          </p:nvPr>
        </p:nvSpPr>
        <p:spPr>
          <a:xfrm>
            <a:off x="5003800" y="620713"/>
            <a:ext cx="2301875" cy="866775"/>
          </a:xfrm>
        </p:spPr>
        <p:txBody>
          <a:bodyPr anchor="ctr"/>
          <a:lstStyle/>
          <a:p>
            <a:pPr algn="l"/>
            <a:r>
              <a:rPr lang="tr-TR" altLang="tr-TR" sz="3200" b="1">
                <a:solidFill>
                  <a:srgbClr val="FF0000"/>
                </a:solidFill>
              </a:rPr>
              <a:t>BÖLÜM 11</a:t>
            </a:r>
          </a:p>
        </p:txBody>
      </p:sp>
      <p:sp>
        <p:nvSpPr>
          <p:cNvPr id="2051" name="Rectangle 3"/>
          <p:cNvSpPr>
            <a:spLocks noGrp="1" noChangeArrowheads="1"/>
          </p:cNvSpPr>
          <p:nvPr>
            <p:ph type="subTitle" idx="1"/>
          </p:nvPr>
        </p:nvSpPr>
        <p:spPr>
          <a:xfrm>
            <a:off x="3995738" y="1844675"/>
            <a:ext cx="5148262" cy="550863"/>
          </a:xfrm>
        </p:spPr>
        <p:txBody>
          <a:bodyPr/>
          <a:lstStyle/>
          <a:p>
            <a:pPr>
              <a:lnSpc>
                <a:spcPct val="90000"/>
              </a:lnSpc>
            </a:pPr>
            <a:r>
              <a:rPr lang="tr-TR" altLang="tr-TR" b="1">
                <a:solidFill>
                  <a:srgbClr val="990099"/>
                </a:solidFill>
              </a:rPr>
              <a:t>ELEKTROLİTİK ENDÜSTRİLERİ</a:t>
            </a:r>
          </a:p>
        </p:txBody>
      </p:sp>
      <p:pic>
        <p:nvPicPr>
          <p:cNvPr id="2052" name="Picture 4" descr="Image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3816350" cy="27352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ffman electrolysis apparatus used in electrolysis of water">
            <a:hlinkClick r:id="rId3" tooltip="Hoffman electrolysis apparatus used in electrolysis of wat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141663"/>
            <a:ext cx="4392612" cy="3055937"/>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ChangeArrowheads="1"/>
          </p:cNvSpPr>
          <p:nvPr/>
        </p:nvSpPr>
        <p:spPr bwMode="auto">
          <a:xfrm>
            <a:off x="5219700" y="4221163"/>
            <a:ext cx="28178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solidFill>
                  <a:srgbClr val="0000FF"/>
                </a:solidFill>
              </a:rPr>
              <a:t>2H</a:t>
            </a:r>
            <a:r>
              <a:rPr lang="tr-TR" altLang="tr-TR" baseline="-25000">
                <a:solidFill>
                  <a:srgbClr val="0000FF"/>
                </a:solidFill>
              </a:rPr>
              <a:t>2</a:t>
            </a:r>
            <a:r>
              <a:rPr lang="tr-TR" altLang="tr-TR">
                <a:solidFill>
                  <a:srgbClr val="0000FF"/>
                </a:solidFill>
              </a:rPr>
              <a:t>O(l) → 2H</a:t>
            </a:r>
            <a:r>
              <a:rPr lang="tr-TR" altLang="tr-TR" baseline="-25000">
                <a:solidFill>
                  <a:srgbClr val="0000FF"/>
                </a:solidFill>
              </a:rPr>
              <a:t>2</a:t>
            </a:r>
            <a:r>
              <a:rPr lang="tr-TR" altLang="tr-TR">
                <a:solidFill>
                  <a:srgbClr val="0000FF"/>
                </a:solidFill>
              </a:rPr>
              <a:t>(g) + O</a:t>
            </a:r>
            <a:r>
              <a:rPr lang="tr-TR" altLang="tr-TR" baseline="-25000">
                <a:solidFill>
                  <a:srgbClr val="0000FF"/>
                </a:solidFill>
              </a:rPr>
              <a:t>2</a:t>
            </a:r>
            <a:r>
              <a:rPr lang="tr-TR" altLang="tr-TR">
                <a:solidFill>
                  <a:srgbClr val="0000FF"/>
                </a:solidFill>
              </a:rPr>
              <a:t>(g) </a:t>
            </a:r>
          </a:p>
          <a:p>
            <a:pPr eaLnBrk="0" hangingPunct="0"/>
            <a:endParaRPr lang="tr-TR" altLang="tr-TR">
              <a:solidFill>
                <a:srgbClr val="0000FF"/>
              </a:solidFill>
            </a:endParaRPr>
          </a:p>
        </p:txBody>
      </p:sp>
      <p:pic>
        <p:nvPicPr>
          <p:cNvPr id="2057" name="Picture 9" descr="Various batteries(clockwise from bottom left): two 9-volt, two &quot;AA&quot;, one &quot;D&quot;, a cordless phone battery, a camcorder battery, a 2-meter handheld ham radio battery, and a button battery, one &quot;C&quot; and two &quot;AAA&quot;, plus a U.S. quarter, for scale">
            <a:hlinkClick r:id="rId5" tooltip="Various batteries(clockwise from bottom left): two 9-volt, two &quot;AA&quot;, one &quot;D&quot;, a cordless phone battery, a camcorder battery, a 2-meter handheld ham radio battery, and a button battery, one &quot;C&quot; and two &quot;AAA&quot;, plus a U.S. quarter, for sca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429000"/>
            <a:ext cx="3816350" cy="273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C9642BE6-73B6-471D-96DA-FB2BF2D15CDC}"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29B4754C-FC38-4880-BB7D-E2AAB8213E34}" type="slidenum">
              <a:rPr lang="tr-TR" altLang="tr-TR"/>
              <a:pPr/>
              <a:t>10</a:t>
            </a:fld>
            <a:endParaRPr lang="tr-TR" altLang="tr-TR"/>
          </a:p>
        </p:txBody>
      </p:sp>
      <p:pic>
        <p:nvPicPr>
          <p:cNvPr id="43012" name="Picture 4" descr="tara009"/>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87450" y="0"/>
            <a:ext cx="635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27003A2-4CE5-45FA-8941-87CCE3EB8851}"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B7DB6481-C607-4763-BE5B-A849BE8906BA}" type="slidenum">
              <a:rPr lang="tr-TR" altLang="tr-TR"/>
              <a:pPr/>
              <a:t>11</a:t>
            </a:fld>
            <a:endParaRPr lang="tr-TR" altLang="tr-TR"/>
          </a:p>
        </p:txBody>
      </p:sp>
      <p:pic>
        <p:nvPicPr>
          <p:cNvPr id="44036" name="Picture 4" descr="tara010"/>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331913" y="0"/>
            <a:ext cx="6313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1D517619-E934-446E-A238-EF3F5C7ACC0A}"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74DF4665-7101-4255-BC2F-8557BD89DB94}" type="slidenum">
              <a:rPr lang="tr-TR" altLang="tr-TR"/>
              <a:pPr/>
              <a:t>12</a:t>
            </a:fld>
            <a:endParaRPr lang="tr-TR" altLang="tr-TR"/>
          </a:p>
        </p:txBody>
      </p:sp>
      <p:pic>
        <p:nvPicPr>
          <p:cNvPr id="40964" name="Picture 4" descr="tara011"/>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971550" y="0"/>
            <a:ext cx="6588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1"/>
          <p:cNvSpPr>
            <a:spLocks noGrp="1"/>
          </p:cNvSpPr>
          <p:nvPr>
            <p:ph type="dt" sz="half" idx="10"/>
          </p:nvPr>
        </p:nvSpPr>
        <p:spPr/>
        <p:txBody>
          <a:bodyPr/>
          <a:lstStyle/>
          <a:p>
            <a:fld id="{A0864D17-B3D0-4E33-BAA1-82AEDF64DF6A}" type="datetime1">
              <a:rPr lang="tr-TR" altLang="tr-TR"/>
              <a:pPr/>
              <a:t>17.10.2018</a:t>
            </a:fld>
            <a:endParaRPr lang="tr-TR" altLang="tr-TR"/>
          </a:p>
        </p:txBody>
      </p:sp>
      <p:sp>
        <p:nvSpPr>
          <p:cNvPr id="8" name="Slayt Numarası Yer Tutucusu 3"/>
          <p:cNvSpPr>
            <a:spLocks noGrp="1"/>
          </p:cNvSpPr>
          <p:nvPr>
            <p:ph type="sldNum" sz="quarter" idx="12"/>
          </p:nvPr>
        </p:nvSpPr>
        <p:spPr/>
        <p:txBody>
          <a:bodyPr/>
          <a:lstStyle/>
          <a:p>
            <a:fld id="{0C3DE630-1209-41D2-8CE1-A8C244807EF0}" type="slidenum">
              <a:rPr lang="tr-TR" altLang="tr-TR"/>
              <a:pPr/>
              <a:t>13</a:t>
            </a:fld>
            <a:endParaRPr lang="tr-TR" altLang="tr-TR"/>
          </a:p>
        </p:txBody>
      </p:sp>
      <p:pic>
        <p:nvPicPr>
          <p:cNvPr id="52226" name="Picture 2" descr="diagram: composition of an aluminium all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20713"/>
            <a:ext cx="2087562" cy="2592387"/>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descr="graph: uses of alumin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76250"/>
            <a:ext cx="4464050" cy="3097213"/>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photo: electricity pyl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429000"/>
            <a:ext cx="2238375"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photo: ring-pull 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933825"/>
            <a:ext cx="2808287" cy="2303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1"/>
          <p:cNvSpPr>
            <a:spLocks noGrp="1"/>
          </p:cNvSpPr>
          <p:nvPr>
            <p:ph type="dt" sz="half" idx="10"/>
          </p:nvPr>
        </p:nvSpPr>
        <p:spPr/>
        <p:txBody>
          <a:bodyPr/>
          <a:lstStyle/>
          <a:p>
            <a:fld id="{7F1956A1-2295-4335-8131-800D4BFF02B4}" type="datetime1">
              <a:rPr lang="tr-TR" altLang="tr-TR"/>
              <a:pPr/>
              <a:t>17.10.2018</a:t>
            </a:fld>
            <a:endParaRPr lang="tr-TR" altLang="tr-TR"/>
          </a:p>
        </p:txBody>
      </p:sp>
      <p:sp>
        <p:nvSpPr>
          <p:cNvPr id="7" name="Slayt Numarası Yer Tutucusu 3"/>
          <p:cNvSpPr>
            <a:spLocks noGrp="1"/>
          </p:cNvSpPr>
          <p:nvPr>
            <p:ph type="sldNum" sz="quarter" idx="12"/>
          </p:nvPr>
        </p:nvSpPr>
        <p:spPr/>
        <p:txBody>
          <a:bodyPr/>
          <a:lstStyle/>
          <a:p>
            <a:fld id="{A2124533-2D7E-40A6-849D-FDAA1317C655}" type="slidenum">
              <a:rPr lang="tr-TR" altLang="tr-TR"/>
              <a:pPr/>
              <a:t>14</a:t>
            </a:fld>
            <a:endParaRPr lang="tr-TR" altLang="tr-TR"/>
          </a:p>
        </p:txBody>
      </p:sp>
      <p:pic>
        <p:nvPicPr>
          <p:cNvPr id="53250" name="Picture 2" descr="graph: elements in the earth's c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76250"/>
            <a:ext cx="3384550" cy="381635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image: alumin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3375"/>
            <a:ext cx="2232025" cy="2016125"/>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graph: production of alumin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708275"/>
            <a:ext cx="4392613" cy="345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1"/>
          <p:cNvSpPr>
            <a:spLocks noGrp="1"/>
          </p:cNvSpPr>
          <p:nvPr>
            <p:ph type="dt" sz="half" idx="10"/>
          </p:nvPr>
        </p:nvSpPr>
        <p:spPr/>
        <p:txBody>
          <a:bodyPr/>
          <a:lstStyle/>
          <a:p>
            <a:fld id="{1A2BD18A-05B7-4A38-80B6-A41F7909BAE5}" type="datetime1">
              <a:rPr lang="tr-TR" altLang="tr-TR"/>
              <a:pPr/>
              <a:t>17.10.2018</a:t>
            </a:fld>
            <a:endParaRPr lang="tr-TR" altLang="tr-TR"/>
          </a:p>
        </p:txBody>
      </p:sp>
      <p:sp>
        <p:nvSpPr>
          <p:cNvPr id="6" name="Slayt Numarası Yer Tutucusu 3"/>
          <p:cNvSpPr>
            <a:spLocks noGrp="1"/>
          </p:cNvSpPr>
          <p:nvPr>
            <p:ph type="sldNum" sz="quarter" idx="12"/>
          </p:nvPr>
        </p:nvSpPr>
        <p:spPr/>
        <p:txBody>
          <a:bodyPr/>
          <a:lstStyle/>
          <a:p>
            <a:fld id="{58725030-0FAA-4F00-8B4D-8C666CB33D44}" type="slidenum">
              <a:rPr lang="tr-TR" altLang="tr-TR"/>
              <a:pPr/>
              <a:t>15</a:t>
            </a:fld>
            <a:endParaRPr lang="tr-TR" altLang="tr-TR"/>
          </a:p>
        </p:txBody>
      </p:sp>
      <p:sp>
        <p:nvSpPr>
          <p:cNvPr id="54274" name="Rectangle 2"/>
          <p:cNvSpPr>
            <a:spLocks noChangeArrowheads="1"/>
          </p:cNvSpPr>
          <p:nvPr/>
        </p:nvSpPr>
        <p:spPr bwMode="auto">
          <a:xfrm>
            <a:off x="323850" y="742950"/>
            <a:ext cx="7775575"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000" b="1">
                <a:solidFill>
                  <a:srgbClr val="000000"/>
                </a:solidFill>
                <a:cs typeface="Arial" panose="020B0604020202020204" pitchFamily="34" charset="0"/>
              </a:rPr>
              <a:t>Early Production</a:t>
            </a:r>
            <a:endParaRPr lang="tr-TR" altLang="tr-TR" sz="2000"/>
          </a:p>
          <a:p>
            <a:pPr eaLnBrk="0" hangingPunct="0"/>
            <a:endParaRPr lang="tr-TR" altLang="tr-TR"/>
          </a:p>
          <a:p>
            <a:pPr eaLnBrk="0" hangingPunct="0"/>
            <a:r>
              <a:rPr lang="tr-TR" altLang="tr-TR"/>
              <a:t>The earliest production methods used very reactive metals in a mercury amalgam to displace aluminium from its compounds. Only small quantities could be produced by this method, and so aluminium was an expensive luxury metal.</a:t>
            </a:r>
          </a:p>
          <a:p>
            <a:pPr eaLnBrk="0" hangingPunct="0"/>
            <a:r>
              <a:rPr lang="tr-TR" altLang="tr-TR"/>
              <a:t>  </a:t>
            </a:r>
            <a:r>
              <a:rPr lang="tr-TR" altLang="tr-TR" sz="7800"/>
              <a:t> </a:t>
            </a:r>
            <a:r>
              <a:rPr lang="tr-TR" altLang="tr-TR"/>
              <a:t>                                                          </a:t>
            </a:r>
          </a:p>
          <a:p>
            <a:pPr eaLnBrk="0" hangingPunct="0"/>
            <a:endParaRPr lang="tr-TR" altLang="tr-TR"/>
          </a:p>
          <a:p>
            <a:pPr eaLnBrk="0" hangingPunct="0"/>
            <a:endParaRPr lang="tr-TR" altLang="tr-TR"/>
          </a:p>
          <a:p>
            <a:pPr eaLnBrk="0" hangingPunct="0"/>
            <a:endParaRPr lang="tr-TR" altLang="tr-TR"/>
          </a:p>
          <a:p>
            <a:pPr eaLnBrk="0" hangingPunct="0"/>
            <a:r>
              <a:rPr lang="tr-TR" altLang="tr-TR"/>
              <a:t>Two significant developments were:</a:t>
            </a:r>
          </a:p>
          <a:p>
            <a:pPr eaLnBrk="0" hangingPunct="0">
              <a:buFontTx/>
              <a:buChar char="•"/>
            </a:pPr>
            <a:r>
              <a:rPr lang="tr-TR" altLang="tr-TR"/>
              <a:t>The discovery of the electrolytic method of extraction</a:t>
            </a:r>
          </a:p>
          <a:p>
            <a:pPr eaLnBrk="0" hangingPunct="0">
              <a:buFontTx/>
              <a:buChar char="•"/>
            </a:pPr>
            <a:r>
              <a:rPr lang="tr-TR" altLang="tr-TR"/>
              <a:t>The development of an efficient process to produce aluminium oxide for electrolysis</a:t>
            </a:r>
            <a:br>
              <a:rPr lang="tr-TR" altLang="tr-TR"/>
            </a:br>
            <a:endParaRPr lang="tr-TR" altLang="tr-TR"/>
          </a:p>
        </p:txBody>
      </p:sp>
      <p:pic>
        <p:nvPicPr>
          <p:cNvPr id="54275" name="Picture 3" descr="chemical equ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565400"/>
            <a:ext cx="5040313" cy="1655763"/>
          </a:xfrm>
          <a:prstGeom prst="rect">
            <a:avLst/>
          </a:prstGeom>
          <a:solidFill>
            <a:schemeClr val="bg1"/>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Veri Yer Tutucusu 1"/>
          <p:cNvSpPr>
            <a:spLocks noGrp="1"/>
          </p:cNvSpPr>
          <p:nvPr>
            <p:ph type="dt" sz="half" idx="10"/>
          </p:nvPr>
        </p:nvSpPr>
        <p:spPr/>
        <p:txBody>
          <a:bodyPr/>
          <a:lstStyle/>
          <a:p>
            <a:fld id="{121D7283-B2EA-4653-A598-8FB1F8155F14}" type="datetime1">
              <a:rPr lang="tr-TR" altLang="tr-TR"/>
              <a:pPr/>
              <a:t>17.10.2018</a:t>
            </a:fld>
            <a:endParaRPr lang="tr-TR" altLang="tr-TR"/>
          </a:p>
        </p:txBody>
      </p:sp>
      <p:sp>
        <p:nvSpPr>
          <p:cNvPr id="20" name="Slayt Numarası Yer Tutucusu 3"/>
          <p:cNvSpPr>
            <a:spLocks noGrp="1"/>
          </p:cNvSpPr>
          <p:nvPr>
            <p:ph type="sldNum" sz="quarter" idx="12"/>
          </p:nvPr>
        </p:nvSpPr>
        <p:spPr/>
        <p:txBody>
          <a:bodyPr/>
          <a:lstStyle/>
          <a:p>
            <a:fld id="{18FCD49B-DAA2-4925-9430-FBE122C832D7}" type="slidenum">
              <a:rPr lang="tr-TR" altLang="tr-TR"/>
              <a:pPr/>
              <a:t>16</a:t>
            </a:fld>
            <a:endParaRPr lang="tr-TR" altLang="tr-TR"/>
          </a:p>
        </p:txBody>
      </p:sp>
      <p:sp>
        <p:nvSpPr>
          <p:cNvPr id="55298" name="Rectangle 2"/>
          <p:cNvSpPr>
            <a:spLocks noChangeArrowheads="1"/>
          </p:cNvSpPr>
          <p:nvPr/>
        </p:nvSpPr>
        <p:spPr bwMode="auto">
          <a:xfrm>
            <a:off x="1619250" y="260350"/>
            <a:ext cx="503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sz="2000" b="1">
                <a:solidFill>
                  <a:srgbClr val="000000"/>
                </a:solidFill>
                <a:cs typeface="Arial" panose="020B0604020202020204" pitchFamily="34" charset="0"/>
              </a:rPr>
              <a:t>A short history of aluminium production</a:t>
            </a:r>
            <a:endParaRPr lang="tr-TR" altLang="tr-TR" sz="2000"/>
          </a:p>
        </p:txBody>
      </p:sp>
      <p:graphicFrame>
        <p:nvGraphicFramePr>
          <p:cNvPr id="55299" name="Group 3"/>
          <p:cNvGraphicFramePr>
            <a:graphicFrameLocks noGrp="1"/>
          </p:cNvGraphicFramePr>
          <p:nvPr/>
        </p:nvGraphicFramePr>
        <p:xfrm>
          <a:off x="228600" y="1119188"/>
          <a:ext cx="8686800" cy="4848225"/>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1855</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Production from aluminium chloride using a potassium/mercury amalgam. Expensive and small scale</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1886</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Paul Heroult (France) and Charles Hall (US), working independently, successfully make metallic aluminium from aluminium oxide ("alumina") using electricity</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1888</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Karl Bayer (Germany) develops an improved method for aluminium oxide production from bauxite oreCommercial aluminium production by "Hall-Heroult" process begins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1900</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Production at 1,000 tonnes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2000</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Hall-Heroult process still in use. Production exceeds 30 million tonnes</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1"/>
          <p:cNvSpPr>
            <a:spLocks noGrp="1"/>
          </p:cNvSpPr>
          <p:nvPr>
            <p:ph type="dt" sz="half" idx="10"/>
          </p:nvPr>
        </p:nvSpPr>
        <p:spPr/>
        <p:txBody>
          <a:bodyPr/>
          <a:lstStyle/>
          <a:p>
            <a:fld id="{D5B116B2-B93E-4F53-B673-53C6C3B20DD3}" type="datetime1">
              <a:rPr lang="tr-TR" altLang="tr-TR"/>
              <a:pPr/>
              <a:t>17.10.2018</a:t>
            </a:fld>
            <a:endParaRPr lang="tr-TR" altLang="tr-TR"/>
          </a:p>
        </p:txBody>
      </p:sp>
      <p:sp>
        <p:nvSpPr>
          <p:cNvPr id="6" name="Slayt Numarası Yer Tutucusu 3"/>
          <p:cNvSpPr>
            <a:spLocks noGrp="1"/>
          </p:cNvSpPr>
          <p:nvPr>
            <p:ph type="sldNum" sz="quarter" idx="12"/>
          </p:nvPr>
        </p:nvSpPr>
        <p:spPr/>
        <p:txBody>
          <a:bodyPr/>
          <a:lstStyle/>
          <a:p>
            <a:fld id="{98817E1F-B560-4B26-9BB0-1F5339D8FCF7}" type="slidenum">
              <a:rPr lang="tr-TR" altLang="tr-TR"/>
              <a:pPr/>
              <a:t>17</a:t>
            </a:fld>
            <a:endParaRPr lang="tr-TR" altLang="tr-TR"/>
          </a:p>
        </p:txBody>
      </p:sp>
      <p:sp>
        <p:nvSpPr>
          <p:cNvPr id="56322" name="Rectangle 2"/>
          <p:cNvSpPr>
            <a:spLocks noChangeArrowheads="1"/>
          </p:cNvSpPr>
          <p:nvPr/>
        </p:nvSpPr>
        <p:spPr bwMode="auto">
          <a:xfrm>
            <a:off x="536575" y="620713"/>
            <a:ext cx="8607425" cy="2289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b="1">
                <a:solidFill>
                  <a:srgbClr val="000000"/>
                </a:solidFill>
                <a:cs typeface="Arial" panose="020B0604020202020204" pitchFamily="34" charset="0"/>
              </a:rPr>
              <a:t>Making Cryolite</a:t>
            </a:r>
            <a:endParaRPr lang="tr-TR" altLang="tr-TR"/>
          </a:p>
          <a:p>
            <a:pPr eaLnBrk="0" hangingPunct="0"/>
            <a:endParaRPr lang="tr-TR" altLang="tr-TR"/>
          </a:p>
          <a:p>
            <a:pPr eaLnBrk="0" hangingPunct="0"/>
            <a:r>
              <a:rPr lang="tr-TR" altLang="tr-TR"/>
              <a:t>During electrolysis the aluminium oxide is dissolved in "cryolite", which is sodium aluminium fluoride (Na</a:t>
            </a:r>
            <a:r>
              <a:rPr lang="tr-TR" altLang="tr-TR" baseline="-30000"/>
              <a:t>3</a:t>
            </a:r>
            <a:r>
              <a:rPr lang="tr-TR" altLang="tr-TR"/>
              <a:t>AlF</a:t>
            </a:r>
            <a:r>
              <a:rPr lang="tr-TR" altLang="tr-TR" baseline="-30000"/>
              <a:t>6</a:t>
            </a:r>
            <a:r>
              <a:rPr lang="tr-TR" altLang="tr-TR"/>
              <a:t>). Cryolite is made using sodium aluminate and hydrogen fluoride, which is manufactured from the mineral fluorspar using sulphuric acid.</a:t>
            </a:r>
            <a:br>
              <a:rPr lang="tr-TR" altLang="tr-TR"/>
            </a:br>
            <a:br>
              <a:rPr lang="tr-TR" altLang="tr-TR"/>
            </a:br>
            <a:endParaRPr lang="tr-TR" altLang="tr-TR"/>
          </a:p>
        </p:txBody>
      </p:sp>
      <p:pic>
        <p:nvPicPr>
          <p:cNvPr id="56323" name="Picture 3" descr="Al_Eq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429000"/>
            <a:ext cx="6624637" cy="1871663"/>
          </a:xfrm>
          <a:prstGeom prst="rect">
            <a:avLst/>
          </a:prstGeom>
          <a:solidFill>
            <a:schemeClr val="bg1"/>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1"/>
          <p:cNvSpPr>
            <a:spLocks noGrp="1"/>
          </p:cNvSpPr>
          <p:nvPr>
            <p:ph type="dt" sz="half" idx="10"/>
          </p:nvPr>
        </p:nvSpPr>
        <p:spPr/>
        <p:txBody>
          <a:bodyPr/>
          <a:lstStyle/>
          <a:p>
            <a:fld id="{BDF33A60-859C-4B72-928C-4B051E107363}" type="datetime1">
              <a:rPr lang="tr-TR" altLang="tr-TR"/>
              <a:pPr/>
              <a:t>17.10.2018</a:t>
            </a:fld>
            <a:endParaRPr lang="tr-TR" altLang="tr-TR"/>
          </a:p>
        </p:txBody>
      </p:sp>
      <p:sp>
        <p:nvSpPr>
          <p:cNvPr id="7" name="Slayt Numarası Yer Tutucusu 3"/>
          <p:cNvSpPr>
            <a:spLocks noGrp="1"/>
          </p:cNvSpPr>
          <p:nvPr>
            <p:ph type="sldNum" sz="quarter" idx="12"/>
          </p:nvPr>
        </p:nvSpPr>
        <p:spPr/>
        <p:txBody>
          <a:bodyPr/>
          <a:lstStyle/>
          <a:p>
            <a:fld id="{983F7114-B0DF-4C47-A931-4968B682257F}" type="slidenum">
              <a:rPr lang="tr-TR" altLang="tr-TR"/>
              <a:pPr/>
              <a:t>18</a:t>
            </a:fld>
            <a:endParaRPr lang="tr-TR" altLang="tr-TR"/>
          </a:p>
        </p:txBody>
      </p:sp>
      <p:pic>
        <p:nvPicPr>
          <p:cNvPr id="57346" name="Picture 2" descr="whole_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476250"/>
            <a:ext cx="5041900" cy="6122988"/>
          </a:xfrm>
          <a:prstGeom prst="rect">
            <a:avLst/>
          </a:prstGeom>
          <a:solidFill>
            <a:schemeClr val="bg1"/>
          </a:solidFill>
        </p:spPr>
      </p:pic>
      <p:sp>
        <p:nvSpPr>
          <p:cNvPr id="57347" name="Rectangle 3"/>
          <p:cNvSpPr>
            <a:spLocks noChangeArrowheads="1"/>
          </p:cNvSpPr>
          <p:nvPr/>
        </p:nvSpPr>
        <p:spPr bwMode="auto">
          <a:xfrm>
            <a:off x="250825" y="1963738"/>
            <a:ext cx="3313113"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a:solidFill>
                  <a:srgbClr val="0000FF"/>
                </a:solidFill>
                <a:latin typeface="Times New Roman" panose="02020603050405020304" pitchFamily="18" charset="0"/>
              </a:rPr>
              <a:t>Aluminium ore, most commonly bauxite, is plentiful and occurs mainly in tropical and sub-tropical areas: Africa, West Indies, South America and Australia. There are also some deposits in Europe. Bauxite is refined into aluminium oxide trihydrate (alumina) and then electrolytically reduced into metallic aluminium. Primary aluminium production facilities are located all over the world, often in areas where there are abundant supplies of inexpensive energy, such as hydro-electric power.</a:t>
            </a:r>
          </a:p>
        </p:txBody>
      </p:sp>
      <p:pic>
        <p:nvPicPr>
          <p:cNvPr id="57348" name="Picture 4" descr="aluminium ing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9275"/>
            <a:ext cx="30861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1"/>
          <p:cNvSpPr>
            <a:spLocks noGrp="1"/>
          </p:cNvSpPr>
          <p:nvPr>
            <p:ph type="dt" sz="half" idx="10"/>
          </p:nvPr>
        </p:nvSpPr>
        <p:spPr/>
        <p:txBody>
          <a:bodyPr/>
          <a:lstStyle/>
          <a:p>
            <a:fld id="{5B90CB16-5A31-40D9-9EE7-5DF3AFCBD088}" type="datetime1">
              <a:rPr lang="tr-TR" altLang="tr-TR"/>
              <a:pPr/>
              <a:t>17.10.2018</a:t>
            </a:fld>
            <a:endParaRPr lang="tr-TR" altLang="tr-TR"/>
          </a:p>
        </p:txBody>
      </p:sp>
      <p:sp>
        <p:nvSpPr>
          <p:cNvPr id="7" name="Slayt Numarası Yer Tutucusu 3"/>
          <p:cNvSpPr>
            <a:spLocks noGrp="1"/>
          </p:cNvSpPr>
          <p:nvPr>
            <p:ph type="sldNum" sz="quarter" idx="12"/>
          </p:nvPr>
        </p:nvSpPr>
        <p:spPr/>
        <p:txBody>
          <a:bodyPr/>
          <a:lstStyle/>
          <a:p>
            <a:fld id="{87BECF47-BDA1-4A3C-9ACE-C6CC22453185}" type="slidenum">
              <a:rPr lang="tr-TR" altLang="tr-TR"/>
              <a:pPr/>
              <a:t>19</a:t>
            </a:fld>
            <a:endParaRPr lang="tr-TR" altLang="tr-TR"/>
          </a:p>
        </p:txBody>
      </p:sp>
      <p:pic>
        <p:nvPicPr>
          <p:cNvPr id="58370" name="Picture 2" descr="bayer_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692150"/>
            <a:ext cx="4897438" cy="5832475"/>
          </a:xfrm>
          <a:prstGeom prst="rect">
            <a:avLst/>
          </a:prstGeom>
          <a:solidFill>
            <a:schemeClr val="bg1"/>
          </a:solidFill>
        </p:spPr>
      </p:pic>
      <p:sp>
        <p:nvSpPr>
          <p:cNvPr id="58371" name="Rectangle 3"/>
          <p:cNvSpPr>
            <a:spLocks noChangeArrowheads="1"/>
          </p:cNvSpPr>
          <p:nvPr/>
        </p:nvSpPr>
        <p:spPr bwMode="auto">
          <a:xfrm>
            <a:off x="2987675" y="188913"/>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t>The Bayer Process</a:t>
            </a:r>
            <a:r>
              <a:rPr lang="tr-TR" altLang="tr-TR"/>
              <a:t> </a:t>
            </a:r>
          </a:p>
        </p:txBody>
      </p:sp>
      <p:sp>
        <p:nvSpPr>
          <p:cNvPr id="58372" name="Rectangle 4"/>
          <p:cNvSpPr>
            <a:spLocks noChangeArrowheads="1"/>
          </p:cNvSpPr>
          <p:nvPr/>
        </p:nvSpPr>
        <p:spPr bwMode="auto">
          <a:xfrm>
            <a:off x="179388" y="941388"/>
            <a:ext cx="3097212" cy="3749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2000">
                <a:solidFill>
                  <a:srgbClr val="336600"/>
                </a:solidFill>
                <a:latin typeface="Times New Roman" panose="02020603050405020304" pitchFamily="18" charset="0"/>
              </a:rPr>
              <a:t>The aluminium industry relies on the Bayer process to produce alumina from bauxite. It remains the most economic means of obtaining alumina, which in turn is vital for the production of aluminium metal - some two tonnes of alumina are required to produce on tonne of aluminium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D908C12-364B-4AD0-AE21-8ED1CB3A3D55}"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CFE3D8EA-A278-4F43-808D-29E47350F278}" type="slidenum">
              <a:rPr lang="tr-TR" altLang="tr-TR"/>
              <a:pPr/>
              <a:t>2</a:t>
            </a:fld>
            <a:endParaRPr lang="tr-TR" altLang="tr-TR"/>
          </a:p>
        </p:txBody>
      </p:sp>
      <p:pic>
        <p:nvPicPr>
          <p:cNvPr id="51204" name="Picture 4" descr="tara00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258888" y="0"/>
            <a:ext cx="62436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Veri Yer Tutucusu 1"/>
          <p:cNvSpPr>
            <a:spLocks noGrp="1"/>
          </p:cNvSpPr>
          <p:nvPr>
            <p:ph type="dt" sz="half" idx="10"/>
          </p:nvPr>
        </p:nvSpPr>
        <p:spPr/>
        <p:txBody>
          <a:bodyPr/>
          <a:lstStyle/>
          <a:p>
            <a:fld id="{3D218A2C-E5ED-40C8-B1C3-E7894EFC7DD9}" type="datetime1">
              <a:rPr lang="tr-TR" altLang="tr-TR"/>
              <a:pPr/>
              <a:t>17.10.2018</a:t>
            </a:fld>
            <a:endParaRPr lang="tr-TR" altLang="tr-TR"/>
          </a:p>
        </p:txBody>
      </p:sp>
      <p:sp>
        <p:nvSpPr>
          <p:cNvPr id="17" name="Slayt Numarası Yer Tutucusu 3"/>
          <p:cNvSpPr>
            <a:spLocks noGrp="1"/>
          </p:cNvSpPr>
          <p:nvPr>
            <p:ph type="sldNum" sz="quarter" idx="12"/>
          </p:nvPr>
        </p:nvSpPr>
        <p:spPr/>
        <p:txBody>
          <a:bodyPr/>
          <a:lstStyle/>
          <a:p>
            <a:fld id="{A6775A9E-6047-432E-90F3-AFB7E2FB915F}" type="slidenum">
              <a:rPr lang="tr-TR" altLang="tr-TR"/>
              <a:pPr/>
              <a:t>20</a:t>
            </a:fld>
            <a:endParaRPr lang="tr-TR" altLang="tr-TR"/>
          </a:p>
        </p:txBody>
      </p:sp>
      <p:pic>
        <p:nvPicPr>
          <p:cNvPr id="59394" name="Picture 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2419350"/>
            <a:ext cx="9525" cy="371475"/>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2419350"/>
            <a:ext cx="9525" cy="1104900"/>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988" y="-2236788"/>
            <a:ext cx="819150" cy="9525"/>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25" y="-1412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263" y="-2373313"/>
            <a:ext cx="952500" cy="9525"/>
          </a:xfrm>
          <a:prstGeom prst="rect">
            <a:avLst/>
          </a:prstGeom>
          <a:noFill/>
          <a:extLst>
            <a:ext uri="{909E8E84-426E-40DD-AFC4-6F175D3DCCD1}">
              <a14:hiddenFill xmlns:a14="http://schemas.microsoft.com/office/drawing/2010/main">
                <a:solidFill>
                  <a:srgbClr val="FFFFFF"/>
                </a:solidFill>
              </a14:hiddenFill>
            </a:ext>
          </a:extLst>
        </p:spPr>
      </p:pic>
      <p:pic>
        <p:nvPicPr>
          <p:cNvPr id="59399" name="Picture 7"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1412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9400" name="Picture 8"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538" y="-1412875"/>
            <a:ext cx="114300" cy="9525"/>
          </a:xfrm>
          <a:prstGeom prst="rect">
            <a:avLst/>
          </a:prstGeom>
          <a:noFill/>
          <a:extLst>
            <a:ext uri="{909E8E84-426E-40DD-AFC4-6F175D3DCCD1}">
              <a14:hiddenFill xmlns:a14="http://schemas.microsoft.com/office/drawing/2010/main">
                <a:solidFill>
                  <a:srgbClr val="FFFFFF"/>
                </a:solidFill>
              </a14:hiddenFill>
            </a:ext>
          </a:extLst>
        </p:spPr>
      </p:pic>
      <p:pic>
        <p:nvPicPr>
          <p:cNvPr id="59401" name="Picture 9"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2373313"/>
            <a:ext cx="962025" cy="9525"/>
          </a:xfrm>
          <a:prstGeom prst="rect">
            <a:avLst/>
          </a:prstGeom>
          <a:noFill/>
          <a:extLst>
            <a:ext uri="{909E8E84-426E-40DD-AFC4-6F175D3DCCD1}">
              <a14:hiddenFill xmlns:a14="http://schemas.microsoft.com/office/drawing/2010/main">
                <a:solidFill>
                  <a:srgbClr val="FFFFFF"/>
                </a:solidFill>
              </a14:hiddenFill>
            </a:ext>
          </a:extLst>
        </p:spPr>
      </p:pic>
      <p:pic>
        <p:nvPicPr>
          <p:cNvPr id="59402" name="Picture 10"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13" y="-1412875"/>
            <a:ext cx="28575" cy="9525"/>
          </a:xfrm>
          <a:prstGeom prst="rect">
            <a:avLst/>
          </a:prstGeom>
          <a:noFill/>
          <a:extLst>
            <a:ext uri="{909E8E84-426E-40DD-AFC4-6F175D3DCCD1}">
              <a14:hiddenFill xmlns:a14="http://schemas.microsoft.com/office/drawing/2010/main">
                <a:solidFill>
                  <a:srgbClr val="FFFFFF"/>
                </a:solidFill>
              </a14:hiddenFill>
            </a:ext>
          </a:extLst>
        </p:spPr>
      </p:pic>
      <p:pic>
        <p:nvPicPr>
          <p:cNvPr id="59403" name="Picture 11"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50" y="-1412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9404" name="Picture 1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50" y="188913"/>
            <a:ext cx="95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94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44675"/>
            <a:ext cx="4968875" cy="46085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6" name="Rectangle 14"/>
          <p:cNvSpPr>
            <a:spLocks noChangeArrowheads="1"/>
          </p:cNvSpPr>
          <p:nvPr/>
        </p:nvSpPr>
        <p:spPr bwMode="auto">
          <a:xfrm>
            <a:off x="468313" y="333375"/>
            <a:ext cx="7991475"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b="1"/>
              <a:t>Aluminium Oxide</a:t>
            </a:r>
            <a:endParaRPr lang="tr-TR" altLang="tr-TR"/>
          </a:p>
          <a:p>
            <a:pPr algn="just"/>
            <a:r>
              <a:rPr lang="tr-TR" altLang="tr-TR"/>
              <a:t>The chemistry used to obtain pure aluminium oxide ("alumina") from bauxite was first developed by the German chemist Karl Bayer in 1888, and the process is still referred to as the "Bayer Process".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i Yer Tutucusu 1"/>
          <p:cNvSpPr>
            <a:spLocks noGrp="1"/>
          </p:cNvSpPr>
          <p:nvPr>
            <p:ph type="dt" sz="half" idx="10"/>
          </p:nvPr>
        </p:nvSpPr>
        <p:spPr/>
        <p:txBody>
          <a:bodyPr/>
          <a:lstStyle/>
          <a:p>
            <a:fld id="{811CD703-2730-40A2-95B6-E6ECF4B7E7B7}" type="datetime1">
              <a:rPr lang="tr-TR" altLang="tr-TR"/>
              <a:pPr/>
              <a:t>17.10.2018</a:t>
            </a:fld>
            <a:endParaRPr lang="tr-TR" altLang="tr-TR"/>
          </a:p>
        </p:txBody>
      </p:sp>
      <p:sp>
        <p:nvSpPr>
          <p:cNvPr id="11" name="Slayt Numarası Yer Tutucusu 3"/>
          <p:cNvSpPr>
            <a:spLocks noGrp="1"/>
          </p:cNvSpPr>
          <p:nvPr>
            <p:ph type="sldNum" sz="quarter" idx="12"/>
          </p:nvPr>
        </p:nvSpPr>
        <p:spPr/>
        <p:txBody>
          <a:bodyPr/>
          <a:lstStyle/>
          <a:p>
            <a:fld id="{6AF6BE81-B2FC-4EDE-8276-23581A8A1AC9}" type="slidenum">
              <a:rPr lang="tr-TR" altLang="tr-TR"/>
              <a:pPr/>
              <a:t>21</a:t>
            </a:fld>
            <a:endParaRPr lang="tr-TR" altLang="tr-TR"/>
          </a:p>
        </p:txBody>
      </p:sp>
      <p:sp>
        <p:nvSpPr>
          <p:cNvPr id="60418" name="Rectangle 2"/>
          <p:cNvSpPr>
            <a:spLocks noChangeArrowheads="1"/>
          </p:cNvSpPr>
          <p:nvPr/>
        </p:nvSpPr>
        <p:spPr bwMode="auto">
          <a:xfrm>
            <a:off x="704850" y="1541463"/>
            <a:ext cx="762317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a:solidFill>
                  <a:srgbClr val="336600"/>
                </a:solidFill>
              </a:rPr>
              <a:t>Gibbsite:</a:t>
            </a:r>
            <a:r>
              <a:rPr lang="tr-TR" altLang="tr-TR"/>
              <a:t> </a:t>
            </a:r>
            <a:r>
              <a:rPr lang="tr-TR" altLang="tr-TR" b="1"/>
              <a:t>Al(OH)</a:t>
            </a:r>
            <a:r>
              <a:rPr lang="tr-TR" altLang="tr-TR" b="1" baseline="-25000"/>
              <a:t>3 </a:t>
            </a:r>
            <a:r>
              <a:rPr lang="tr-TR" altLang="tr-TR" b="1"/>
              <a:t>+ Na</a:t>
            </a:r>
            <a:r>
              <a:rPr lang="tr-TR" altLang="tr-TR" b="1" baseline="30000"/>
              <a:t>+</a:t>
            </a:r>
            <a:r>
              <a:rPr lang="tr-TR" altLang="tr-TR" b="1"/>
              <a:t> + OH</a:t>
            </a:r>
            <a:r>
              <a:rPr lang="tr-TR" altLang="tr-TR" b="1" baseline="30000"/>
              <a:t>- </a:t>
            </a:r>
            <a:r>
              <a:rPr lang="tr-TR" altLang="tr-TR" b="1"/>
              <a:t>---&gt; Al(OH)</a:t>
            </a:r>
            <a:r>
              <a:rPr lang="tr-TR" altLang="tr-TR" b="1" baseline="-25000"/>
              <a:t>4</a:t>
            </a:r>
            <a:r>
              <a:rPr lang="tr-TR" altLang="tr-TR" b="1" baseline="30000"/>
              <a:t>-</a:t>
            </a:r>
            <a:r>
              <a:rPr lang="tr-TR" altLang="tr-TR" b="1"/>
              <a:t> + Na+</a:t>
            </a:r>
            <a:br>
              <a:rPr lang="tr-TR" altLang="tr-TR"/>
            </a:br>
            <a:r>
              <a:rPr lang="tr-TR" altLang="tr-TR">
                <a:solidFill>
                  <a:srgbClr val="0000FF"/>
                </a:solidFill>
              </a:rPr>
              <a:t>Böhmite and Diaspore</a:t>
            </a:r>
            <a:r>
              <a:rPr lang="tr-TR" altLang="tr-TR"/>
              <a:t>: </a:t>
            </a:r>
            <a:r>
              <a:rPr lang="tr-TR" altLang="tr-TR" b="1"/>
              <a:t>AlO(OH) + Na+ + OH - + H</a:t>
            </a:r>
            <a:r>
              <a:rPr lang="tr-TR" altLang="tr-TR" b="1" baseline="-25000"/>
              <a:t>2</a:t>
            </a:r>
            <a:r>
              <a:rPr lang="tr-TR" altLang="tr-TR" b="1"/>
              <a:t>O ---&gt; Al(OH)</a:t>
            </a:r>
            <a:r>
              <a:rPr lang="tr-TR" altLang="tr-TR" b="1" baseline="-25000"/>
              <a:t>4</a:t>
            </a:r>
            <a:r>
              <a:rPr lang="tr-TR" altLang="tr-TR" b="1" baseline="30000"/>
              <a:t>-</a:t>
            </a:r>
            <a:r>
              <a:rPr lang="tr-TR" altLang="tr-TR" b="1"/>
              <a:t> + Na+</a:t>
            </a:r>
          </a:p>
        </p:txBody>
      </p:sp>
      <p:sp>
        <p:nvSpPr>
          <p:cNvPr id="60419" name="Rectangle 3"/>
          <p:cNvSpPr>
            <a:spLocks noChangeArrowheads="1"/>
          </p:cNvSpPr>
          <p:nvPr/>
        </p:nvSpPr>
        <p:spPr bwMode="auto">
          <a:xfrm>
            <a:off x="2771775" y="404813"/>
            <a:ext cx="30162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t>Bayer Process Chemistry</a:t>
            </a:r>
            <a:r>
              <a:rPr lang="tr-TR" altLang="tr-TR"/>
              <a:t> </a:t>
            </a:r>
          </a:p>
        </p:txBody>
      </p:sp>
      <p:sp>
        <p:nvSpPr>
          <p:cNvPr id="60420" name="Rectangle 4"/>
          <p:cNvSpPr>
            <a:spLocks noChangeArrowheads="1"/>
          </p:cNvSpPr>
          <p:nvPr/>
        </p:nvSpPr>
        <p:spPr bwMode="auto">
          <a:xfrm>
            <a:off x="1042988" y="1052513"/>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solidFill>
                  <a:schemeClr val="accent2"/>
                </a:solidFill>
              </a:rPr>
              <a:t>Extraction</a:t>
            </a:r>
            <a:r>
              <a:rPr lang="tr-TR" altLang="tr-TR">
                <a:solidFill>
                  <a:schemeClr val="accent2"/>
                </a:solidFill>
              </a:rPr>
              <a:t> </a:t>
            </a:r>
          </a:p>
        </p:txBody>
      </p:sp>
      <p:sp>
        <p:nvSpPr>
          <p:cNvPr id="60421" name="Rectangle 5"/>
          <p:cNvSpPr>
            <a:spLocks noChangeArrowheads="1"/>
          </p:cNvSpPr>
          <p:nvPr/>
        </p:nvSpPr>
        <p:spPr bwMode="auto">
          <a:xfrm>
            <a:off x="1879600" y="3190875"/>
            <a:ext cx="427672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b="1"/>
              <a:t>Al(OH)</a:t>
            </a:r>
            <a:r>
              <a:rPr lang="tr-TR" altLang="tr-TR" b="1" baseline="-25000"/>
              <a:t>4</a:t>
            </a:r>
            <a:r>
              <a:rPr lang="tr-TR" altLang="tr-TR" b="1" baseline="30000"/>
              <a:t>-</a:t>
            </a:r>
            <a:r>
              <a:rPr lang="tr-TR" altLang="tr-TR" b="1"/>
              <a:t> + Na</a:t>
            </a:r>
            <a:r>
              <a:rPr lang="tr-TR" altLang="tr-TR" b="1" baseline="30000"/>
              <a:t>+</a:t>
            </a:r>
            <a:r>
              <a:rPr lang="tr-TR" altLang="tr-TR" b="1"/>
              <a:t> ---&gt; Al(OH)</a:t>
            </a:r>
            <a:r>
              <a:rPr lang="tr-TR" altLang="tr-TR" b="1" baseline="-25000"/>
              <a:t>3</a:t>
            </a:r>
            <a:r>
              <a:rPr lang="tr-TR" altLang="tr-TR" b="1"/>
              <a:t> + Na</a:t>
            </a:r>
            <a:r>
              <a:rPr lang="tr-TR" altLang="tr-TR" b="1" baseline="30000"/>
              <a:t>+</a:t>
            </a:r>
            <a:r>
              <a:rPr lang="tr-TR" altLang="tr-TR" b="1"/>
              <a:t> + OH</a:t>
            </a:r>
            <a:r>
              <a:rPr lang="tr-TR" altLang="tr-TR" b="1" baseline="30000"/>
              <a:t>-</a:t>
            </a:r>
          </a:p>
        </p:txBody>
      </p:sp>
      <p:sp>
        <p:nvSpPr>
          <p:cNvPr id="60422" name="Rectangle 6"/>
          <p:cNvSpPr>
            <a:spLocks noChangeArrowheads="1"/>
          </p:cNvSpPr>
          <p:nvPr/>
        </p:nvSpPr>
        <p:spPr bwMode="auto">
          <a:xfrm>
            <a:off x="1042988" y="2492375"/>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solidFill>
                  <a:srgbClr val="FF0000"/>
                </a:solidFill>
              </a:rPr>
              <a:t>Precipitation</a:t>
            </a:r>
            <a:r>
              <a:rPr lang="tr-TR" altLang="tr-TR">
                <a:solidFill>
                  <a:srgbClr val="FF0000"/>
                </a:solidFill>
              </a:rPr>
              <a:t> </a:t>
            </a:r>
          </a:p>
        </p:txBody>
      </p:sp>
      <p:sp>
        <p:nvSpPr>
          <p:cNvPr id="60423" name="Rectangle 7"/>
          <p:cNvSpPr>
            <a:spLocks noChangeArrowheads="1"/>
          </p:cNvSpPr>
          <p:nvPr/>
        </p:nvSpPr>
        <p:spPr bwMode="auto">
          <a:xfrm>
            <a:off x="900113" y="393382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solidFill>
                  <a:srgbClr val="990099"/>
                </a:solidFill>
              </a:rPr>
              <a:t>Calcination</a:t>
            </a:r>
            <a:r>
              <a:rPr lang="tr-TR" altLang="tr-TR"/>
              <a:t> </a:t>
            </a:r>
          </a:p>
        </p:txBody>
      </p:sp>
      <p:sp>
        <p:nvSpPr>
          <p:cNvPr id="60424" name="Rectangle 8"/>
          <p:cNvSpPr>
            <a:spLocks noChangeArrowheads="1"/>
          </p:cNvSpPr>
          <p:nvPr/>
        </p:nvSpPr>
        <p:spPr bwMode="auto">
          <a:xfrm>
            <a:off x="1908175" y="4437063"/>
            <a:ext cx="297656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b="1"/>
              <a:t>2Al(OH)</a:t>
            </a:r>
            <a:r>
              <a:rPr lang="tr-TR" altLang="tr-TR" b="1" baseline="-25000"/>
              <a:t>3</a:t>
            </a:r>
            <a:r>
              <a:rPr lang="tr-TR" altLang="tr-TR" b="1"/>
              <a:t> ---&gt; Al</a:t>
            </a:r>
            <a:r>
              <a:rPr lang="tr-TR" altLang="tr-TR" b="1" baseline="-25000"/>
              <a:t>2</a:t>
            </a:r>
            <a:r>
              <a:rPr lang="tr-TR" altLang="tr-TR" b="1"/>
              <a:t>O</a:t>
            </a:r>
            <a:r>
              <a:rPr lang="tr-TR" altLang="tr-TR" b="1" baseline="-25000"/>
              <a:t>3 </a:t>
            </a:r>
            <a:r>
              <a:rPr lang="tr-TR" altLang="tr-TR" b="1"/>
              <a:t>+ 3H</a:t>
            </a:r>
            <a:r>
              <a:rPr lang="tr-TR" altLang="tr-TR" b="1" baseline="-25000"/>
              <a:t>2</a:t>
            </a:r>
            <a:r>
              <a:rPr lang="tr-TR" altLang="tr-TR" b="1"/>
              <a: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i Yer Tutucusu 1"/>
          <p:cNvSpPr>
            <a:spLocks noGrp="1"/>
          </p:cNvSpPr>
          <p:nvPr>
            <p:ph type="dt" sz="half" idx="10"/>
          </p:nvPr>
        </p:nvSpPr>
        <p:spPr/>
        <p:txBody>
          <a:bodyPr/>
          <a:lstStyle/>
          <a:p>
            <a:fld id="{20482994-59B2-4D80-BBDF-83B5CDCC58D4}" type="datetime1">
              <a:rPr lang="tr-TR" altLang="tr-TR"/>
              <a:pPr/>
              <a:t>17.10.2018</a:t>
            </a:fld>
            <a:endParaRPr lang="tr-TR" altLang="tr-TR"/>
          </a:p>
        </p:txBody>
      </p:sp>
      <p:sp>
        <p:nvSpPr>
          <p:cNvPr id="9" name="Slayt Numarası Yer Tutucusu 3"/>
          <p:cNvSpPr>
            <a:spLocks noGrp="1"/>
          </p:cNvSpPr>
          <p:nvPr>
            <p:ph type="sldNum" sz="quarter" idx="12"/>
          </p:nvPr>
        </p:nvSpPr>
        <p:spPr/>
        <p:txBody>
          <a:bodyPr/>
          <a:lstStyle/>
          <a:p>
            <a:fld id="{19AC466C-998B-47B7-B80A-49B7160A7CF3}" type="slidenum">
              <a:rPr lang="tr-TR" altLang="tr-TR"/>
              <a:pPr/>
              <a:t>22</a:t>
            </a:fld>
            <a:endParaRPr lang="tr-TR" altLang="tr-T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60350"/>
            <a:ext cx="49752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descr="Clip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5717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chemical equations"/>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55650" y="3068638"/>
            <a:ext cx="2520950" cy="79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45" name="Picture 5" descr="chemical equations"/>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84213" y="3860800"/>
            <a:ext cx="2879725" cy="1717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46" name="Rectangle 6"/>
          <p:cNvSpPr>
            <a:spLocks noChangeArrowheads="1"/>
          </p:cNvSpPr>
          <p:nvPr/>
        </p:nvSpPr>
        <p:spPr bwMode="auto">
          <a:xfrm>
            <a:off x="250825" y="5661025"/>
            <a:ext cx="8569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The cell voltage is in the region of 4v, but the current can be as much as 300,000 amps in each cell. The heating effect of the electric current is responsible for maintaining the temperature of the cell.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190365C-DA6C-442E-8503-353A8E7EC737}"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7301630A-B190-40D1-B484-CD5088EC5D76}" type="slidenum">
              <a:rPr lang="tr-TR" altLang="tr-TR"/>
              <a:pPr/>
              <a:t>23</a:t>
            </a:fld>
            <a:endParaRPr lang="tr-TR" altLang="tr-TR"/>
          </a:p>
        </p:txBody>
      </p:sp>
      <p:pic>
        <p:nvPicPr>
          <p:cNvPr id="41988" name="Picture 4" descr="tara01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403350" y="0"/>
            <a:ext cx="6313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48F8DA5-BDA8-42AE-915B-5CE38EC849DD}"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C319B98C-AD3A-48F0-AEF7-8111A9181716}" type="slidenum">
              <a:rPr lang="tr-TR" altLang="tr-TR"/>
              <a:pPr/>
              <a:t>24</a:t>
            </a:fld>
            <a:endParaRPr lang="tr-TR" altLang="tr-TR"/>
          </a:p>
        </p:txBody>
      </p:sp>
      <p:pic>
        <p:nvPicPr>
          <p:cNvPr id="38916" name="Picture 4" descr="tara013"/>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331913" y="0"/>
            <a:ext cx="65960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0DCF7153-1AC4-41C6-87B4-B197DAF73922}"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C3F4941B-EDDF-4AF6-875C-1FA9F6408FAD}" type="slidenum">
              <a:rPr lang="tr-TR" altLang="tr-TR"/>
              <a:pPr/>
              <a:t>25</a:t>
            </a:fld>
            <a:endParaRPr lang="tr-TR" altLang="tr-TR"/>
          </a:p>
        </p:txBody>
      </p:sp>
      <p:pic>
        <p:nvPicPr>
          <p:cNvPr id="39940" name="Picture 4" descr="tara014"/>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551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45BD3DAC-1287-4C87-BB3B-8AD2E9D78051}"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C8C50BB0-108A-4CAE-8B2A-89F42CCD6A21}" type="slidenum">
              <a:rPr lang="tr-TR" altLang="tr-TR"/>
              <a:pPr/>
              <a:t>26</a:t>
            </a:fld>
            <a:endParaRPr lang="tr-TR" altLang="tr-TR"/>
          </a:p>
        </p:txBody>
      </p:sp>
      <p:pic>
        <p:nvPicPr>
          <p:cNvPr id="37892" name="Picture 4" descr="tara015"/>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900113" y="0"/>
            <a:ext cx="69580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ED0202A3-24A7-4AF7-96A7-6DBC46A257D9}"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30066F62-9F08-4430-BF07-6BEBFE8BFC14}" type="slidenum">
              <a:rPr lang="tr-TR" altLang="tr-TR"/>
              <a:pPr/>
              <a:t>27</a:t>
            </a:fld>
            <a:endParaRPr lang="tr-TR" altLang="tr-TR"/>
          </a:p>
        </p:txBody>
      </p:sp>
      <p:pic>
        <p:nvPicPr>
          <p:cNvPr id="36868" name="Picture 4" descr="tara016"/>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87450" y="0"/>
            <a:ext cx="60483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DDC173D-D2BE-4EC6-B23C-4EEAE9770CBD}"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A2B947D6-4764-4C17-B0FF-8A20525DC221}" type="slidenum">
              <a:rPr lang="tr-TR" altLang="tr-TR"/>
              <a:pPr/>
              <a:t>28</a:t>
            </a:fld>
            <a:endParaRPr lang="tr-TR" altLang="tr-TR"/>
          </a:p>
        </p:txBody>
      </p:sp>
      <p:pic>
        <p:nvPicPr>
          <p:cNvPr id="35844" name="Picture 4" descr="tara017"/>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331913" y="0"/>
            <a:ext cx="65166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EEED26C6-B2D3-4061-909F-5666555126BF}"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3069A24C-6A70-4042-AB6E-C057FB432F25}" type="slidenum">
              <a:rPr lang="tr-TR" altLang="tr-TR"/>
              <a:pPr/>
              <a:t>29</a:t>
            </a:fld>
            <a:endParaRPr lang="tr-TR" altLang="tr-T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92150"/>
            <a:ext cx="6481762"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A87670EF-7DB3-4B66-BB9D-7CF59F8E94B9}"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FD2D21F8-2D2A-4EEC-8DC0-645BE7AF26A9}" type="slidenum">
              <a:rPr lang="tr-TR" altLang="tr-TR"/>
              <a:pPr/>
              <a:t>3</a:t>
            </a:fld>
            <a:endParaRPr lang="tr-TR" altLang="tr-TR"/>
          </a:p>
        </p:txBody>
      </p:sp>
      <p:pic>
        <p:nvPicPr>
          <p:cNvPr id="70660" name="Picture 4" descr="tara002"/>
          <p:cNvPicPr>
            <a:picLocks noChangeAspect="1" noChangeArrowheads="1"/>
          </p:cNvPicPr>
          <p:nvPr/>
        </p:nvPicPr>
        <p:blipFill>
          <a:blip r:embed="rId2" cstate="print">
            <a:lum bright="-40000" contrast="66000"/>
            <a:extLst>
              <a:ext uri="{28A0092B-C50C-407E-A947-70E740481C1C}">
                <a14:useLocalDpi xmlns:a14="http://schemas.microsoft.com/office/drawing/2010/main" val="0"/>
              </a:ext>
            </a:extLst>
          </a:blip>
          <a:srcRect/>
          <a:stretch>
            <a:fillRect/>
          </a:stretch>
        </p:blipFill>
        <p:spPr bwMode="auto">
          <a:xfrm>
            <a:off x="1042988" y="36513"/>
            <a:ext cx="65532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1"/>
          <p:cNvSpPr>
            <a:spLocks noGrp="1"/>
          </p:cNvSpPr>
          <p:nvPr>
            <p:ph type="dt" sz="half" idx="10"/>
          </p:nvPr>
        </p:nvSpPr>
        <p:spPr/>
        <p:txBody>
          <a:bodyPr/>
          <a:lstStyle/>
          <a:p>
            <a:fld id="{219011C3-CF90-4D90-82D3-B93E6769EB1D}" type="datetime1">
              <a:rPr lang="tr-TR" altLang="tr-TR"/>
              <a:pPr/>
              <a:t>17.10.2018</a:t>
            </a:fld>
            <a:endParaRPr lang="tr-TR" altLang="tr-TR"/>
          </a:p>
        </p:txBody>
      </p:sp>
      <p:sp>
        <p:nvSpPr>
          <p:cNvPr id="6" name="Slayt Numarası Yer Tutucusu 3"/>
          <p:cNvSpPr>
            <a:spLocks noGrp="1"/>
          </p:cNvSpPr>
          <p:nvPr>
            <p:ph type="sldNum" sz="quarter" idx="12"/>
          </p:nvPr>
        </p:nvSpPr>
        <p:spPr/>
        <p:txBody>
          <a:bodyPr/>
          <a:lstStyle/>
          <a:p>
            <a:fld id="{A0FF2295-608A-4027-9551-04B791BA0E93}" type="slidenum">
              <a:rPr lang="tr-TR" altLang="tr-TR"/>
              <a:pPr/>
              <a:t>30</a:t>
            </a:fld>
            <a:endParaRPr lang="tr-TR" altLang="tr-TR"/>
          </a:p>
        </p:txBody>
      </p:sp>
      <p:pic>
        <p:nvPicPr>
          <p:cNvPr id="34821" name="Picture 5" descr="tara018"/>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619250" y="0"/>
            <a:ext cx="6416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7" descr="Structure of sodium chlorate">
            <a:hlinkClick r:id="rId3" tooltip="Structure of sodium chlorat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8863"/>
            <a:ext cx="1657350" cy="1292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1"/>
          <p:cNvSpPr>
            <a:spLocks noGrp="1"/>
          </p:cNvSpPr>
          <p:nvPr>
            <p:ph type="dt" sz="half" idx="10"/>
          </p:nvPr>
        </p:nvSpPr>
        <p:spPr/>
        <p:txBody>
          <a:bodyPr/>
          <a:lstStyle/>
          <a:p>
            <a:fld id="{8D29C57F-4E17-4E12-AF32-E4050B73CC38}" type="datetime1">
              <a:rPr lang="tr-TR" altLang="tr-TR"/>
              <a:pPr/>
              <a:t>17.10.2018</a:t>
            </a:fld>
            <a:endParaRPr lang="tr-TR" altLang="tr-TR"/>
          </a:p>
        </p:txBody>
      </p:sp>
      <p:sp>
        <p:nvSpPr>
          <p:cNvPr id="6" name="Slayt Numarası Yer Tutucusu 3"/>
          <p:cNvSpPr>
            <a:spLocks noGrp="1"/>
          </p:cNvSpPr>
          <p:nvPr>
            <p:ph type="sldNum" sz="quarter" idx="12"/>
          </p:nvPr>
        </p:nvSpPr>
        <p:spPr/>
        <p:txBody>
          <a:bodyPr/>
          <a:lstStyle/>
          <a:p>
            <a:fld id="{9A520915-E058-4658-9A7C-32351851CACD}" type="slidenum">
              <a:rPr lang="tr-TR" altLang="tr-TR"/>
              <a:pPr/>
              <a:t>31</a:t>
            </a:fld>
            <a:endParaRPr lang="tr-TR" altLang="tr-TR"/>
          </a:p>
        </p:txBody>
      </p:sp>
      <p:pic>
        <p:nvPicPr>
          <p:cNvPr id="33796" name="Picture 4" descr="Schematic of a Downs cell used in the industrial production of sodi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60350"/>
            <a:ext cx="6337300" cy="4681538"/>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p:cNvSpPr>
            <a:spLocks noChangeArrowheads="1"/>
          </p:cNvSpPr>
          <p:nvPr/>
        </p:nvSpPr>
        <p:spPr bwMode="auto">
          <a:xfrm>
            <a:off x="539750" y="52292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just"/>
            <a:r>
              <a:rPr lang="tr-TR" altLang="tr-TR" sz="2000"/>
              <a:t>Şekil 11.5. Tuzlu sudan elektrolizle sodyum elde edilmesi için kullanılan 	     Downs Hücresinin şematik gösterimi.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F1B6DBD9-B5F0-45DC-84CC-69CE018853E4}"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C3DF1687-C99A-4E94-B73D-F5FE39C1F39F}" type="slidenum">
              <a:rPr lang="tr-TR" altLang="tr-TR"/>
              <a:pPr/>
              <a:t>32</a:t>
            </a:fld>
            <a:endParaRPr lang="tr-TR" altLang="tr-TR"/>
          </a:p>
        </p:txBody>
      </p:sp>
      <p:pic>
        <p:nvPicPr>
          <p:cNvPr id="32773" name="Picture 5" descr="tara00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258888" y="0"/>
            <a:ext cx="66516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B1338ED7-BA49-4B14-95DB-8E36E739E7CB}"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DC847116-B9F0-4C6F-80E7-90AE8FC390AF}" type="slidenum">
              <a:rPr lang="tr-TR" altLang="tr-TR"/>
              <a:pPr/>
              <a:t>33</a:t>
            </a:fld>
            <a:endParaRPr lang="tr-TR" altLang="tr-TR"/>
          </a:p>
        </p:txBody>
      </p:sp>
      <p:pic>
        <p:nvPicPr>
          <p:cNvPr id="31748" name="Picture 4" descr="tara020"/>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971550" y="0"/>
            <a:ext cx="6480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2"/>
          <p:cNvSpPr>
            <a:spLocks noGrp="1"/>
          </p:cNvSpPr>
          <p:nvPr>
            <p:ph type="dt" sz="half" idx="10"/>
          </p:nvPr>
        </p:nvSpPr>
        <p:spPr/>
        <p:txBody>
          <a:bodyPr/>
          <a:lstStyle/>
          <a:p>
            <a:fld id="{8B97E324-CA0F-4270-AE62-5A3CE15901B8}" type="datetime1">
              <a:rPr lang="tr-TR" altLang="tr-TR"/>
              <a:pPr/>
              <a:t>17.10.2018</a:t>
            </a:fld>
            <a:endParaRPr lang="tr-TR" altLang="tr-TR"/>
          </a:p>
        </p:txBody>
      </p:sp>
      <p:sp>
        <p:nvSpPr>
          <p:cNvPr id="6" name="Slayt Numarası Yer Tutucusu 4"/>
          <p:cNvSpPr>
            <a:spLocks noGrp="1"/>
          </p:cNvSpPr>
          <p:nvPr>
            <p:ph type="sldNum" sz="quarter" idx="12"/>
          </p:nvPr>
        </p:nvSpPr>
        <p:spPr/>
        <p:txBody>
          <a:bodyPr/>
          <a:lstStyle/>
          <a:p>
            <a:fld id="{B9BFE821-989B-496F-A377-63B30D4572E6}" type="slidenum">
              <a:rPr lang="tr-TR" altLang="tr-TR"/>
              <a:pPr/>
              <a:t>34</a:t>
            </a:fld>
            <a:endParaRPr lang="tr-TR" altLang="tr-TR"/>
          </a:p>
        </p:txBody>
      </p:sp>
      <p:pic>
        <p:nvPicPr>
          <p:cNvPr id="71684" name="Picture 4" descr="tara003"/>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755650" y="476250"/>
            <a:ext cx="7272338" cy="511333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Rectangle 5"/>
          <p:cNvSpPr>
            <a:spLocks noGrp="1" noChangeArrowheads="1"/>
          </p:cNvSpPr>
          <p:nvPr>
            <p:ph type="title"/>
          </p:nvPr>
        </p:nvSpPr>
        <p:spPr>
          <a:xfrm>
            <a:off x="684213" y="5661025"/>
            <a:ext cx="6335712" cy="503238"/>
          </a:xfrm>
        </p:spPr>
        <p:txBody>
          <a:bodyPr/>
          <a:lstStyle/>
          <a:p>
            <a:pPr algn="l"/>
            <a:r>
              <a:rPr lang="tr-TR" altLang="tr-TR" sz="1600"/>
              <a:t>Şekil 11.6. Sodyum klorat üretimi için akım-diyagramı.</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7D76E3F6-715E-4781-B083-73F7E36A55FC}"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DEA58261-BF55-4A91-BD97-0F18A4D06BF6}" type="slidenum">
              <a:rPr lang="tr-TR" altLang="tr-TR"/>
              <a:pPr/>
              <a:t>35</a:t>
            </a:fld>
            <a:endParaRPr lang="tr-TR" altLang="tr-TR"/>
          </a:p>
        </p:txBody>
      </p:sp>
      <p:pic>
        <p:nvPicPr>
          <p:cNvPr id="30724" name="Picture 4" descr="tara021"/>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042988" y="0"/>
            <a:ext cx="6551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70FA31E-25C1-4A5E-96DA-570080BEF862}"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7C1845B0-F343-4CB4-A8C4-C6C7901DE287}" type="slidenum">
              <a:rPr lang="tr-TR" altLang="tr-TR"/>
              <a:pPr/>
              <a:t>36</a:t>
            </a:fld>
            <a:endParaRPr lang="tr-TR" altLang="tr-TR"/>
          </a:p>
        </p:txBody>
      </p:sp>
      <p:pic>
        <p:nvPicPr>
          <p:cNvPr id="65540" name="Picture 4" descr="tara00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1928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1"/>
          <p:cNvSpPr>
            <a:spLocks noGrp="1"/>
          </p:cNvSpPr>
          <p:nvPr>
            <p:ph type="dt" sz="half" idx="10"/>
          </p:nvPr>
        </p:nvSpPr>
        <p:spPr/>
        <p:txBody>
          <a:bodyPr/>
          <a:lstStyle/>
          <a:p>
            <a:fld id="{8DB276FA-CEE9-4997-9B29-36CEF144CB4B}" type="datetime1">
              <a:rPr lang="tr-TR" altLang="tr-TR"/>
              <a:pPr/>
              <a:t>17.10.2018</a:t>
            </a:fld>
            <a:endParaRPr lang="tr-TR" altLang="tr-TR"/>
          </a:p>
        </p:txBody>
      </p:sp>
      <p:sp>
        <p:nvSpPr>
          <p:cNvPr id="7" name="Slayt Numarası Yer Tutucusu 3"/>
          <p:cNvSpPr>
            <a:spLocks noGrp="1"/>
          </p:cNvSpPr>
          <p:nvPr>
            <p:ph type="sldNum" sz="quarter" idx="12"/>
          </p:nvPr>
        </p:nvSpPr>
        <p:spPr/>
        <p:txBody>
          <a:bodyPr/>
          <a:lstStyle/>
          <a:p>
            <a:fld id="{7C407E89-3CCB-4DD1-B866-E31295D5F850}" type="slidenum">
              <a:rPr lang="tr-TR" altLang="tr-TR"/>
              <a:pPr/>
              <a:t>37</a:t>
            </a:fld>
            <a:endParaRPr lang="tr-TR" altLang="tr-TR"/>
          </a:p>
        </p:txBody>
      </p:sp>
      <p:pic>
        <p:nvPicPr>
          <p:cNvPr id="75781" name="Picture 5" descr="Scheme of a galvanic cell">
            <a:hlinkClick r:id="rId2" tooltip="Scheme of a galvanic cel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3375"/>
            <a:ext cx="7129462" cy="4319588"/>
          </a:xfrm>
          <a:prstGeom prst="rect">
            <a:avLst/>
          </a:prstGeom>
          <a:solidFill>
            <a:schemeClr val="bg1"/>
          </a:solidFill>
        </p:spPr>
      </p:pic>
      <p:sp>
        <p:nvSpPr>
          <p:cNvPr id="75782" name="Rectangle 6"/>
          <p:cNvSpPr>
            <a:spLocks noChangeArrowheads="1"/>
          </p:cNvSpPr>
          <p:nvPr/>
        </p:nvSpPr>
        <p:spPr bwMode="auto">
          <a:xfrm>
            <a:off x="2484438" y="44450"/>
            <a:ext cx="283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solidFill>
                  <a:srgbClr val="0000FF"/>
                </a:solidFill>
              </a:rPr>
              <a:t>Scheme of a galvanic cell </a:t>
            </a:r>
          </a:p>
        </p:txBody>
      </p:sp>
      <p:sp>
        <p:nvSpPr>
          <p:cNvPr id="75783" name="Rectangle 7"/>
          <p:cNvSpPr>
            <a:spLocks noChangeArrowheads="1"/>
          </p:cNvSpPr>
          <p:nvPr/>
        </p:nvSpPr>
        <p:spPr bwMode="auto">
          <a:xfrm>
            <a:off x="1547813" y="4860925"/>
            <a:ext cx="59499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altLang="tr-TR"/>
              <a:t>Cu</a:t>
            </a:r>
            <a:r>
              <a:rPr lang="tr-TR" altLang="tr-TR" baseline="30000"/>
              <a:t>2</a:t>
            </a:r>
            <a:r>
              <a:rPr lang="tr-TR" altLang="tr-TR"/>
              <a:t>+ + 2e− → Cu (E = +0.34 V) </a:t>
            </a:r>
          </a:p>
          <a:p>
            <a:pPr lvl="1" algn="ctr"/>
            <a:r>
              <a:rPr lang="tr-TR" altLang="tr-TR"/>
              <a:t>Zn</a:t>
            </a:r>
            <a:r>
              <a:rPr lang="tr-TR" altLang="tr-TR" baseline="30000"/>
              <a:t>2</a:t>
            </a:r>
            <a:r>
              <a:rPr lang="tr-TR" altLang="tr-TR"/>
              <a:t>+ + 2e− → Zn (E = −0.76 V) </a:t>
            </a:r>
          </a:p>
          <a:p>
            <a:pPr algn="ctr"/>
            <a:r>
              <a:rPr lang="tr-TR" altLang="tr-TR"/>
              <a:t>Thus the reaction that is going on is really</a:t>
            </a:r>
          </a:p>
          <a:p>
            <a:pPr lvl="1" algn="ctr"/>
            <a:r>
              <a:rPr lang="tr-TR" altLang="tr-TR"/>
              <a:t>Cu</a:t>
            </a:r>
            <a:r>
              <a:rPr lang="tr-TR" altLang="tr-TR" baseline="30000"/>
              <a:t>2</a:t>
            </a:r>
            <a:r>
              <a:rPr lang="tr-TR" altLang="tr-TR"/>
              <a:t>+ + Zn → Cu + Zn</a:t>
            </a:r>
            <a:r>
              <a:rPr lang="tr-TR" altLang="tr-TR" baseline="30000"/>
              <a:t>2</a:t>
            </a:r>
            <a:r>
              <a:rPr lang="tr-TR" altLang="tr-TR"/>
              <a:t>+ </a:t>
            </a:r>
          </a:p>
          <a:p>
            <a:pPr algn="ctr"/>
            <a:r>
              <a:rPr lang="tr-TR" altLang="tr-TR"/>
              <a:t>The electric potential is then +0.34 V −(−0.76 V) = 1.10 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2"/>
          <p:cNvSpPr>
            <a:spLocks noGrp="1"/>
          </p:cNvSpPr>
          <p:nvPr>
            <p:ph type="dt" sz="half" idx="10"/>
          </p:nvPr>
        </p:nvSpPr>
        <p:spPr/>
        <p:txBody>
          <a:bodyPr/>
          <a:lstStyle/>
          <a:p>
            <a:fld id="{D7F2BDCC-B59B-4C67-BD0C-2628984BFD99}" type="datetime1">
              <a:rPr lang="tr-TR" altLang="tr-TR"/>
              <a:pPr/>
              <a:t>17.10.2018</a:t>
            </a:fld>
            <a:endParaRPr lang="tr-TR" altLang="tr-TR"/>
          </a:p>
        </p:txBody>
      </p:sp>
      <p:sp>
        <p:nvSpPr>
          <p:cNvPr id="6" name="Slayt Numarası Yer Tutucusu 4"/>
          <p:cNvSpPr>
            <a:spLocks noGrp="1"/>
          </p:cNvSpPr>
          <p:nvPr>
            <p:ph type="sldNum" sz="quarter" idx="12"/>
          </p:nvPr>
        </p:nvSpPr>
        <p:spPr/>
        <p:txBody>
          <a:bodyPr/>
          <a:lstStyle/>
          <a:p>
            <a:fld id="{BDBF8A71-0295-4C9E-870A-D6A150A066AF}" type="slidenum">
              <a:rPr lang="tr-TR" altLang="tr-TR"/>
              <a:pPr/>
              <a:t>38</a:t>
            </a:fld>
            <a:endParaRPr lang="tr-TR" altLang="tr-TR"/>
          </a:p>
        </p:txBody>
      </p:sp>
      <p:pic>
        <p:nvPicPr>
          <p:cNvPr id="67586" name="Picture 2" descr="tara00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l="2167" t="3812"/>
          <a:stretch>
            <a:fillRect/>
          </a:stretch>
        </p:blipFill>
        <p:spPr bwMode="auto">
          <a:xfrm>
            <a:off x="1258888" y="261938"/>
            <a:ext cx="6481762" cy="659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3"/>
          <p:cNvSpPr>
            <a:spLocks noGrp="1" noChangeArrowheads="1"/>
          </p:cNvSpPr>
          <p:nvPr>
            <p:ph type="title"/>
          </p:nvPr>
        </p:nvSpPr>
        <p:spPr>
          <a:xfrm>
            <a:off x="1476375" y="0"/>
            <a:ext cx="4402138" cy="280988"/>
          </a:xfrm>
        </p:spPr>
        <p:txBody>
          <a:bodyPr/>
          <a:lstStyle/>
          <a:p>
            <a:pPr algn="l"/>
            <a:r>
              <a:rPr lang="tr-TR" altLang="tr-TR" sz="1400"/>
              <a:t>Çizelge 11.3. Diğer önemli elektrolitik prosesler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70F1414E-6935-48DA-A3D5-3F4BF96705BC}"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466AEA19-D3BF-496C-A2E5-460572FCD947}" type="slidenum">
              <a:rPr lang="tr-TR" altLang="tr-TR"/>
              <a:pPr/>
              <a:t>39</a:t>
            </a:fld>
            <a:endParaRPr lang="tr-TR" altLang="tr-TR"/>
          </a:p>
        </p:txBody>
      </p:sp>
      <p:pic>
        <p:nvPicPr>
          <p:cNvPr id="25604" name="Picture 4" descr="tara02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9262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99714C9-60AC-43D2-BBE4-9E2DF24C76AE}"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4C199DD7-BAE1-4C6B-8FA3-DDA1474CE4F6}" type="slidenum">
              <a:rPr lang="tr-TR" altLang="tr-TR"/>
              <a:pPr/>
              <a:t>4</a:t>
            </a:fld>
            <a:endParaRPr lang="tr-TR" altLang="tr-TR"/>
          </a:p>
        </p:txBody>
      </p:sp>
      <p:pic>
        <p:nvPicPr>
          <p:cNvPr id="48132" name="Picture 4" descr="tara003"/>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042988" y="0"/>
            <a:ext cx="6380162"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039197A-DBB5-427A-A57A-5A47972CFBDA}"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0109B868-7D43-4B59-965E-94E6AABE1968}" type="slidenum">
              <a:rPr lang="tr-TR" altLang="tr-TR"/>
              <a:pPr/>
              <a:t>40</a:t>
            </a:fld>
            <a:endParaRPr lang="tr-TR" altLang="tr-TR"/>
          </a:p>
        </p:txBody>
      </p:sp>
      <p:pic>
        <p:nvPicPr>
          <p:cNvPr id="22532" name="Picture 4" descr="tara023"/>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87450" y="0"/>
            <a:ext cx="6619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548C5FC-4F1B-468B-ACC2-A8C4D3DEAF9E}"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E87AFB31-99C4-4023-8D4D-46DF72078480}" type="slidenum">
              <a:rPr lang="tr-TR" altLang="tr-TR"/>
              <a:pPr/>
              <a:t>41</a:t>
            </a:fld>
            <a:endParaRPr lang="tr-TR" altLang="tr-TR"/>
          </a:p>
        </p:txBody>
      </p:sp>
      <p:pic>
        <p:nvPicPr>
          <p:cNvPr id="24580" name="Picture 4" descr="tara024"/>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042988" y="0"/>
            <a:ext cx="64087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120EB2E-4415-4EB8-95E5-ABFCADE41E9C}" type="datetime1">
              <a:rPr lang="tr-TR" altLang="tr-TR"/>
              <a:pPr/>
              <a:t>17.10.2018</a:t>
            </a:fld>
            <a:endParaRPr lang="tr-TR" altLang="tr-TR"/>
          </a:p>
        </p:txBody>
      </p:sp>
      <p:sp>
        <p:nvSpPr>
          <p:cNvPr id="6" name="Slayt Numarası Yer Tutucusu 5"/>
          <p:cNvSpPr>
            <a:spLocks noGrp="1"/>
          </p:cNvSpPr>
          <p:nvPr>
            <p:ph type="sldNum" sz="quarter" idx="12"/>
          </p:nvPr>
        </p:nvSpPr>
        <p:spPr/>
        <p:txBody>
          <a:bodyPr/>
          <a:lstStyle/>
          <a:p>
            <a:fld id="{836D83DE-6F83-4FAD-8AF0-0B723BF013F6}" type="slidenum">
              <a:rPr lang="tr-TR" altLang="tr-TR"/>
              <a:pPr/>
              <a:t>42</a:t>
            </a:fld>
            <a:endParaRPr lang="tr-TR" altLang="tr-TR"/>
          </a:p>
        </p:txBody>
      </p:sp>
      <p:sp>
        <p:nvSpPr>
          <p:cNvPr id="76806" name="WordArt 6"/>
          <p:cNvSpPr>
            <a:spLocks noChangeArrowheads="1" noChangeShapeType="1" noTextEdit="1"/>
          </p:cNvSpPr>
          <p:nvPr/>
        </p:nvSpPr>
        <p:spPr bwMode="auto">
          <a:xfrm>
            <a:off x="1295400" y="2204864"/>
            <a:ext cx="6553200" cy="158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3200" kern="10" dirty="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DÖNEM SONU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BB424B68-62AB-4759-9255-EDCEB7FE1DEE}"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5186FD2C-1DF2-41DF-AF90-C857BD758488}" type="slidenum">
              <a:rPr lang="tr-TR" altLang="tr-TR"/>
              <a:pPr/>
              <a:t>5</a:t>
            </a:fld>
            <a:endParaRPr lang="tr-TR" altLang="tr-TR"/>
          </a:p>
        </p:txBody>
      </p:sp>
      <p:pic>
        <p:nvPicPr>
          <p:cNvPr id="49156" name="Picture 4" descr="tara004"/>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280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7C0BF064-6B7A-42BF-86DD-6202856F3B7A}"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1BDB8F7C-0FD3-4F99-A46C-CB0C96CBBB68}" type="slidenum">
              <a:rPr lang="tr-TR" altLang="tr-TR"/>
              <a:pPr/>
              <a:t>6</a:t>
            </a:fld>
            <a:endParaRPr lang="tr-TR" altLang="tr-TR"/>
          </a:p>
        </p:txBody>
      </p:sp>
      <p:pic>
        <p:nvPicPr>
          <p:cNvPr id="50180" name="Picture 4" descr="tara005"/>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87450" y="0"/>
            <a:ext cx="6280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7644E370-8F09-4E4C-8375-347B41D31E95}"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9A8DF2C4-7DEF-4DDD-8F93-0E390A5E694D}" type="slidenum">
              <a:rPr lang="tr-TR" altLang="tr-TR"/>
              <a:pPr/>
              <a:t>7</a:t>
            </a:fld>
            <a:endParaRPr lang="tr-TR" altLang="tr-TR"/>
          </a:p>
        </p:txBody>
      </p:sp>
      <p:pic>
        <p:nvPicPr>
          <p:cNvPr id="45061" name="Picture 5" descr="tara00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87450" y="0"/>
            <a:ext cx="5905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1D7C7F36-996C-4FAC-8B68-2F8CFA5E8B3D}"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A7F8E16D-6F1A-4FCE-9E7B-D250B45D0C7A}" type="slidenum">
              <a:rPr lang="tr-TR" altLang="tr-TR"/>
              <a:pPr/>
              <a:t>8</a:t>
            </a:fld>
            <a:endParaRPr lang="tr-TR" altLang="tr-TR"/>
          </a:p>
        </p:txBody>
      </p:sp>
      <p:pic>
        <p:nvPicPr>
          <p:cNvPr id="46084" name="Picture 4" descr="tara007"/>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116013" y="0"/>
            <a:ext cx="62626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ED5A160F-48CC-4643-9698-5BDD2C076541}" type="datetime1">
              <a:rPr lang="tr-TR" altLang="tr-TR"/>
              <a:pPr/>
              <a:t>17.10.2018</a:t>
            </a:fld>
            <a:endParaRPr lang="tr-TR" altLang="tr-TR"/>
          </a:p>
        </p:txBody>
      </p:sp>
      <p:sp>
        <p:nvSpPr>
          <p:cNvPr id="5" name="Slayt Numarası Yer Tutucusu 3"/>
          <p:cNvSpPr>
            <a:spLocks noGrp="1"/>
          </p:cNvSpPr>
          <p:nvPr>
            <p:ph type="sldNum" sz="quarter" idx="12"/>
          </p:nvPr>
        </p:nvSpPr>
        <p:spPr/>
        <p:txBody>
          <a:bodyPr/>
          <a:lstStyle/>
          <a:p>
            <a:fld id="{0DABAEF8-E3B8-451A-998E-0DB30B63AFE0}" type="slidenum">
              <a:rPr lang="tr-TR" altLang="tr-TR"/>
              <a:pPr/>
              <a:t>9</a:t>
            </a:fld>
            <a:endParaRPr lang="tr-TR" altLang="tr-TR"/>
          </a:p>
        </p:txBody>
      </p:sp>
      <p:pic>
        <p:nvPicPr>
          <p:cNvPr id="47109" name="Picture 5" descr="tara002"/>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042988" y="0"/>
            <a:ext cx="61928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633</Words>
  <Application>Microsoft Office PowerPoint</Application>
  <PresentationFormat>Ekran Gösterisi (4:3)</PresentationFormat>
  <Paragraphs>135</Paragraphs>
  <Slides>42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42</vt:i4>
      </vt:variant>
    </vt:vector>
  </HeadingPairs>
  <TitlesOfParts>
    <vt:vector size="45" baseType="lpstr">
      <vt:lpstr>Arial</vt:lpstr>
      <vt:lpstr>Times New Roman</vt:lpstr>
      <vt:lpstr>Default Design</vt:lpstr>
      <vt:lpstr>BÖLÜM 11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Şekil 11.6. Sodyum klorat üretimi için akım-diyagramı.</vt:lpstr>
      <vt:lpstr>PowerPoint Sunusu</vt:lpstr>
      <vt:lpstr>PowerPoint Sunusu</vt:lpstr>
      <vt:lpstr>PowerPoint Sunusu</vt:lpstr>
      <vt:lpstr>Çizelge 11.3. Diğer önemli elektrolitik prosesler</vt:lpstr>
      <vt:lpstr>PowerPoint Sunusu</vt:lpstr>
      <vt:lpstr>PowerPoint Sunusu</vt:lpstr>
      <vt:lpstr>PowerPoint Sunusu</vt:lpstr>
      <vt:lpstr>PowerPoint Sunusu</vt:lpstr>
    </vt:vector>
  </TitlesOfParts>
  <Company>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11</dc:title>
  <dc:creator>Kamran POLAT</dc:creator>
  <cp:lastModifiedBy>Kamran Polat</cp:lastModifiedBy>
  <cp:revision>55</cp:revision>
  <dcterms:created xsi:type="dcterms:W3CDTF">2006-12-13T15:03:24Z</dcterms:created>
  <dcterms:modified xsi:type="dcterms:W3CDTF">2018-10-17T19:13:55Z</dcterms:modified>
</cp:coreProperties>
</file>