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96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50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2901875-2CF0-4F25-94BC-31E102FEBD7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38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75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22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5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331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88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08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3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86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6A294-4498-442A-9C42-3D38FEAADF5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B8C4-7029-45C4-B6D1-03D337883D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32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227693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C979-BA52-4321-B0D7-9E16360A8E6D}" type="slidenum">
              <a:rPr lang="tr-TR"/>
              <a:pPr/>
              <a:t>2</a:t>
            </a:fld>
            <a:endParaRPr lang="tr-TR"/>
          </a:p>
        </p:txBody>
      </p:sp>
      <p:sp>
        <p:nvSpPr>
          <p:cNvPr id="145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LİDERİN KAREKTERİZE EDEN ÖZELLİKLER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Amaçladıkları değişime</a:t>
            </a:r>
            <a:r>
              <a:rPr lang="tr-TR"/>
              <a:t> ulaşmalarını engelleyecek olumsuzlukları aşabilmek için enerji ve direnç yüklüdürler.</a:t>
            </a:r>
          </a:p>
          <a:p>
            <a:r>
              <a:rPr lang="tr-TR" b="1"/>
              <a:t>Belirsizlikte ürkmez</a:t>
            </a:r>
            <a:r>
              <a:rPr lang="tr-TR"/>
              <a:t> ve başarı için sabırla beklemeyi bilirler. Başarısızlığı geçici bir durum ve öğrenme fırsatı olarak değerlendirirler.</a:t>
            </a:r>
          </a:p>
        </p:txBody>
      </p:sp>
    </p:spTree>
    <p:extLst>
      <p:ext uri="{BB962C8B-B14F-4D97-AF65-F5344CB8AC3E}">
        <p14:creationId xmlns:p14="http://schemas.microsoft.com/office/powerpoint/2010/main" val="340968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CFE-1BF5-4D16-970F-68662FADE812}" type="slidenum">
              <a:rPr lang="tr-TR"/>
              <a:pPr/>
              <a:t>3</a:t>
            </a:fld>
            <a:endParaRPr lang="tr-TR"/>
          </a:p>
        </p:txBody>
      </p:sp>
      <p:sp>
        <p:nvSpPr>
          <p:cNvPr id="146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LİDERİN KAREKTERİZE EDEN ÖZELLİKLER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Aşırı kuşkuculuğa ve güvensizliğe karşı dirençlidirler.</a:t>
            </a:r>
            <a:r>
              <a:rPr lang="tr-TR"/>
              <a:t> Kendilerine inanırlar, güvenirler ve başkalarının da güvenmesini sağlarlar.</a:t>
            </a:r>
          </a:p>
          <a:p>
            <a:r>
              <a:rPr lang="tr-TR" b="1"/>
              <a:t>Yalnızlığı severler</a:t>
            </a:r>
            <a:r>
              <a:rPr lang="tr-TR"/>
              <a:t> fakat yalnız çalışmazlar. Başarı kollektif bir değerdir ve başkaları ile yaşanarak gerçekleştirilmeli ve paylaşılmalıdır.</a:t>
            </a:r>
          </a:p>
          <a:p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35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0807-ED61-4770-8CBC-5E32915A2087}" type="slidenum">
              <a:rPr lang="tr-TR"/>
              <a:pPr/>
              <a:t>4</a:t>
            </a:fld>
            <a:endParaRPr lang="tr-TR"/>
          </a:p>
        </p:txBody>
      </p:sp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LİDERİN KAREKTERİZE EDEN ÖZELLİKLER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Farklı bir düşünce sistematiğine sahiptirler.</a:t>
            </a:r>
            <a:r>
              <a:rPr lang="tr-TR"/>
              <a:t> bu nedenle değişim ve gelişme potansiyellerini algılayarak bunun için çalışabilirler.</a:t>
            </a:r>
          </a:p>
          <a:p>
            <a:r>
              <a:rPr lang="tr-TR"/>
              <a:t> </a:t>
            </a:r>
            <a:r>
              <a:rPr lang="tr-TR" b="1"/>
              <a:t>Farklı bir düzen duygusu yaratır</a:t>
            </a:r>
            <a:r>
              <a:rPr lang="tr-TR"/>
              <a:t> ve mevcut düzenin kural ve kurumlarına uyumsuz davranırlar.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37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AA0E-CFE9-41B9-86A9-7E07B7607D0E}" type="slidenum">
              <a:rPr lang="tr-TR"/>
              <a:pPr/>
              <a:t>5</a:t>
            </a:fld>
            <a:endParaRPr lang="tr-TR"/>
          </a:p>
        </p:txBody>
      </p:sp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LİDERİN KAREKTERİZE EDEN ÖZELLİKLER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Yönlerini içsel bir dürtü ile genellikle doğru belirler,</a:t>
            </a:r>
            <a:r>
              <a:rPr lang="tr-TR"/>
              <a:t> dışardan gelen ödül, tehdit ve cezalardan etkilenmezler.</a:t>
            </a:r>
          </a:p>
          <a:p>
            <a:r>
              <a:rPr lang="tr-TR" b="1"/>
              <a:t>Gerektiğinde "İkinci Adam" veya herhangi bir izleyici rolünü kolaylıkla benimserler</a:t>
            </a:r>
            <a:r>
              <a:rPr lang="tr-TR"/>
              <a:t>. Sığ su savaşlarında başarısız bir aktör olmaktansa sonuçlardan oluşan bir ziyafete oturmayı tercih ederler. </a:t>
            </a:r>
          </a:p>
          <a:p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98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504E-EE08-4207-A125-CE1B67404578}" type="slidenum">
              <a:rPr lang="tr-TR"/>
              <a:pPr/>
              <a:t>6</a:t>
            </a:fld>
            <a:endParaRPr lang="tr-TR"/>
          </a:p>
        </p:txBody>
      </p:sp>
      <p:sp>
        <p:nvSpPr>
          <p:cNvPr id="149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POTANSİYEL LİDERLER İÇİN TEMEL ÖZELLİKLER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İyi bir hafıza ile desteklenmiş akışkan bir zeka,</a:t>
            </a:r>
          </a:p>
          <a:p>
            <a:r>
              <a:rPr lang="tr-TR" b="1"/>
              <a:t>Yoğun merak ve bilgi arzusu</a:t>
            </a:r>
          </a:p>
        </p:txBody>
      </p:sp>
    </p:spTree>
    <p:extLst>
      <p:ext uri="{BB962C8B-B14F-4D97-AF65-F5344CB8AC3E}">
        <p14:creationId xmlns:p14="http://schemas.microsoft.com/office/powerpoint/2010/main" val="146517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8BCE-6E44-4CAF-8992-C5B3FBFB7CC3}" type="slidenum">
              <a:rPr lang="tr-TR"/>
              <a:pPr/>
              <a:t>7</a:t>
            </a:fld>
            <a:endParaRPr lang="tr-TR"/>
          </a:p>
        </p:txBody>
      </p:sp>
      <p:sp>
        <p:nvSpPr>
          <p:cNvPr id="150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POTANSİYEL LİDERLER İÇİN TEMEL ÖZELLİKLER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Net ve güçlü değerlere dayanan bir davranış tarzı,</a:t>
            </a:r>
          </a:p>
          <a:p>
            <a:r>
              <a:rPr lang="tr-TR" b="1"/>
              <a:t>Yüksek düzeyde kişisel enerji,</a:t>
            </a:r>
          </a:p>
          <a:p>
            <a:r>
              <a:rPr lang="tr-TR" b="1"/>
              <a:t>Sürekli büyümeye yönelik yetenek istek ve vizyon,</a:t>
            </a:r>
          </a:p>
        </p:txBody>
      </p:sp>
    </p:spTree>
    <p:extLst>
      <p:ext uri="{BB962C8B-B14F-4D97-AF65-F5344CB8AC3E}">
        <p14:creationId xmlns:p14="http://schemas.microsoft.com/office/powerpoint/2010/main" val="8776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4E94-5625-4980-B8DF-9108DA2D2D64}" type="slidenum">
              <a:rPr lang="tr-TR"/>
              <a:pPr/>
              <a:t>8</a:t>
            </a:fld>
            <a:endParaRPr lang="tr-TR"/>
          </a:p>
        </p:txBody>
      </p:sp>
      <p:sp>
        <p:nvSpPr>
          <p:cNvPr id="151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POTANSİYEL LİDERLER İÇİN TEMEL ÖZELLİKLER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Başkaları ile etkin duygu ve düşünce aktarımına dayanan haberleşme becerileri,</a:t>
            </a:r>
          </a:p>
          <a:p>
            <a:r>
              <a:rPr lang="tr-TR" b="1"/>
              <a:t>Kendini izleyenlerin mutlu hissetmelerine imkan verecek çekicilik özellikleri.</a:t>
            </a:r>
            <a:r>
              <a:rPr lang="tr-TR"/>
              <a:t> </a:t>
            </a:r>
          </a:p>
          <a:p>
            <a:endParaRPr lang="tr-TR"/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35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40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47B7-AD03-4E92-B678-ADFBD4DACA65}" type="slidenum">
              <a:rPr lang="tr-TR"/>
              <a:pPr/>
              <a:t>9</a:t>
            </a:fld>
            <a:endParaRPr lang="tr-TR"/>
          </a:p>
        </p:txBody>
      </p:sp>
      <p:graphicFrame>
        <p:nvGraphicFramePr>
          <p:cNvPr id="152578" name="Group 2"/>
          <p:cNvGraphicFramePr>
            <a:graphicFrameLocks noGrp="1"/>
          </p:cNvGraphicFramePr>
          <p:nvPr>
            <p:ph type="tbl" idx="1"/>
          </p:nvPr>
        </p:nvGraphicFramePr>
        <p:xfrm>
          <a:off x="0" y="115888"/>
          <a:ext cx="9144000" cy="687387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541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Karakter Tutarlılığı (Integrity)</a:t>
                      </a: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Hayal Kur-Envision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İmkan Ver-Enable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Güçlendir -Empower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Enerji ver-Energize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Geleceği Görme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Profesyonel Uzmanlık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Yönlendirme arzusu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Öz-Güven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Geleceği Tanımlama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İnsanları tanıma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Duygusal Denge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Enerji ve Coşku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Stratejik Plan yapma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Akıl ve Duygusal Zeka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İnsanları Bilgilendirme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Örnek Olma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Hayalleri Paylaşma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İnsanlara Güvenme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Klikler Oluşturmama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Sadık Olma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37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19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339</Words>
  <Application>Microsoft Office PowerPoint</Application>
  <PresentationFormat>Ekran Gösterisi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Ofis Teması</vt:lpstr>
      <vt:lpstr>BEDEN EĞİTİMİNDE YÖNETİM VE ORGANİZASYON</vt:lpstr>
      <vt:lpstr>LİDERİN KAREKTERİZE EDEN ÖZELLİKLER</vt:lpstr>
      <vt:lpstr>LİDERİN KAREKTERİZE EDEN ÖZELLİKLER</vt:lpstr>
      <vt:lpstr>LİDERİN KAREKTERİZE EDEN ÖZELLİKLER</vt:lpstr>
      <vt:lpstr>LİDERİN KAREKTERİZE EDEN ÖZELLİKLER</vt:lpstr>
      <vt:lpstr>POTANSİYEL LİDERLER İÇİN TEMEL ÖZELLİKLER</vt:lpstr>
      <vt:lpstr>POTANSİYEL LİDERLER İÇİN TEMEL ÖZELLİKLER</vt:lpstr>
      <vt:lpstr>POTANSİYEL LİDERLER İÇİN TEMEL ÖZELLİKLER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User</cp:lastModifiedBy>
  <cp:revision>3</cp:revision>
  <dcterms:created xsi:type="dcterms:W3CDTF">2017-11-30T11:56:34Z</dcterms:created>
  <dcterms:modified xsi:type="dcterms:W3CDTF">2020-05-10T15:45:58Z</dcterms:modified>
</cp:coreProperties>
</file>