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65" r:id="rId3"/>
    <p:sldId id="266" r:id="rId4"/>
    <p:sldId id="267" r:id="rId5"/>
    <p:sldId id="268" r:id="rId6"/>
    <p:sldId id="269" r:id="rId7"/>
    <p:sldId id="270" r:id="rId8"/>
    <p:sldId id="271" r:id="rId9"/>
    <p:sldId id="272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6A294-4498-442A-9C42-3D38FEAADF5F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3B8C4-7029-45C4-B6D1-03D337883D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3963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6A294-4498-442A-9C42-3D38FEAADF5F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3B8C4-7029-45C4-B6D1-03D337883D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4507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6A294-4498-442A-9C42-3D38FEAADF5F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3B8C4-7029-45C4-B6D1-03D337883D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4001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838200" y="2362200"/>
            <a:ext cx="7693025" cy="3724275"/>
          </a:xfrm>
        </p:spPr>
        <p:txBody>
          <a:bodyPr/>
          <a:lstStyle/>
          <a:p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2438400" y="6248400"/>
            <a:ext cx="2130425" cy="474663"/>
          </a:xfrm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5791200" y="6248400"/>
            <a:ext cx="2897188" cy="474663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Dr. Semiyha Dolaşır TUNCEL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84138" y="6242050"/>
            <a:ext cx="587375" cy="488950"/>
          </a:xfrm>
        </p:spPr>
        <p:txBody>
          <a:bodyPr/>
          <a:lstStyle>
            <a:lvl1pPr>
              <a:defRPr/>
            </a:lvl1pPr>
          </a:lstStyle>
          <a:p>
            <a:fld id="{72901875-2CF0-4F25-94BC-31E102FEBD73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2385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6A294-4498-442A-9C42-3D38FEAADF5F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3B8C4-7029-45C4-B6D1-03D337883D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0759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6A294-4498-442A-9C42-3D38FEAADF5F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3B8C4-7029-45C4-B6D1-03D337883D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2223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6A294-4498-442A-9C42-3D38FEAADF5F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3B8C4-7029-45C4-B6D1-03D337883D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057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6A294-4498-442A-9C42-3D38FEAADF5F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3B8C4-7029-45C4-B6D1-03D337883D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3314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6A294-4498-442A-9C42-3D38FEAADF5F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3B8C4-7029-45C4-B6D1-03D337883D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4884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6A294-4498-442A-9C42-3D38FEAADF5F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3B8C4-7029-45C4-B6D1-03D337883D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8089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6A294-4498-442A-9C42-3D38FEAADF5F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3B8C4-7029-45C4-B6D1-03D337883D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7323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6A294-4498-442A-9C42-3D38FEAADF5F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3B8C4-7029-45C4-B6D1-03D337883D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2868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D6A294-4498-442A-9C42-3D38FEAADF5F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03B8C4-7029-45C4-B6D1-03D337883D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9328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>
            <a:spLocks noGrp="1" noChangeArrowheads="1"/>
          </p:cNvSpPr>
          <p:nvPr>
            <p:ph type="ftr" sz="quarter" idx="4294967295"/>
          </p:nvPr>
        </p:nvSpPr>
        <p:spPr>
          <a:xfrm>
            <a:off x="5791200" y="6248400"/>
            <a:ext cx="2897188" cy="474663"/>
          </a:xfrm>
          <a:prstGeom prst="rect">
            <a:avLst/>
          </a:prstGeom>
        </p:spPr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76200" y="6248400"/>
            <a:ext cx="587375" cy="488950"/>
          </a:xfrm>
          <a:prstGeom prst="rect">
            <a:avLst/>
          </a:prstGeom>
        </p:spPr>
        <p:txBody>
          <a:bodyPr/>
          <a:lstStyle/>
          <a:p>
            <a:fld id="{CD172866-B4F2-4D25-B8D4-1EC4FD61B450}" type="slidenum">
              <a:rPr lang="tr-TR"/>
              <a:pPr/>
              <a:t>1</a:t>
            </a:fld>
            <a:endParaRPr lang="tr-TR"/>
          </a:p>
        </p:txBody>
      </p:sp>
      <p:sp>
        <p:nvSpPr>
          <p:cNvPr id="2050" name="AutoShap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tr-TR" sz="3200"/>
              <a:t>BEDEN EĞİTİMİNDE YÖNETİM VE ORGANİZASYON</a:t>
            </a:r>
          </a:p>
        </p:txBody>
      </p:sp>
    </p:spTree>
    <p:extLst>
      <p:ext uri="{BB962C8B-B14F-4D97-AF65-F5344CB8AC3E}">
        <p14:creationId xmlns:p14="http://schemas.microsoft.com/office/powerpoint/2010/main" val="22769316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9C979-BA52-4321-B0D7-9E16360A8E6D}" type="slidenum">
              <a:rPr lang="tr-TR"/>
              <a:pPr/>
              <a:t>2</a:t>
            </a:fld>
            <a:endParaRPr lang="tr-TR"/>
          </a:p>
        </p:txBody>
      </p:sp>
      <p:sp>
        <p:nvSpPr>
          <p:cNvPr id="14541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/>
              <a:t>LİDERİN KAREKTERİZE EDEN ÖZELLİKLER</a:t>
            </a:r>
          </a:p>
        </p:txBody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b="1"/>
              <a:t>Amaçladıkları değişime</a:t>
            </a:r>
            <a:r>
              <a:rPr lang="tr-TR"/>
              <a:t> ulaşmalarını engelleyecek olumsuzlukları aşabilmek için enerji ve direnç yüklüdürler.</a:t>
            </a:r>
          </a:p>
          <a:p>
            <a:r>
              <a:rPr lang="tr-TR" b="1"/>
              <a:t>Belirsizlikte ürkmez</a:t>
            </a:r>
            <a:r>
              <a:rPr lang="tr-TR"/>
              <a:t> ve başarı için sabırla beklemeyi bilirler. Başarısızlığı geçici bir durum ve öğrenme fırsatı olarak değerlendirirler.</a:t>
            </a:r>
          </a:p>
        </p:txBody>
      </p:sp>
    </p:spTree>
    <p:extLst>
      <p:ext uri="{BB962C8B-B14F-4D97-AF65-F5344CB8AC3E}">
        <p14:creationId xmlns:p14="http://schemas.microsoft.com/office/powerpoint/2010/main" val="34096830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85CFE-1BF5-4D16-970F-68662FADE812}" type="slidenum">
              <a:rPr lang="tr-TR"/>
              <a:pPr/>
              <a:t>3</a:t>
            </a:fld>
            <a:endParaRPr lang="tr-TR"/>
          </a:p>
        </p:txBody>
      </p:sp>
      <p:sp>
        <p:nvSpPr>
          <p:cNvPr id="14643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/>
              <a:t>LİDERİN KAREKTERİZE EDEN ÖZELLİKLER</a:t>
            </a:r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b="1"/>
              <a:t>Aşırı kuşkuculuğa ve güvensizliğe karşı dirençlidirler.</a:t>
            </a:r>
            <a:r>
              <a:rPr lang="tr-TR"/>
              <a:t> Kendilerine inanırlar, güvenirler ve başkalarının da güvenmesini sağlarlar.</a:t>
            </a:r>
          </a:p>
          <a:p>
            <a:r>
              <a:rPr lang="tr-TR" b="1"/>
              <a:t>Yalnızlığı severler</a:t>
            </a:r>
            <a:r>
              <a:rPr lang="tr-TR"/>
              <a:t> fakat yalnız çalışmazlar. Başarı kollektif bir değerdir ve başkaları ile yaşanarak gerçekleştirilmeli ve paylaşılmalıdır.</a:t>
            </a:r>
          </a:p>
          <a:p>
            <a:endParaRPr lang="tr-TR"/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73511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80807-ED61-4770-8CBC-5E32915A2087}" type="slidenum">
              <a:rPr lang="tr-TR"/>
              <a:pPr/>
              <a:t>4</a:t>
            </a:fld>
            <a:endParaRPr lang="tr-TR"/>
          </a:p>
        </p:txBody>
      </p:sp>
      <p:sp>
        <p:nvSpPr>
          <p:cNvPr id="14745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/>
              <a:t>LİDERİN KAREKTERİZE EDEN ÖZELLİKLER</a:t>
            </a:r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b="1"/>
              <a:t>Farklı bir düşünce sistematiğine sahiptirler.</a:t>
            </a:r>
            <a:r>
              <a:rPr lang="tr-TR"/>
              <a:t> bu nedenle değişim ve gelişme potansiyellerini algılayarak bunun için çalışabilirler.</a:t>
            </a:r>
          </a:p>
          <a:p>
            <a:r>
              <a:rPr lang="tr-TR"/>
              <a:t> </a:t>
            </a:r>
            <a:r>
              <a:rPr lang="tr-TR" b="1"/>
              <a:t>Farklı bir düzen duygusu yaratır</a:t>
            </a:r>
            <a:r>
              <a:rPr lang="tr-TR"/>
              <a:t> ve mevcut düzenin kural ve kurumlarına uyumsuz davranırlar.</a:t>
            </a:r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03735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1AA0E-CFE9-41B9-86A9-7E07B7607D0E}" type="slidenum">
              <a:rPr lang="tr-TR"/>
              <a:pPr/>
              <a:t>5</a:t>
            </a:fld>
            <a:endParaRPr lang="tr-TR"/>
          </a:p>
        </p:txBody>
      </p:sp>
      <p:sp>
        <p:nvSpPr>
          <p:cNvPr id="14848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/>
              <a:t>LİDERİN KAREKTERİZE EDEN ÖZELLİKLER</a:t>
            </a:r>
          </a:p>
        </p:txBody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b="1"/>
              <a:t>Yönlerini içsel bir dürtü ile genellikle doğru belirler,</a:t>
            </a:r>
            <a:r>
              <a:rPr lang="tr-TR"/>
              <a:t> dışardan gelen ödül, tehdit ve cezalardan etkilenmezler.</a:t>
            </a:r>
          </a:p>
          <a:p>
            <a:r>
              <a:rPr lang="tr-TR" b="1"/>
              <a:t>Gerektiğinde "İkinci Adam" veya herhangi bir izleyici rolünü kolaylıkla benimserler</a:t>
            </a:r>
            <a:r>
              <a:rPr lang="tr-TR"/>
              <a:t>. Sığ su savaşlarında başarısız bir aktör olmaktansa sonuçlardan oluşan bir ziyafete oturmayı tercih ederler. </a:t>
            </a:r>
          </a:p>
          <a:p>
            <a:endParaRPr lang="tr-TR"/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59805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2504E-EE08-4207-A125-CE1B67404578}" type="slidenum">
              <a:rPr lang="tr-TR"/>
              <a:pPr/>
              <a:t>6</a:t>
            </a:fld>
            <a:endParaRPr lang="tr-TR"/>
          </a:p>
        </p:txBody>
      </p:sp>
      <p:sp>
        <p:nvSpPr>
          <p:cNvPr id="14950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/>
              <a:t>POTANSİYEL LİDERLER İÇİN TEMEL ÖZELLİKLER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b="1"/>
              <a:t>İyi bir hafıza ile desteklenmiş akışkan bir zeka,</a:t>
            </a:r>
          </a:p>
          <a:p>
            <a:r>
              <a:rPr lang="tr-TR" b="1"/>
              <a:t>Yoğun merak ve bilgi arzusu</a:t>
            </a:r>
          </a:p>
        </p:txBody>
      </p:sp>
    </p:spTree>
    <p:extLst>
      <p:ext uri="{BB962C8B-B14F-4D97-AF65-F5344CB8AC3E}">
        <p14:creationId xmlns:p14="http://schemas.microsoft.com/office/powerpoint/2010/main" val="14651716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88BCE-6E44-4CAF-8992-C5B3FBFB7CC3}" type="slidenum">
              <a:rPr lang="tr-TR"/>
              <a:pPr/>
              <a:t>7</a:t>
            </a:fld>
            <a:endParaRPr lang="tr-TR"/>
          </a:p>
        </p:txBody>
      </p:sp>
      <p:sp>
        <p:nvSpPr>
          <p:cNvPr id="15053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/>
              <a:t>POTANSİYEL LİDERLER İÇİN TEMEL ÖZELLİKLER</a:t>
            </a:r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b="1"/>
              <a:t>Net ve güçlü değerlere dayanan bir davranış tarzı,</a:t>
            </a:r>
          </a:p>
          <a:p>
            <a:r>
              <a:rPr lang="tr-TR" b="1"/>
              <a:t>Yüksek düzeyde kişisel enerji,</a:t>
            </a:r>
          </a:p>
          <a:p>
            <a:r>
              <a:rPr lang="tr-TR" b="1"/>
              <a:t>Sürekli büyümeye yönelik yetenek istek ve vizyon,</a:t>
            </a:r>
          </a:p>
        </p:txBody>
      </p:sp>
    </p:spTree>
    <p:extLst>
      <p:ext uri="{BB962C8B-B14F-4D97-AF65-F5344CB8AC3E}">
        <p14:creationId xmlns:p14="http://schemas.microsoft.com/office/powerpoint/2010/main" val="877625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E4E94-5625-4980-B8DF-9108DA2D2D64}" type="slidenum">
              <a:rPr lang="tr-TR"/>
              <a:pPr/>
              <a:t>8</a:t>
            </a:fld>
            <a:endParaRPr lang="tr-TR"/>
          </a:p>
        </p:txBody>
      </p:sp>
      <p:sp>
        <p:nvSpPr>
          <p:cNvPr id="15155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/>
              <a:t>POTANSİYEL LİDERLER İÇİN TEMEL ÖZELLİKLER</a:t>
            </a:r>
          </a:p>
        </p:txBody>
      </p:sp>
      <p:sp>
        <p:nvSpPr>
          <p:cNvPr id="151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b="1"/>
              <a:t>Başkaları ile etkin duygu ve düşünce aktarımına dayanan haberleşme becerileri,</a:t>
            </a:r>
          </a:p>
          <a:p>
            <a:r>
              <a:rPr lang="tr-TR" b="1"/>
              <a:t>Kendini izleyenlerin mutlu hissetmelerine imkan verecek çekicilik özellikleri.</a:t>
            </a:r>
            <a:r>
              <a:rPr lang="tr-TR"/>
              <a:t> </a:t>
            </a:r>
          </a:p>
          <a:p>
            <a:endParaRPr lang="tr-TR"/>
          </a:p>
          <a:p>
            <a:pPr>
              <a:buFont typeface="Wingdings" pitchFamily="2" charset="2"/>
              <a:buNone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03501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40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D47B7-AD03-4E92-B678-ADFBD4DACA65}" type="slidenum">
              <a:rPr lang="tr-TR"/>
              <a:pPr/>
              <a:t>9</a:t>
            </a:fld>
            <a:endParaRPr lang="tr-TR"/>
          </a:p>
        </p:txBody>
      </p:sp>
      <p:graphicFrame>
        <p:nvGraphicFramePr>
          <p:cNvPr id="152578" name="Group 2"/>
          <p:cNvGraphicFramePr>
            <a:graphicFrameLocks noGrp="1"/>
          </p:cNvGraphicFramePr>
          <p:nvPr>
            <p:ph type="tbl" idx="1"/>
          </p:nvPr>
        </p:nvGraphicFramePr>
        <p:xfrm>
          <a:off x="0" y="115888"/>
          <a:ext cx="9144000" cy="6873877"/>
        </p:xfrm>
        <a:graphic>
          <a:graphicData uri="http://schemas.openxmlformats.org/drawingml/2006/table">
            <a:tbl>
              <a:tblPr/>
              <a:tblGrid>
                <a:gridCol w="228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254125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Karakter Tutarlılığı (Integrity)</a:t>
                      </a:r>
                      <a:r>
                        <a:rPr kumimoji="0" lang="tr-T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/>
                      </a:r>
                      <a:br>
                        <a:rPr kumimoji="0" lang="tr-T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endParaRPr kumimoji="0" lang="tr-TR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808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4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Hayal Kur-Envision</a:t>
                      </a:r>
                      <a:endParaRPr kumimoji="0" lang="tr-TR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İmkan Ver-Enable</a:t>
                      </a:r>
                      <a:endParaRPr kumimoji="0" lang="tr-TR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Güçlendir -Empower</a:t>
                      </a:r>
                      <a:endParaRPr kumimoji="0" lang="tr-TR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Enerji ver-Energize</a:t>
                      </a:r>
                      <a:endParaRPr kumimoji="0" lang="tr-TR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4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Geleceği Görme</a:t>
                      </a:r>
                      <a:endParaRPr kumimoji="0" lang="tr-TR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Profesyonel Uzmanlık</a:t>
                      </a:r>
                      <a:endParaRPr kumimoji="0" lang="tr-TR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Yönlendirme arzusu</a:t>
                      </a:r>
                      <a:endParaRPr kumimoji="0" lang="tr-TR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Öz-Güven</a:t>
                      </a:r>
                      <a:endParaRPr kumimoji="0" lang="tr-TR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42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Geleceği Tanımlama</a:t>
                      </a:r>
                      <a:endParaRPr kumimoji="0" lang="tr-TR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İnsanları tanıma</a:t>
                      </a:r>
                      <a:endParaRPr kumimoji="0" lang="tr-TR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Duygusal Denge</a:t>
                      </a:r>
                      <a:endParaRPr kumimoji="0" lang="tr-TR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Enerji ve Coşku</a:t>
                      </a:r>
                      <a:endParaRPr kumimoji="0" lang="tr-TR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46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Stratejik Plan yapma</a:t>
                      </a:r>
                      <a:endParaRPr kumimoji="0" lang="tr-TR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Akıl ve Duygusal Zeka</a:t>
                      </a:r>
                      <a:endParaRPr kumimoji="0" lang="tr-TR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İnsanları Bilgilendirme</a:t>
                      </a:r>
                      <a:endParaRPr kumimoji="0" lang="tr-TR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Örnek Olma</a:t>
                      </a:r>
                      <a:endParaRPr kumimoji="0" lang="tr-TR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47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Hayalleri Paylaşma</a:t>
                      </a:r>
                      <a:endParaRPr kumimoji="0" lang="tr-TR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İnsanlara Güvenme</a:t>
                      </a:r>
                      <a:endParaRPr kumimoji="0" lang="tr-TR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Klikler Oluşturmama</a:t>
                      </a:r>
                      <a:endParaRPr kumimoji="0" lang="tr-TR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Sadık Olma</a:t>
                      </a:r>
                      <a:endParaRPr kumimoji="0" lang="tr-TR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93763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808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3194909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339</Words>
  <Application>Microsoft Office PowerPoint</Application>
  <PresentationFormat>Ekran Gösterisi (4:3)</PresentationFormat>
  <Paragraphs>62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5" baseType="lpstr">
      <vt:lpstr>Arial</vt:lpstr>
      <vt:lpstr>Calibri</vt:lpstr>
      <vt:lpstr>Times New Roman</vt:lpstr>
      <vt:lpstr>Trebuchet MS</vt:lpstr>
      <vt:lpstr>Wingdings</vt:lpstr>
      <vt:lpstr>Ofis Teması</vt:lpstr>
      <vt:lpstr>BEDEN EĞİTİMİNDE YÖNETİM VE ORGANİZASYON</vt:lpstr>
      <vt:lpstr>LİDERİN KAREKTERİZE EDEN ÖZELLİKLER</vt:lpstr>
      <vt:lpstr>LİDERİN KAREKTERİZE EDEN ÖZELLİKLER</vt:lpstr>
      <vt:lpstr>LİDERİN KAREKTERİZE EDEN ÖZELLİKLER</vt:lpstr>
      <vt:lpstr>LİDERİN KAREKTERİZE EDEN ÖZELLİKLER</vt:lpstr>
      <vt:lpstr>POTANSİYEL LİDERLER İÇİN TEMEL ÖZELLİKLER</vt:lpstr>
      <vt:lpstr>POTANSİYEL LİDERLER İÇİN TEMEL ÖZELLİKLER</vt:lpstr>
      <vt:lpstr>POTANSİYEL LİDERLER İÇİN TEMEL ÖZELLİKLER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BEDEN EĞİTİMİNDE YÖNETİM VE ORGANİZASYON</dc:title>
  <dc:creator>Öğretmenlik</dc:creator>
  <cp:lastModifiedBy>User</cp:lastModifiedBy>
  <cp:revision>3</cp:revision>
  <dcterms:created xsi:type="dcterms:W3CDTF">2017-11-30T11:56:34Z</dcterms:created>
  <dcterms:modified xsi:type="dcterms:W3CDTF">2020-05-10T15:45:58Z</dcterms:modified>
</cp:coreProperties>
</file>