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3A51C0D-C3C6-49D9-9618-7C9484263C7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33A51C0D-C3C6-49D9-9618-7C9484263C7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33A51C0D-C3C6-49D9-9618-7C9484263C7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33A51C0D-C3C6-49D9-9618-7C9484263C7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33A51C0D-C3C6-49D9-9618-7C9484263C7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33A51C0D-C3C6-49D9-9618-7C9484263C7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33A51C0D-C3C6-49D9-9618-7C9484263C7A}"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3A51C0D-C3C6-49D9-9618-7C9484263C7A}"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3A51C0D-C3C6-49D9-9618-7C9484263C7A}"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33A51C0D-C3C6-49D9-9618-7C9484263C7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33A51C0D-C3C6-49D9-9618-7C9484263C7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EF62EC-C9E1-405E-8093-64A06439D356}"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51C0D-C3C6-49D9-9618-7C9484263C7A}"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F62EC-C9E1-405E-8093-64A06439D356}"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4. KÜRESEL TURİZM ETİĞİ İLKELERİ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Global Turizm Etik Kodlar ı 1997 yılında Dünya Turizm Örgütü’nün (WTO) İstanbul’da düzenlediği genel toplantı esnasında belirlenmiştir. Bunu takip eden iki yıl içerisinde ise belirlenen kurallar, Dünya Turizm Örgütü Genel Sekreterliği, Dünya Turizm Örgütü İş Konseyi, Dünya Turizm Örgütü Bölge Komisyonu ve Dünya Turizm Örgütü İdari Konseyi tarafından daha kapsamlı bir şekilde düzenlenmiştir.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3771" y="1341912"/>
            <a:ext cx="10570029" cy="4835051"/>
          </a:xfrm>
        </p:spPr>
        <p:txBody>
          <a:bodyPr/>
          <a:lstStyle/>
          <a:p>
            <a:pPr marL="0" indent="0" algn="just">
              <a:buNone/>
            </a:pPr>
            <a:r>
              <a:rPr lang="tr-TR" b="1" dirty="0" smtClean="0">
                <a:latin typeface="Arial" panose="020B0604020202020204" pitchFamily="34" charset="0"/>
                <a:cs typeface="Arial" panose="020B0604020202020204" pitchFamily="34" charset="0"/>
              </a:rPr>
              <a:t> Turizm profesyonelleri, kendi servis kalitelerini yükseltecek konularda, örneğin emniyet, sağlık, gıda güvenliği konularında komu otoriteleri ile mümkün olduğunca yakın bir işbirliği içinde olmalıdır. Benzer şekilde, uygun sigorta ve yardım sistemlerinin varlığını güvence altına almak da yatırımcıların yükümlülüğü altında olmalıdır.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500" b="1" dirty="0" smtClean="0">
                <a:latin typeface="Arial" panose="020B0604020202020204" pitchFamily="34" charset="0"/>
                <a:cs typeface="Arial" panose="020B0604020202020204" pitchFamily="34" charset="0"/>
              </a:rPr>
              <a:t>7. Turizm hakkı: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Yeryüzü kaynaklarına kişisel erişim, güzelliklerin keşfi ve keyfi, bütün dünya vatandaşlarına eşit olarak açık bir haktır. </a:t>
            </a:r>
            <a:endParaRPr lang="tr-TR" b="1" dirty="0" smtClean="0">
              <a:latin typeface="Arial" panose="020B0604020202020204" pitchFamily="34" charset="0"/>
              <a:cs typeface="Arial" panose="020B0604020202020204" pitchFamily="34" charset="0"/>
            </a:endParaRPr>
          </a:p>
          <a:p>
            <a:pPr marL="0" indent="0" algn="just">
              <a:buNone/>
            </a:pPr>
            <a:endParaRPr lang="tr-TR" sz="3500"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8. Turistik hareket özgürlüğü:</a:t>
            </a:r>
            <a:endParaRPr lang="tr-TR" sz="3500"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Turist ve ziyaretçiler, İnsan Hakları Evrensel Beyannamesi’nin 13’üncü maddesinde de belirtildiği gibi, ulusal ve uluslararası yasalara uygun olarak kendi ülkeleri içinde veya ülkeler arasında seyahat etme özgürlüğüne sahiptir.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2" y="570016"/>
            <a:ext cx="10748158" cy="5606947"/>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9. Turizm çalışanları ve girişimcilerinin hakları:</a:t>
            </a:r>
            <a:endParaRPr lang="tr-TR" sz="3500"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Turizm endüstrisi ve ilgili sektörlerde çalışanların temel hakları, hem kendi ülkelerinde hem de konuk oldukları ülkede ulusal ve yerel yönetimlerin denetimleri altında güvenceye alınmalı, mesleklerine özgü mevsimsellik koşulu mutlaka göz önünde tutulmalı, bulundukları sektörün doğası gereği sahip olduğu esneklik ve global boyuta özen gösterilmelidir. Turizm endüstrisi ve ilgili sektörlerde çalışanlar için, başlangıç ve ileri eğitim bir hak ve görevdir. Bu insanlara bütün sosyal haklar ve iş güvencesi sağlanmalı, özellikle de mevsimlik işçilere gelir durumlarına ilişkin özel bir statü sağlanmalıdır.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712519"/>
            <a:ext cx="10653156" cy="5464444"/>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10. Global Etik Maddelerinin turizme uygulanabilirliği: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 endüstrisinde çalışan kamu sektörü ve özel girişimciler, bu ilkelerin etkili bir şekilde hayata geçirilmesi ve denetlenmesi konusunda işbirliği içinde olmalıdır. Yatırımcı ve girişimciler, başta Dünya Turizm Örgütü olmak üzere, turizm alanında yetkili tüm uluslararası kuruluş ve sivil toplum örgütlerinin, turizmin gelişmesi, insan hakları, çevre ve sağlığın korunması konusundaki rollerini takdir etmelidir. Yine aynı yatırımcılar, Küresel Turizm Etiği İlkelerinin uygulanması ya da yorumlanması konusundaki herhangi bir anlaşmazlık halinde, Dünya Turizm Etiği </a:t>
            </a:r>
            <a:r>
              <a:rPr lang="tr-TR" b="1" dirty="0" err="1" smtClean="0">
                <a:latin typeface="Arial" panose="020B0604020202020204" pitchFamily="34" charset="0"/>
                <a:cs typeface="Arial" panose="020B0604020202020204" pitchFamily="34" charset="0"/>
              </a:rPr>
              <a:t>Komite’sinin</a:t>
            </a:r>
            <a:r>
              <a:rPr lang="tr-TR" b="1" dirty="0" smtClean="0">
                <a:latin typeface="Arial" panose="020B0604020202020204" pitchFamily="34" charset="0"/>
                <a:cs typeface="Arial" panose="020B0604020202020204" pitchFamily="34" charset="0"/>
              </a:rPr>
              <a:t> hakemliğini kabul ederler.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712519"/>
            <a:ext cx="10700657" cy="5464444"/>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1 Ekim 1999 tarihinde tam anlamıyla kabul edilen “Turizmde Global Etik İlkeler Bildirgesi” (The Global Code of Ethics for Tourism) 10 ayrı bölümden oluşmaktadır. Bu bölümlerin konu başlıkları ise şu şekilde sıralanabilir; Turizmin Toplumlararası Karşılıklı Anlayışa Katkısı, Turizmin Bireysel ve Kolektif Yönleri, Sürdürülebilir Gelişmenin Unsuru Olarak Turizm, Kültürel Mirası Kullanan ve Zenginleştiren Unsur Olarak Turizm, Ülke ve Toplumların Refahını Artıran Bir Faaliyet Olarak Turizm, Turizmin Geliştirilmesinde Tarafların Yükümlülükleri, Turizme Katılma Hakkı, Turizm Hareketinde Özgürlük, Çalışanların ve Girişimcilerin Hakları ve Turizmde Global Etik İlkelerin Uygulanması.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395" y="1246909"/>
            <a:ext cx="10629405" cy="4930054"/>
          </a:xfrm>
        </p:spPr>
        <p:txBody>
          <a:bodyPr/>
          <a:lstStyle/>
          <a:p>
            <a:pPr marL="0" indent="0" algn="just">
              <a:buNone/>
            </a:pPr>
            <a:r>
              <a:rPr lang="tr-TR" b="1" dirty="0" smtClean="0">
                <a:latin typeface="Arial" panose="020B0604020202020204" pitchFamily="34" charset="0"/>
                <a:cs typeface="Arial" panose="020B0604020202020204" pitchFamily="34" charset="0"/>
              </a:rPr>
              <a:t> Turizmin Toplumlararası Karşılıklı Anlayışa Katkısı bölümünde yer alan konuda felsefi ve ahlaki değerler ile kültürel ve dini değerlerin çeşitliliğini kavramanın ve bunlara saygı göstermenin, sorumlu turizmin temeli ve sonucu olduğundan bahsedilmektedir.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5"/>
            <a:ext cx="11096502" cy="1325563"/>
          </a:xfrm>
        </p:spPr>
        <p:txBody>
          <a:bodyPr>
            <a:normAutofit/>
          </a:bodyPr>
          <a:lstStyle/>
          <a:p>
            <a:r>
              <a:rPr lang="tr-TR" sz="3500" b="1" dirty="0" smtClean="0">
                <a:latin typeface="Arial" panose="020B0604020202020204" pitchFamily="34" charset="0"/>
                <a:cs typeface="Arial" panose="020B0604020202020204" pitchFamily="34" charset="0"/>
              </a:rPr>
              <a:t>1. Turizmin halk ve toplumlar arasında karşılıklı saygı ve anlayış ilişkilerine katkıları: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Farklı dinsel, felsefi ya da moral inançlara saygı ve hoşgörü temelinde insanlığın ortak etik değerleri, sorumlu bir turizm anlayışının hem temeli hem de sonucudur. Turizme yatırım yapan işletmeler ve bizzat turistler, gittikleri ülkenin azınlık ve yerli halkları da dahil olmak üzere bütün halkların toplumsal – kültürel gelenek ve pratiklerini gözetmek durumunda olmalıdır. Benzer şekilde turistik etkinlikler de ev sahibi ülke ya da bölgelerin gelenek, örf, adet ve yasalarına uygun ve saygılı olmalıdır.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500" b="1" dirty="0" smtClean="0">
                <a:latin typeface="Arial" panose="020B0604020202020204" pitchFamily="34" charset="0"/>
                <a:cs typeface="Arial" panose="020B0604020202020204" pitchFamily="34" charset="0"/>
              </a:rPr>
              <a:t>2. Bireysel ve kolektif bir tatmin aracı olarak turizm: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Dinlenme, rahatlama, kültür ve doğayla baş başa kalma gereksinimlerinin en doğrudan giderildiği ayrıcalıklı etkinlik olarak turizm, bireysel ve kolektif memnuniyetin en iyi karşılanabileceği bir alan olarak tasarlanmalı ve yaşanılmalıdır. Yeterince açık fikirlerle uygulandığında turizm, kişisel eğitimin, karşılıklı hoşgörünün ve kültürel çeşitliliğin halklar arasındaki farklılıkları öğrenmenin en temel yoludur.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5018" y="365125"/>
            <a:ext cx="11079678" cy="1325563"/>
          </a:xfrm>
        </p:spPr>
        <p:txBody>
          <a:bodyPr>
            <a:normAutofit/>
          </a:bodyPr>
          <a:lstStyle/>
          <a:p>
            <a:r>
              <a:rPr lang="tr-TR" sz="3500" b="1" dirty="0" smtClean="0">
                <a:latin typeface="Arial" panose="020B0604020202020204" pitchFamily="34" charset="0"/>
                <a:cs typeface="Arial" panose="020B0604020202020204" pitchFamily="34" charset="0"/>
              </a:rPr>
              <a:t>3. Sürekli bir gelişme faktörü olarak turizm: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Turizm yatırımcıları, yatırım yaptıkları bölgelerdeki doğal çevrenin en önde gelen koruyucularıdır. Şimdiki ve gelecek nesillerin özlem ve gereksinimlerini dürüst bir biçimde karşılayarak sağlam, sürekli ve sürdürülebilir bir ekonomik gelişme sağlarlar. Mümkün olduğu ölçüde israftan kaçınarak, başta su ve enerji olmak üzere nadir bulunan değerli kaynakların korunmasına yardım eden her türlü turizm yatırımına, ulusal, bölgesel ve yerel kamu otoritelerince öncelik ve teşvik verilmelidir.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891" y="365125"/>
            <a:ext cx="11329060" cy="1325563"/>
          </a:xfrm>
        </p:spPr>
        <p:txBody>
          <a:bodyPr>
            <a:normAutofit/>
          </a:bodyPr>
          <a:lstStyle/>
          <a:p>
            <a:r>
              <a:rPr lang="tr-TR" sz="3500" b="1" dirty="0" smtClean="0">
                <a:latin typeface="Arial" panose="020B0604020202020204" pitchFamily="34" charset="0"/>
                <a:cs typeface="Arial" panose="020B0604020202020204" pitchFamily="34" charset="0"/>
              </a:rPr>
              <a:t>4. İnsanlığın ortak kültürel mirasından yararlanan ve onu zenginleştiren bir etkinlik olarak turizm</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Turizmin kaynakları insanlığın ortak mirasıdır ve buraların yerleşik toplulukları, bu kaynaklar üzerinde özel hak ve yükümlülüklere sahiptir. Turizm politikaları ve turistik etkinlikler, gelecek kuşaklara aktarmakla yükümlü oldukları kültürel, arkeolojik ve sanatsal mirasa özen gösterilerek gerçekleştirilmelidir.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3143" y="365125"/>
            <a:ext cx="10984675" cy="1325563"/>
          </a:xfrm>
        </p:spPr>
        <p:txBody>
          <a:bodyPr>
            <a:normAutofit/>
          </a:bodyPr>
          <a:lstStyle/>
          <a:p>
            <a:r>
              <a:rPr lang="tr-TR" sz="3500" b="1" dirty="0" smtClean="0">
                <a:latin typeface="Arial" panose="020B0604020202020204" pitchFamily="34" charset="0"/>
                <a:cs typeface="Arial" panose="020B0604020202020204" pitchFamily="34" charset="0"/>
              </a:rPr>
              <a:t>5. Ev sahibi ülkeler ve toplumlar için fayda üretici bir etkinlik olarak turizm: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Yerel nüfusun turistik etkinliklere katılımı ve bu etkinliklerin yarattığı ekonomik, toplumsal ve kültürel faydalardan ve özellikle de ortaya çıkan iş olanaklarından doğrudan ya da dolaylı olarak yararlanmaları sağlanmalıdır. Turizm politikaları, ziyaret edilen bölgelerdeki nüfusun yaşam standartlarının yükseltecek ve gereksinimlerini karşılayacak şekilde planlanmalı, turizm alanlarına yönelik planlama, mimari yaklaşım ve diğer operasyonlarda şayet aynı kalitede eleman varsa yerliler tercih edilmelidir.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500" b="1" dirty="0" smtClean="0">
                <a:latin typeface="Arial" panose="020B0604020202020204" pitchFamily="34" charset="0"/>
                <a:cs typeface="Arial" panose="020B0604020202020204" pitchFamily="34" charset="0"/>
              </a:rPr>
              <a:t>6. Yatırımcıların turizmin gelişmesindeki yükümlülükleri:</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Turizm yatırımcıları ve işletmeleri seyahat ve konaklama koşulları ve tesisleri hakkında ziyaretçilere doğru ve nesnel bilgi vermekle yükümlüdür. Müşterilerine sözleşmede taahhüt ettikleri konular, örneğin sundukları servisin kalitesi, ücreti ve diğer nitelikleri, yükümlülüklere uyulmaması halinde müşteri zararının nasıl tazmin edileceği gibi konular açık ve kolay anlaşılır bir dille belirtilmiş olmalıdır.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6574</Words>
  <Application>WPS Presentation</Application>
  <PresentationFormat>Geniş ekran</PresentationFormat>
  <Paragraphs>52</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Microsoft YaHei</vt:lpstr>
      <vt:lpstr/>
      <vt:lpstr>Arial Unicode MS</vt:lpstr>
      <vt:lpstr>Calibri Light</vt:lpstr>
      <vt:lpstr>Calibri</vt:lpstr>
      <vt:lpstr>Office Teması</vt:lpstr>
      <vt:lpstr>4. KÜRESEL TURİZM ETİĞİ İLKELERİ </vt:lpstr>
      <vt:lpstr>PowerPoint 演示文稿</vt:lpstr>
      <vt:lpstr>PowerPoint 演示文稿</vt:lpstr>
      <vt:lpstr>1. Turizmin halk ve toplumlar arasında karşılıklı saygı ve anlayış ilişkilerine katkıları: </vt:lpstr>
      <vt:lpstr>2. Bireysel ve kolektif bir tatmin aracı olarak turizm: </vt:lpstr>
      <vt:lpstr>3. Sürekli bir gelişme faktörü olarak turizm: </vt:lpstr>
      <vt:lpstr>4. İnsanlığın ortak kültürel mirasından yararlanan ve onu zenginleştiren bir etkinlik olarak turizm</vt:lpstr>
      <vt:lpstr>5. Ev sahibi ülkeler ve toplumlar için fayda üretici bir etkinlik olarak turizm: </vt:lpstr>
      <vt:lpstr>6. Yatırımcıların turizmin gelişmesindeki yükümlülükleri:</vt:lpstr>
      <vt:lpstr>PowerPoint 演示文稿</vt:lpstr>
      <vt:lpstr>7. Turizm hakkı: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KÜRESEL TURİZM ETİĞİ İLKELERİ </dc:title>
  <dc:creator>Windows Kullanıcısı</dc:creator>
  <cp:lastModifiedBy>ali</cp:lastModifiedBy>
  <cp:revision>5</cp:revision>
  <dcterms:created xsi:type="dcterms:W3CDTF">2018-02-14T13:52:00Z</dcterms:created>
  <dcterms:modified xsi:type="dcterms:W3CDTF">2018-02-16T12:56:47Z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