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9" r:id="rId11"/>
    <p:sldId id="261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75" autoAdjust="0"/>
  </p:normalViewPr>
  <p:slideViewPr>
    <p:cSldViewPr>
      <p:cViewPr>
        <p:scale>
          <a:sx n="100" d="100"/>
          <a:sy n="100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6AF60-B226-458E-B88A-8D527C0B0870}" type="datetimeFigureOut">
              <a:rPr lang="tr-TR" smtClean="0"/>
              <a:pPr/>
              <a:t>22.11.2017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BA8D3-C74F-4C2D-88CE-4A14FDAC071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BA8D3-C74F-4C2D-88CE-4A14FDAC0717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Comic Sans MS" pitchFamily="66" charset="0"/>
              </a:rPr>
              <a:t>TEM-TDEM</a:t>
            </a:r>
            <a:endParaRPr lang="tr-TR" sz="4000" dirty="0">
              <a:latin typeface="Comic Sans MS" pitchFamily="66" charset="0"/>
            </a:endParaRPr>
          </a:p>
        </p:txBody>
      </p:sp>
      <p:pic>
        <p:nvPicPr>
          <p:cNvPr id="1026" name="Picture 2" descr="D:\Jeofizik\Veri Analizi\2015-06-aes-fi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262791" cy="4621776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857224" y="5857892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HAZIRLAYAN:EREN KAYA - 13290369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8387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286256"/>
            <a:ext cx="46101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300678" cy="667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366838"/>
            <a:ext cx="6191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600075"/>
            <a:ext cx="6589713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Servicios-GP-EM-TDEM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36433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3" y="1194206"/>
            <a:ext cx="5715008" cy="401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5380953" cy="410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İçerik Yer Tutucusu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143380"/>
            <a:ext cx="6087325" cy="25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3929090" cy="56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3214678" y="214290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ÖLÇÜM TEKNİKLERİ</a:t>
            </a:r>
            <a:endParaRPr lang="tr-TR" sz="2000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2825" y="2143116"/>
            <a:ext cx="5591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594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714348" y="4429132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1.Profil Ölçüsü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Maden Aramaları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Jeotermal aramaları</a:t>
            </a:r>
          </a:p>
          <a:p>
            <a:pPr marL="342900" indent="-342900"/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2.Sondaj Ölçüsü</a:t>
            </a:r>
            <a:r>
              <a:rPr lang="tr-TR" dirty="0" smtClean="0">
                <a:latin typeface="Comic Sans MS" pitchFamily="66" charset="0"/>
              </a:rPr>
              <a:t>                    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 Yer altı suyu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Petrol çalışmaları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TEM-Au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357562"/>
            <a:ext cx="4643470" cy="3020807"/>
          </a:xfrm>
          <a:prstGeom prst="rect">
            <a:avLst/>
          </a:prstGeom>
          <a:noFill/>
        </p:spPr>
      </p:pic>
      <p:pic>
        <p:nvPicPr>
          <p:cNvPr id="9219" name="Picture 3" descr="C:\Users\user\Downloads\INSRE-DNT_5x5m_T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928670"/>
            <a:ext cx="2362162" cy="4165618"/>
          </a:xfrm>
          <a:prstGeom prst="rect">
            <a:avLst/>
          </a:prstGeom>
          <a:noFill/>
        </p:spPr>
      </p:pic>
      <p:pic>
        <p:nvPicPr>
          <p:cNvPr id="9220" name="Picture 4" descr="C:\Users\user\Downloads\BHEM-Swed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42852"/>
            <a:ext cx="4643470" cy="320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omic Sans MS" pitchFamily="66" charset="0"/>
              </a:rPr>
              <a:t>KULLANILAN CİHAZLAR</a:t>
            </a:r>
            <a:endParaRPr lang="tr-TR" sz="4000" dirty="0">
              <a:latin typeface="Comic Sans MS" pitchFamily="66" charset="0"/>
            </a:endParaRPr>
          </a:p>
        </p:txBody>
      </p:sp>
      <p:pic>
        <p:nvPicPr>
          <p:cNvPr id="6148" name="Picture 4" descr="C:\Users\user\Downloads\RCVRS-GDP-sq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3018805" cy="2524127"/>
          </a:xfrm>
          <a:prstGeom prst="rect">
            <a:avLst/>
          </a:prstGeom>
          <a:noFill/>
        </p:spPr>
      </p:pic>
      <p:pic>
        <p:nvPicPr>
          <p:cNvPr id="6149" name="Picture 5" descr="C:\Users\user\Downloads\INSTR-NT-20_MG_8521-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142984"/>
            <a:ext cx="3500462" cy="2500330"/>
          </a:xfrm>
          <a:prstGeom prst="rect">
            <a:avLst/>
          </a:prstGeom>
          <a:noFill/>
        </p:spPr>
      </p:pic>
      <p:pic>
        <p:nvPicPr>
          <p:cNvPr id="6150" name="Picture 6" descr="C:\Users\user\Downloads\BHEM-Swe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43314"/>
            <a:ext cx="3221676" cy="2428892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643314"/>
            <a:ext cx="36671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Jeofizik\Veri Analizi\fig2_aem_compress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7298"/>
            <a:ext cx="5643570" cy="511015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28596" y="64291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AİRBORNE(HAVADAN TEM)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04"/>
            <a:ext cx="3295466" cy="61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ownloads\Copy-of-mai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5972156" cy="3357586"/>
          </a:xfrm>
          <a:prstGeom prst="rect">
            <a:avLst/>
          </a:prstGeom>
          <a:noFill/>
        </p:spPr>
      </p:pic>
      <p:pic>
        <p:nvPicPr>
          <p:cNvPr id="8197" name="Picture 5" descr="C:\Users\user\Downloads\ind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357562"/>
            <a:ext cx="5715026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27</Words>
  <PresentationFormat>Ekran Gösterisi (4:3)</PresentationFormat>
  <Paragraphs>12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TEM-TDEM</vt:lpstr>
      <vt:lpstr>Slayt 2</vt:lpstr>
      <vt:lpstr>Slayt 3</vt:lpstr>
      <vt:lpstr>Slayt 4</vt:lpstr>
      <vt:lpstr>Slayt 5</vt:lpstr>
      <vt:lpstr>Slayt 6</vt:lpstr>
      <vt:lpstr>KULLANILAN CİHAZLAR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TEM-TDEM</dc:title>
  <dc:creator>user</dc:creator>
  <cp:lastModifiedBy>user</cp:lastModifiedBy>
  <cp:revision>21</cp:revision>
  <dcterms:created xsi:type="dcterms:W3CDTF">2017-11-21T19:48:36Z</dcterms:created>
  <dcterms:modified xsi:type="dcterms:W3CDTF">2017-11-22T21:49:37Z</dcterms:modified>
</cp:coreProperties>
</file>