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40" y="-3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FACAF-46AD-4500-8FF0-A87040F4E3A3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9916C-3F26-4A1D-8E83-C8FF21076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55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58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48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85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48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2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27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38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77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0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15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9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Latin Hukuk Çevresi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Prof. Dr. Arzu OĞUZ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Yrd. Doç. Dr. Selin ÖZDEN MERHACI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73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Latin Hukuk Çevresi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Ana hukuk düzeni Fransız hukuku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Code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Civil</a:t>
            </a:r>
            <a:r>
              <a:rPr lang="tr-TR" dirty="0" smtClean="0">
                <a:solidFill>
                  <a:srgbClr val="002060"/>
                </a:solidFill>
              </a:rPr>
              <a:t>, 1804 tarihinde kabul edilmiş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Fransız devriminin ruhuyla doğmuş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Eski hukuk döneminin feodal hukuk anlayışını bertaraf etmeye yönelmiş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Güneyde Roma hukuku kökenli eski hukuk ile kuzeyde germen kökenli gelenek hukukun karşılaştırılması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56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Fransız Hukuku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Hukukun Kaynakları: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Yazılı hukuk (anayasal normlar-kanun-tüzük)-Örf-adet hukuku-içtihatlar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Mahkemeler Teşkilatı: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Hukuk ve Ceza Mahkemeleri- İdare Mahkemeleri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Hukukçuluk Mesleği ve Hukuk Eğitimi</a:t>
            </a:r>
            <a:endParaRPr lang="tr-TR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20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Code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Civil’in</a:t>
            </a:r>
            <a:r>
              <a:rPr lang="tr-TR" dirty="0" smtClean="0">
                <a:solidFill>
                  <a:srgbClr val="FF0000"/>
                </a:solidFill>
              </a:rPr>
              <a:t> İktibası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Dünyadaki ilk kodifikasyon olarak kabul edilmekte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İfade biçimi ve ifadelerinin esnekliği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19. yüzyılın vatandaşlık ve devlet anlayışının gereklerine cevap vermekte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Fransız devriminin etkileri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Napoleon’un</a:t>
            </a:r>
            <a:r>
              <a:rPr lang="tr-TR" dirty="0" smtClean="0">
                <a:solidFill>
                  <a:srgbClr val="002060"/>
                </a:solidFill>
              </a:rPr>
              <a:t> askeri müdahaleleri</a:t>
            </a:r>
          </a:p>
          <a:p>
            <a:pPr marL="0" indent="0">
              <a:buClr>
                <a:srgbClr val="FF0000"/>
              </a:buClr>
              <a:buNone/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76926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116</Words>
  <Application>Microsoft Office PowerPoint</Application>
  <PresentationFormat>Ekran Gösterisi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Latin Hukuk Çevresi</vt:lpstr>
      <vt:lpstr>Latin Hukuk Çevresi</vt:lpstr>
      <vt:lpstr>Fransız Hukuku</vt:lpstr>
      <vt:lpstr>Code Civil’in İktibası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Karşılaştırmalı Hukuka Giriş</dc:title>
  <dc:creator>zehra</dc:creator>
  <cp:lastModifiedBy>zehra</cp:lastModifiedBy>
  <cp:revision>22</cp:revision>
  <dcterms:created xsi:type="dcterms:W3CDTF">2017-11-08T12:42:18Z</dcterms:created>
  <dcterms:modified xsi:type="dcterms:W3CDTF">2017-11-09T09:31:48Z</dcterms:modified>
</cp:coreProperties>
</file>