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3605EF-9725-4A4A-8045-CF51D75FA7DE}" type="doc">
      <dgm:prSet loTypeId="urn:microsoft.com/office/officeart/2005/8/layout/process4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C062B273-2FC4-41E2-987F-E5F3E256E915}">
      <dgm:prSet phldrT="[Metin]" custT="1"/>
      <dgm:spPr/>
      <dgm:t>
        <a:bodyPr/>
        <a:lstStyle/>
        <a:p>
          <a:r>
            <a:rPr lang="tr-TR" sz="3000" dirty="0" smtClean="0"/>
            <a:t>Yatırım Yapma  Fikri</a:t>
          </a:r>
          <a:endParaRPr lang="tr-TR" sz="3000" dirty="0"/>
        </a:p>
      </dgm:t>
    </dgm:pt>
    <dgm:pt modelId="{921A0EB0-9B60-4FEF-BCE7-3477537C1D3C}" type="parTrans" cxnId="{2BF86506-2D4D-480F-8036-D135107370FF}">
      <dgm:prSet/>
      <dgm:spPr/>
      <dgm:t>
        <a:bodyPr/>
        <a:lstStyle/>
        <a:p>
          <a:endParaRPr lang="tr-TR"/>
        </a:p>
      </dgm:t>
    </dgm:pt>
    <dgm:pt modelId="{53243324-77E8-46F9-A67B-9DFFB6D13B67}" type="sibTrans" cxnId="{2BF86506-2D4D-480F-8036-D135107370FF}">
      <dgm:prSet/>
      <dgm:spPr/>
      <dgm:t>
        <a:bodyPr/>
        <a:lstStyle/>
        <a:p>
          <a:endParaRPr lang="tr-TR"/>
        </a:p>
      </dgm:t>
    </dgm:pt>
    <dgm:pt modelId="{978635DD-3C45-45DF-BCA8-24ABA108522C}">
      <dgm:prSet phldrT="[Metin]" custT="1"/>
      <dgm:spPr/>
      <dgm:t>
        <a:bodyPr/>
        <a:lstStyle/>
        <a:p>
          <a:r>
            <a:rPr lang="tr-TR" sz="2000" dirty="0" smtClean="0"/>
            <a:t>Ekonomik</a:t>
          </a:r>
          <a:endParaRPr lang="tr-TR" sz="2000" dirty="0"/>
        </a:p>
      </dgm:t>
    </dgm:pt>
    <dgm:pt modelId="{80C1A9A9-4EA2-4C90-A4F6-C10C8AEDB043}" type="parTrans" cxnId="{15C231CA-D599-4372-9FB4-C9442C37E9A0}">
      <dgm:prSet/>
      <dgm:spPr/>
      <dgm:t>
        <a:bodyPr/>
        <a:lstStyle/>
        <a:p>
          <a:endParaRPr lang="tr-TR"/>
        </a:p>
      </dgm:t>
    </dgm:pt>
    <dgm:pt modelId="{8503ED0C-3A40-4A2A-A46D-7D687575ADD4}" type="sibTrans" cxnId="{15C231CA-D599-4372-9FB4-C9442C37E9A0}">
      <dgm:prSet/>
      <dgm:spPr/>
      <dgm:t>
        <a:bodyPr/>
        <a:lstStyle/>
        <a:p>
          <a:endParaRPr lang="tr-TR"/>
        </a:p>
      </dgm:t>
    </dgm:pt>
    <dgm:pt modelId="{84397B61-DB42-48CE-AC3A-EE9E280E9934}">
      <dgm:prSet phldrT="[Metin]" custT="1"/>
      <dgm:spPr/>
      <dgm:t>
        <a:bodyPr/>
        <a:lstStyle/>
        <a:p>
          <a:r>
            <a:rPr lang="tr-TR" sz="2000" dirty="0" smtClean="0"/>
            <a:t>Teknik</a:t>
          </a:r>
          <a:endParaRPr lang="tr-TR" sz="2000" dirty="0"/>
        </a:p>
      </dgm:t>
    </dgm:pt>
    <dgm:pt modelId="{1537DC06-2E35-4A6F-BA8A-32EFD87D5B23}" type="parTrans" cxnId="{C25C82E3-0AFB-46E8-B464-CF764E57EB5B}">
      <dgm:prSet/>
      <dgm:spPr/>
      <dgm:t>
        <a:bodyPr/>
        <a:lstStyle/>
        <a:p>
          <a:endParaRPr lang="tr-TR"/>
        </a:p>
      </dgm:t>
    </dgm:pt>
    <dgm:pt modelId="{B05F769B-4602-4135-99C4-482804CC3511}" type="sibTrans" cxnId="{C25C82E3-0AFB-46E8-B464-CF764E57EB5B}">
      <dgm:prSet/>
      <dgm:spPr/>
      <dgm:t>
        <a:bodyPr/>
        <a:lstStyle/>
        <a:p>
          <a:endParaRPr lang="tr-TR"/>
        </a:p>
      </dgm:t>
    </dgm:pt>
    <dgm:pt modelId="{DBC081AA-B0A3-4E2C-ADF1-21E8B93A30A4}">
      <dgm:prSet phldrT="[Metin]" custT="1"/>
      <dgm:spPr/>
      <dgm:t>
        <a:bodyPr/>
        <a:lstStyle/>
        <a:p>
          <a:r>
            <a:rPr lang="tr-TR" sz="3000" dirty="0" smtClean="0"/>
            <a:t>Ön Proje</a:t>
          </a:r>
          <a:endParaRPr lang="tr-TR" sz="3000" dirty="0"/>
        </a:p>
      </dgm:t>
    </dgm:pt>
    <dgm:pt modelId="{0447F983-0FBF-46F9-A2DE-5F4606F9CE69}" type="parTrans" cxnId="{0E1CA259-77BA-4083-BB9F-410D2566F14B}">
      <dgm:prSet/>
      <dgm:spPr/>
      <dgm:t>
        <a:bodyPr/>
        <a:lstStyle/>
        <a:p>
          <a:endParaRPr lang="tr-TR"/>
        </a:p>
      </dgm:t>
    </dgm:pt>
    <dgm:pt modelId="{E036F13D-0181-4340-964B-FCE94FD73114}" type="sibTrans" cxnId="{0E1CA259-77BA-4083-BB9F-410D2566F14B}">
      <dgm:prSet/>
      <dgm:spPr/>
      <dgm:t>
        <a:bodyPr/>
        <a:lstStyle/>
        <a:p>
          <a:endParaRPr lang="tr-TR"/>
        </a:p>
      </dgm:t>
    </dgm:pt>
    <dgm:pt modelId="{0AF8F577-126A-49BB-916E-AA4B6836B49D}">
      <dgm:prSet phldrT="[Metin]" custT="1"/>
      <dgm:spPr/>
      <dgm:t>
        <a:bodyPr/>
        <a:lstStyle/>
        <a:p>
          <a:r>
            <a:rPr lang="tr-TR" sz="3000" dirty="0" smtClean="0"/>
            <a:t>Değerlendirme ve Yatırım Kararı</a:t>
          </a:r>
          <a:endParaRPr lang="tr-TR" sz="3000" dirty="0"/>
        </a:p>
      </dgm:t>
    </dgm:pt>
    <dgm:pt modelId="{41266C8E-6757-4CE6-8746-B1F11F06EAAB}" type="parTrans" cxnId="{40D97C61-EDE3-4E0B-A893-AE67F866A45C}">
      <dgm:prSet/>
      <dgm:spPr/>
      <dgm:t>
        <a:bodyPr/>
        <a:lstStyle/>
        <a:p>
          <a:endParaRPr lang="tr-TR"/>
        </a:p>
      </dgm:t>
    </dgm:pt>
    <dgm:pt modelId="{1A3DDB21-1A14-4A73-95E1-35EDC4863210}" type="sibTrans" cxnId="{40D97C61-EDE3-4E0B-A893-AE67F866A45C}">
      <dgm:prSet/>
      <dgm:spPr/>
      <dgm:t>
        <a:bodyPr/>
        <a:lstStyle/>
        <a:p>
          <a:endParaRPr lang="tr-TR"/>
        </a:p>
      </dgm:t>
    </dgm:pt>
    <dgm:pt modelId="{ACB796E7-E573-4B96-8E1F-361B03E6FCD3}">
      <dgm:prSet phldrT="[Metin]" custT="1"/>
      <dgm:spPr/>
      <dgm:t>
        <a:bodyPr/>
        <a:lstStyle/>
        <a:p>
          <a:r>
            <a:rPr lang="tr-TR" sz="3000" dirty="0" smtClean="0"/>
            <a:t>Kesin Yatırım Projesi</a:t>
          </a:r>
          <a:endParaRPr lang="tr-TR" sz="3000" dirty="0"/>
        </a:p>
      </dgm:t>
    </dgm:pt>
    <dgm:pt modelId="{4BCBD44A-230C-4284-B3A3-249C064E3087}" type="parTrans" cxnId="{72C45928-8B20-4E22-A30B-FA5EC0B5EBEE}">
      <dgm:prSet/>
      <dgm:spPr/>
      <dgm:t>
        <a:bodyPr/>
        <a:lstStyle/>
        <a:p>
          <a:endParaRPr lang="tr-TR"/>
        </a:p>
      </dgm:t>
    </dgm:pt>
    <dgm:pt modelId="{47865FD6-FAB9-4BDA-9D05-047919B03203}" type="sibTrans" cxnId="{72C45928-8B20-4E22-A30B-FA5EC0B5EBEE}">
      <dgm:prSet/>
      <dgm:spPr/>
      <dgm:t>
        <a:bodyPr/>
        <a:lstStyle/>
        <a:p>
          <a:endParaRPr lang="tr-TR"/>
        </a:p>
      </dgm:t>
    </dgm:pt>
    <dgm:pt modelId="{C8E762A0-469A-46BB-B0C5-9F605623849C}">
      <dgm:prSet phldrT="[Metin]" custT="1"/>
      <dgm:spPr/>
      <dgm:t>
        <a:bodyPr/>
        <a:lstStyle/>
        <a:p>
          <a:r>
            <a:rPr lang="tr-TR" sz="2000" dirty="0" smtClean="0"/>
            <a:t>Mali</a:t>
          </a:r>
          <a:endParaRPr lang="tr-TR" sz="2000" dirty="0"/>
        </a:p>
      </dgm:t>
    </dgm:pt>
    <dgm:pt modelId="{F33687C7-16BC-4F8E-AF2C-91B22A0562BD}" type="parTrans" cxnId="{1D5BEE02-FD98-4DF4-8310-0ABE66336AB8}">
      <dgm:prSet/>
      <dgm:spPr/>
      <dgm:t>
        <a:bodyPr/>
        <a:lstStyle/>
        <a:p>
          <a:endParaRPr lang="tr-TR"/>
        </a:p>
      </dgm:t>
    </dgm:pt>
    <dgm:pt modelId="{F6424D4B-7065-4E8B-9E39-15577EBCC8A2}" type="sibTrans" cxnId="{1D5BEE02-FD98-4DF4-8310-0ABE66336AB8}">
      <dgm:prSet/>
      <dgm:spPr/>
      <dgm:t>
        <a:bodyPr/>
        <a:lstStyle/>
        <a:p>
          <a:endParaRPr lang="tr-TR"/>
        </a:p>
      </dgm:t>
    </dgm:pt>
    <dgm:pt modelId="{8562896F-7DB5-4BD7-BE69-154E0650BF7B}">
      <dgm:prSet phldrT="[Metin]" custT="1"/>
      <dgm:spPr/>
      <dgm:t>
        <a:bodyPr/>
        <a:lstStyle/>
        <a:p>
          <a:r>
            <a:rPr lang="tr-TR" sz="2000" dirty="0" smtClean="0"/>
            <a:t>Yasal</a:t>
          </a:r>
          <a:endParaRPr lang="tr-TR" sz="2000" dirty="0"/>
        </a:p>
      </dgm:t>
    </dgm:pt>
    <dgm:pt modelId="{EC396D9F-1267-4CAC-8DDF-54514A1BDF29}" type="parTrans" cxnId="{ED8949AB-C3FD-44A5-8890-A067845CC1FC}">
      <dgm:prSet/>
      <dgm:spPr/>
      <dgm:t>
        <a:bodyPr/>
        <a:lstStyle/>
        <a:p>
          <a:endParaRPr lang="tr-TR"/>
        </a:p>
      </dgm:t>
    </dgm:pt>
    <dgm:pt modelId="{10521B26-E369-4043-976B-371E4BB79395}" type="sibTrans" cxnId="{ED8949AB-C3FD-44A5-8890-A067845CC1FC}">
      <dgm:prSet/>
      <dgm:spPr/>
      <dgm:t>
        <a:bodyPr/>
        <a:lstStyle/>
        <a:p>
          <a:endParaRPr lang="tr-TR"/>
        </a:p>
      </dgm:t>
    </dgm:pt>
    <dgm:pt modelId="{69BBEA42-D0E5-4B35-99D8-5FCDE62BD4AA}">
      <dgm:prSet phldrT="[Metin]" custT="1"/>
      <dgm:spPr/>
      <dgm:t>
        <a:bodyPr/>
        <a:lstStyle/>
        <a:p>
          <a:r>
            <a:rPr lang="tr-TR" sz="3000" dirty="0" smtClean="0"/>
            <a:t>Projenin Uygulanması</a:t>
          </a:r>
          <a:endParaRPr lang="tr-TR" sz="3000" dirty="0"/>
        </a:p>
      </dgm:t>
    </dgm:pt>
    <dgm:pt modelId="{08A99BC7-1340-4FCB-B677-6073095C74AC}" type="parTrans" cxnId="{34FE6B6A-90F0-4A1C-9569-5D52D4210E1B}">
      <dgm:prSet/>
      <dgm:spPr/>
      <dgm:t>
        <a:bodyPr/>
        <a:lstStyle/>
        <a:p>
          <a:endParaRPr lang="tr-TR"/>
        </a:p>
      </dgm:t>
    </dgm:pt>
    <dgm:pt modelId="{8504D414-C9B8-4548-AB62-A7407B1C40DB}" type="sibTrans" cxnId="{34FE6B6A-90F0-4A1C-9569-5D52D4210E1B}">
      <dgm:prSet/>
      <dgm:spPr/>
      <dgm:t>
        <a:bodyPr/>
        <a:lstStyle/>
        <a:p>
          <a:endParaRPr lang="tr-TR"/>
        </a:p>
      </dgm:t>
    </dgm:pt>
    <dgm:pt modelId="{62CF8214-6E6E-43C0-B815-2F9EB8383049}">
      <dgm:prSet phldrT="[Metin]" custT="1"/>
      <dgm:spPr/>
      <dgm:t>
        <a:bodyPr/>
        <a:lstStyle/>
        <a:p>
          <a:r>
            <a:rPr lang="tr-TR" sz="3000" dirty="0" smtClean="0"/>
            <a:t>Deneme Üretimi</a:t>
          </a:r>
          <a:endParaRPr lang="tr-TR" sz="3000" dirty="0"/>
        </a:p>
      </dgm:t>
    </dgm:pt>
    <dgm:pt modelId="{11C75606-DDB6-4BAA-AA5A-11007E1E81A6}" type="parTrans" cxnId="{550EC1A4-80E5-44C7-AC78-D22797FD7E63}">
      <dgm:prSet/>
      <dgm:spPr/>
      <dgm:t>
        <a:bodyPr/>
        <a:lstStyle/>
        <a:p>
          <a:endParaRPr lang="tr-TR"/>
        </a:p>
      </dgm:t>
    </dgm:pt>
    <dgm:pt modelId="{2C600088-04E8-4087-B9F9-B0DD75A49AC9}" type="sibTrans" cxnId="{550EC1A4-80E5-44C7-AC78-D22797FD7E63}">
      <dgm:prSet/>
      <dgm:spPr/>
      <dgm:t>
        <a:bodyPr/>
        <a:lstStyle/>
        <a:p>
          <a:endParaRPr lang="tr-TR"/>
        </a:p>
      </dgm:t>
    </dgm:pt>
    <dgm:pt modelId="{BDD3B8BB-271A-4F9F-B99C-B864FC653780}">
      <dgm:prSet phldrT="[Metin]" custT="1"/>
      <dgm:spPr/>
      <dgm:t>
        <a:bodyPr/>
        <a:lstStyle/>
        <a:p>
          <a:r>
            <a:rPr lang="tr-TR" sz="3000" dirty="0" smtClean="0"/>
            <a:t>Açılış – Projenin Sonu</a:t>
          </a:r>
          <a:endParaRPr lang="tr-TR" sz="3000" dirty="0"/>
        </a:p>
      </dgm:t>
    </dgm:pt>
    <dgm:pt modelId="{2543BB40-D3BE-4B77-903F-8B3E0A90F0F8}" type="parTrans" cxnId="{4EBE010E-CA59-4EF0-BD42-1914DD8E1B9B}">
      <dgm:prSet/>
      <dgm:spPr/>
      <dgm:t>
        <a:bodyPr/>
        <a:lstStyle/>
        <a:p>
          <a:endParaRPr lang="tr-TR"/>
        </a:p>
      </dgm:t>
    </dgm:pt>
    <dgm:pt modelId="{3D6098FC-0A5A-4AB8-9BE5-3AE9BD8BE71D}" type="sibTrans" cxnId="{4EBE010E-CA59-4EF0-BD42-1914DD8E1B9B}">
      <dgm:prSet/>
      <dgm:spPr/>
      <dgm:t>
        <a:bodyPr/>
        <a:lstStyle/>
        <a:p>
          <a:endParaRPr lang="tr-TR"/>
        </a:p>
      </dgm:t>
    </dgm:pt>
    <dgm:pt modelId="{47DA2D4D-EBB0-48DE-8B54-708C27A3A9A3}" type="pres">
      <dgm:prSet presAssocID="{F23605EF-9725-4A4A-8045-CF51D75FA7D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8A807A4-B96B-43A3-BB5C-06000D633CAB}" type="pres">
      <dgm:prSet presAssocID="{BDD3B8BB-271A-4F9F-B99C-B864FC653780}" presName="boxAndChildren" presStyleCnt="0"/>
      <dgm:spPr/>
    </dgm:pt>
    <dgm:pt modelId="{A70F3194-D6CD-4450-A0C3-D3A687CC03F7}" type="pres">
      <dgm:prSet presAssocID="{BDD3B8BB-271A-4F9F-B99C-B864FC653780}" presName="parentTextBox" presStyleLbl="node1" presStyleIdx="0" presStyleCnt="7"/>
      <dgm:spPr/>
      <dgm:t>
        <a:bodyPr/>
        <a:lstStyle/>
        <a:p>
          <a:endParaRPr lang="tr-TR"/>
        </a:p>
      </dgm:t>
    </dgm:pt>
    <dgm:pt modelId="{EFC9AEBF-AAB5-49F1-A3C7-965F76DBA456}" type="pres">
      <dgm:prSet presAssocID="{2C600088-04E8-4087-B9F9-B0DD75A49AC9}" presName="sp" presStyleCnt="0"/>
      <dgm:spPr/>
    </dgm:pt>
    <dgm:pt modelId="{7CDB2B34-5B67-43A0-81F2-8E291F46CCFB}" type="pres">
      <dgm:prSet presAssocID="{62CF8214-6E6E-43C0-B815-2F9EB8383049}" presName="arrowAndChildren" presStyleCnt="0"/>
      <dgm:spPr/>
    </dgm:pt>
    <dgm:pt modelId="{C35931F4-A0F7-45C7-B391-8F3BC1D5FE9E}" type="pres">
      <dgm:prSet presAssocID="{62CF8214-6E6E-43C0-B815-2F9EB8383049}" presName="parentTextArrow" presStyleLbl="node1" presStyleIdx="1" presStyleCnt="7"/>
      <dgm:spPr/>
      <dgm:t>
        <a:bodyPr/>
        <a:lstStyle/>
        <a:p>
          <a:endParaRPr lang="tr-TR"/>
        </a:p>
      </dgm:t>
    </dgm:pt>
    <dgm:pt modelId="{B4BEC938-19EC-487B-935E-65D241AFA353}" type="pres">
      <dgm:prSet presAssocID="{8504D414-C9B8-4548-AB62-A7407B1C40DB}" presName="sp" presStyleCnt="0"/>
      <dgm:spPr/>
    </dgm:pt>
    <dgm:pt modelId="{ED187817-BB44-4B80-BB97-6E02A05E1992}" type="pres">
      <dgm:prSet presAssocID="{69BBEA42-D0E5-4B35-99D8-5FCDE62BD4AA}" presName="arrowAndChildren" presStyleCnt="0"/>
      <dgm:spPr/>
    </dgm:pt>
    <dgm:pt modelId="{103888CC-56EA-494E-BD52-37DC1B8B5580}" type="pres">
      <dgm:prSet presAssocID="{69BBEA42-D0E5-4B35-99D8-5FCDE62BD4AA}" presName="parentTextArrow" presStyleLbl="node1" presStyleIdx="2" presStyleCnt="7"/>
      <dgm:spPr/>
      <dgm:t>
        <a:bodyPr/>
        <a:lstStyle/>
        <a:p>
          <a:endParaRPr lang="tr-TR"/>
        </a:p>
      </dgm:t>
    </dgm:pt>
    <dgm:pt modelId="{64D32F6A-9067-40B8-B71D-71D4B8E92A8B}" type="pres">
      <dgm:prSet presAssocID="{47865FD6-FAB9-4BDA-9D05-047919B03203}" presName="sp" presStyleCnt="0"/>
      <dgm:spPr/>
    </dgm:pt>
    <dgm:pt modelId="{AE60E115-8F6E-4E1B-A787-234AC2DF6947}" type="pres">
      <dgm:prSet presAssocID="{ACB796E7-E573-4B96-8E1F-361B03E6FCD3}" presName="arrowAndChildren" presStyleCnt="0"/>
      <dgm:spPr/>
    </dgm:pt>
    <dgm:pt modelId="{F6980CDF-94B2-42A1-8002-F3CE5E7E7A0D}" type="pres">
      <dgm:prSet presAssocID="{ACB796E7-E573-4B96-8E1F-361B03E6FCD3}" presName="parentTextArrow" presStyleLbl="node1" presStyleIdx="3" presStyleCnt="7"/>
      <dgm:spPr/>
      <dgm:t>
        <a:bodyPr/>
        <a:lstStyle/>
        <a:p>
          <a:endParaRPr lang="tr-TR"/>
        </a:p>
      </dgm:t>
    </dgm:pt>
    <dgm:pt modelId="{4BD41C28-EDF6-4E78-B613-608E78C22D30}" type="pres">
      <dgm:prSet presAssocID="{1A3DDB21-1A14-4A73-95E1-35EDC4863210}" presName="sp" presStyleCnt="0"/>
      <dgm:spPr/>
    </dgm:pt>
    <dgm:pt modelId="{0A7393F6-173D-40A5-A909-C808A268E289}" type="pres">
      <dgm:prSet presAssocID="{0AF8F577-126A-49BB-916E-AA4B6836B49D}" presName="arrowAndChildren" presStyleCnt="0"/>
      <dgm:spPr/>
    </dgm:pt>
    <dgm:pt modelId="{D1655B4E-79B8-402F-9877-E4AFA4400F28}" type="pres">
      <dgm:prSet presAssocID="{0AF8F577-126A-49BB-916E-AA4B6836B49D}" presName="parentTextArrow" presStyleLbl="node1" presStyleIdx="4" presStyleCnt="7"/>
      <dgm:spPr/>
      <dgm:t>
        <a:bodyPr/>
        <a:lstStyle/>
        <a:p>
          <a:endParaRPr lang="tr-TR"/>
        </a:p>
      </dgm:t>
    </dgm:pt>
    <dgm:pt modelId="{6552D7CE-25DE-4E3D-979D-6BCFDCDE8A92}" type="pres">
      <dgm:prSet presAssocID="{E036F13D-0181-4340-964B-FCE94FD73114}" presName="sp" presStyleCnt="0"/>
      <dgm:spPr/>
    </dgm:pt>
    <dgm:pt modelId="{33181676-3076-4ED0-B790-47C282CF2480}" type="pres">
      <dgm:prSet presAssocID="{DBC081AA-B0A3-4E2C-ADF1-21E8B93A30A4}" presName="arrowAndChildren" presStyleCnt="0"/>
      <dgm:spPr/>
    </dgm:pt>
    <dgm:pt modelId="{64126F38-437B-4352-BEF4-952DED8D8625}" type="pres">
      <dgm:prSet presAssocID="{DBC081AA-B0A3-4E2C-ADF1-21E8B93A30A4}" presName="parentTextArrow" presStyleLbl="node1" presStyleIdx="5" presStyleCnt="7"/>
      <dgm:spPr/>
      <dgm:t>
        <a:bodyPr/>
        <a:lstStyle/>
        <a:p>
          <a:endParaRPr lang="tr-TR"/>
        </a:p>
      </dgm:t>
    </dgm:pt>
    <dgm:pt modelId="{B55C8C1F-C028-4027-8ED0-1DAF0C718B4C}" type="pres">
      <dgm:prSet presAssocID="{53243324-77E8-46F9-A67B-9DFFB6D13B67}" presName="sp" presStyleCnt="0"/>
      <dgm:spPr/>
    </dgm:pt>
    <dgm:pt modelId="{CDC99B5D-2F75-4A0E-9D98-0033AE39D9D5}" type="pres">
      <dgm:prSet presAssocID="{C062B273-2FC4-41E2-987F-E5F3E256E915}" presName="arrowAndChildren" presStyleCnt="0"/>
      <dgm:spPr/>
    </dgm:pt>
    <dgm:pt modelId="{3DD154DC-230A-4E01-8CDB-848BBEA62ABC}" type="pres">
      <dgm:prSet presAssocID="{C062B273-2FC4-41E2-987F-E5F3E256E915}" presName="parentTextArrow" presStyleLbl="node1" presStyleIdx="5" presStyleCnt="7"/>
      <dgm:spPr/>
      <dgm:t>
        <a:bodyPr/>
        <a:lstStyle/>
        <a:p>
          <a:endParaRPr lang="tr-TR"/>
        </a:p>
      </dgm:t>
    </dgm:pt>
    <dgm:pt modelId="{3EA4A8FE-E8EC-4447-A41A-418B063A17CD}" type="pres">
      <dgm:prSet presAssocID="{C062B273-2FC4-41E2-987F-E5F3E256E915}" presName="arrow" presStyleLbl="node1" presStyleIdx="6" presStyleCnt="7"/>
      <dgm:spPr/>
      <dgm:t>
        <a:bodyPr/>
        <a:lstStyle/>
        <a:p>
          <a:endParaRPr lang="tr-TR"/>
        </a:p>
      </dgm:t>
    </dgm:pt>
    <dgm:pt modelId="{DC7F416E-CB65-4618-885B-35A5E84636D2}" type="pres">
      <dgm:prSet presAssocID="{C062B273-2FC4-41E2-987F-E5F3E256E915}" presName="descendantArrow" presStyleCnt="0"/>
      <dgm:spPr/>
    </dgm:pt>
    <dgm:pt modelId="{131E5C22-424E-46F6-AFC1-3E8F367051B6}" type="pres">
      <dgm:prSet presAssocID="{978635DD-3C45-45DF-BCA8-24ABA108522C}" presName="childTextArrow" presStyleLbl="fgAccFollowNode1" presStyleIdx="0" presStyleCnt="4" custLinFactNeighborX="3448" custLinFactNeighborY="-235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382DE32-BC6F-4531-BDB8-0D7A7E7F726E}" type="pres">
      <dgm:prSet presAssocID="{84397B61-DB42-48CE-AC3A-EE9E280E9934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D68D61F-4DF4-4A7A-A29D-9A77611D2CB4}" type="pres">
      <dgm:prSet presAssocID="{C8E762A0-469A-46BB-B0C5-9F605623849C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3A12D56-21CF-44AD-AAF2-21A936D2FB51}" type="pres">
      <dgm:prSet presAssocID="{8562896F-7DB5-4BD7-BE69-154E0650BF7B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C60B180-B890-4F12-AAE9-2C9817E6BF4D}" type="presOf" srcId="{BDD3B8BB-271A-4F9F-B99C-B864FC653780}" destId="{A70F3194-D6CD-4450-A0C3-D3A687CC03F7}" srcOrd="0" destOrd="0" presId="urn:microsoft.com/office/officeart/2005/8/layout/process4"/>
    <dgm:cxn modelId="{ED8949AB-C3FD-44A5-8890-A067845CC1FC}" srcId="{C062B273-2FC4-41E2-987F-E5F3E256E915}" destId="{8562896F-7DB5-4BD7-BE69-154E0650BF7B}" srcOrd="3" destOrd="0" parTransId="{EC396D9F-1267-4CAC-8DDF-54514A1BDF29}" sibTransId="{10521B26-E369-4043-976B-371E4BB79395}"/>
    <dgm:cxn modelId="{550EC1A4-80E5-44C7-AC78-D22797FD7E63}" srcId="{F23605EF-9725-4A4A-8045-CF51D75FA7DE}" destId="{62CF8214-6E6E-43C0-B815-2F9EB8383049}" srcOrd="5" destOrd="0" parTransId="{11C75606-DDB6-4BAA-AA5A-11007E1E81A6}" sibTransId="{2C600088-04E8-4087-B9F9-B0DD75A49AC9}"/>
    <dgm:cxn modelId="{CC3E7595-6A52-45B4-932E-9F494E35C680}" type="presOf" srcId="{ACB796E7-E573-4B96-8E1F-361B03E6FCD3}" destId="{F6980CDF-94B2-42A1-8002-F3CE5E7E7A0D}" srcOrd="0" destOrd="0" presId="urn:microsoft.com/office/officeart/2005/8/layout/process4"/>
    <dgm:cxn modelId="{C25C82E3-0AFB-46E8-B464-CF764E57EB5B}" srcId="{C062B273-2FC4-41E2-987F-E5F3E256E915}" destId="{84397B61-DB42-48CE-AC3A-EE9E280E9934}" srcOrd="1" destOrd="0" parTransId="{1537DC06-2E35-4A6F-BA8A-32EFD87D5B23}" sibTransId="{B05F769B-4602-4135-99C4-482804CC3511}"/>
    <dgm:cxn modelId="{3E51B458-42AA-433A-B397-2DFBD51D2CD2}" type="presOf" srcId="{62CF8214-6E6E-43C0-B815-2F9EB8383049}" destId="{C35931F4-A0F7-45C7-B391-8F3BC1D5FE9E}" srcOrd="0" destOrd="0" presId="urn:microsoft.com/office/officeart/2005/8/layout/process4"/>
    <dgm:cxn modelId="{53F55E1A-BCE0-4AE7-BAA0-90E6ED29DDCA}" type="presOf" srcId="{F23605EF-9725-4A4A-8045-CF51D75FA7DE}" destId="{47DA2D4D-EBB0-48DE-8B54-708C27A3A9A3}" srcOrd="0" destOrd="0" presId="urn:microsoft.com/office/officeart/2005/8/layout/process4"/>
    <dgm:cxn modelId="{34FE6B6A-90F0-4A1C-9569-5D52D4210E1B}" srcId="{F23605EF-9725-4A4A-8045-CF51D75FA7DE}" destId="{69BBEA42-D0E5-4B35-99D8-5FCDE62BD4AA}" srcOrd="4" destOrd="0" parTransId="{08A99BC7-1340-4FCB-B677-6073095C74AC}" sibTransId="{8504D414-C9B8-4548-AB62-A7407B1C40DB}"/>
    <dgm:cxn modelId="{4EBE010E-CA59-4EF0-BD42-1914DD8E1B9B}" srcId="{F23605EF-9725-4A4A-8045-CF51D75FA7DE}" destId="{BDD3B8BB-271A-4F9F-B99C-B864FC653780}" srcOrd="6" destOrd="0" parTransId="{2543BB40-D3BE-4B77-903F-8B3E0A90F0F8}" sibTransId="{3D6098FC-0A5A-4AB8-9BE5-3AE9BD8BE71D}"/>
    <dgm:cxn modelId="{EC431DF0-C570-4E8C-B371-0CC48C3024D3}" type="presOf" srcId="{69BBEA42-D0E5-4B35-99D8-5FCDE62BD4AA}" destId="{103888CC-56EA-494E-BD52-37DC1B8B5580}" srcOrd="0" destOrd="0" presId="urn:microsoft.com/office/officeart/2005/8/layout/process4"/>
    <dgm:cxn modelId="{5A162CB5-2D7F-4152-8230-E1B76BFA8C46}" type="presOf" srcId="{C062B273-2FC4-41E2-987F-E5F3E256E915}" destId="{3EA4A8FE-E8EC-4447-A41A-418B063A17CD}" srcOrd="1" destOrd="0" presId="urn:microsoft.com/office/officeart/2005/8/layout/process4"/>
    <dgm:cxn modelId="{1D5BEE02-FD98-4DF4-8310-0ABE66336AB8}" srcId="{C062B273-2FC4-41E2-987F-E5F3E256E915}" destId="{C8E762A0-469A-46BB-B0C5-9F605623849C}" srcOrd="2" destOrd="0" parTransId="{F33687C7-16BC-4F8E-AF2C-91B22A0562BD}" sibTransId="{F6424D4B-7065-4E8B-9E39-15577EBCC8A2}"/>
    <dgm:cxn modelId="{1B9FE8F8-7CD1-4D72-AD73-BFC160FAF94F}" type="presOf" srcId="{84397B61-DB42-48CE-AC3A-EE9E280E9934}" destId="{8382DE32-BC6F-4531-BDB8-0D7A7E7F726E}" srcOrd="0" destOrd="0" presId="urn:microsoft.com/office/officeart/2005/8/layout/process4"/>
    <dgm:cxn modelId="{CED8EFBB-56F5-4585-8729-90F2ADB41552}" type="presOf" srcId="{C8E762A0-469A-46BB-B0C5-9F605623849C}" destId="{AD68D61F-4DF4-4A7A-A29D-9A77611D2CB4}" srcOrd="0" destOrd="0" presId="urn:microsoft.com/office/officeart/2005/8/layout/process4"/>
    <dgm:cxn modelId="{5D053717-3E35-4EA8-91CA-C1D0582F9483}" type="presOf" srcId="{0AF8F577-126A-49BB-916E-AA4B6836B49D}" destId="{D1655B4E-79B8-402F-9877-E4AFA4400F28}" srcOrd="0" destOrd="0" presId="urn:microsoft.com/office/officeart/2005/8/layout/process4"/>
    <dgm:cxn modelId="{B4CCEB83-C397-42D2-8356-5271C20BBA54}" type="presOf" srcId="{DBC081AA-B0A3-4E2C-ADF1-21E8B93A30A4}" destId="{64126F38-437B-4352-BEF4-952DED8D8625}" srcOrd="0" destOrd="0" presId="urn:microsoft.com/office/officeart/2005/8/layout/process4"/>
    <dgm:cxn modelId="{72710C30-F96A-4772-A05F-7FFCC24CF5B9}" type="presOf" srcId="{978635DD-3C45-45DF-BCA8-24ABA108522C}" destId="{131E5C22-424E-46F6-AFC1-3E8F367051B6}" srcOrd="0" destOrd="0" presId="urn:microsoft.com/office/officeart/2005/8/layout/process4"/>
    <dgm:cxn modelId="{2BF86506-2D4D-480F-8036-D135107370FF}" srcId="{F23605EF-9725-4A4A-8045-CF51D75FA7DE}" destId="{C062B273-2FC4-41E2-987F-E5F3E256E915}" srcOrd="0" destOrd="0" parTransId="{921A0EB0-9B60-4FEF-BCE7-3477537C1D3C}" sibTransId="{53243324-77E8-46F9-A67B-9DFFB6D13B67}"/>
    <dgm:cxn modelId="{72C45928-8B20-4E22-A30B-FA5EC0B5EBEE}" srcId="{F23605EF-9725-4A4A-8045-CF51D75FA7DE}" destId="{ACB796E7-E573-4B96-8E1F-361B03E6FCD3}" srcOrd="3" destOrd="0" parTransId="{4BCBD44A-230C-4284-B3A3-249C064E3087}" sibTransId="{47865FD6-FAB9-4BDA-9D05-047919B03203}"/>
    <dgm:cxn modelId="{65E0E78E-7021-42CE-8480-D0B08121DDB3}" type="presOf" srcId="{C062B273-2FC4-41E2-987F-E5F3E256E915}" destId="{3DD154DC-230A-4E01-8CDB-848BBEA62ABC}" srcOrd="0" destOrd="0" presId="urn:microsoft.com/office/officeart/2005/8/layout/process4"/>
    <dgm:cxn modelId="{15C231CA-D599-4372-9FB4-C9442C37E9A0}" srcId="{C062B273-2FC4-41E2-987F-E5F3E256E915}" destId="{978635DD-3C45-45DF-BCA8-24ABA108522C}" srcOrd="0" destOrd="0" parTransId="{80C1A9A9-4EA2-4C90-A4F6-C10C8AEDB043}" sibTransId="{8503ED0C-3A40-4A2A-A46D-7D687575ADD4}"/>
    <dgm:cxn modelId="{40D97C61-EDE3-4E0B-A893-AE67F866A45C}" srcId="{F23605EF-9725-4A4A-8045-CF51D75FA7DE}" destId="{0AF8F577-126A-49BB-916E-AA4B6836B49D}" srcOrd="2" destOrd="0" parTransId="{41266C8E-6757-4CE6-8746-B1F11F06EAAB}" sibTransId="{1A3DDB21-1A14-4A73-95E1-35EDC4863210}"/>
    <dgm:cxn modelId="{C730BFC0-ED48-4F95-8567-719A674BACE9}" type="presOf" srcId="{8562896F-7DB5-4BD7-BE69-154E0650BF7B}" destId="{13A12D56-21CF-44AD-AAF2-21A936D2FB51}" srcOrd="0" destOrd="0" presId="urn:microsoft.com/office/officeart/2005/8/layout/process4"/>
    <dgm:cxn modelId="{0E1CA259-77BA-4083-BB9F-410D2566F14B}" srcId="{F23605EF-9725-4A4A-8045-CF51D75FA7DE}" destId="{DBC081AA-B0A3-4E2C-ADF1-21E8B93A30A4}" srcOrd="1" destOrd="0" parTransId="{0447F983-0FBF-46F9-A2DE-5F4606F9CE69}" sibTransId="{E036F13D-0181-4340-964B-FCE94FD73114}"/>
    <dgm:cxn modelId="{34E884EB-0FFC-4ECD-9938-FDE1BABFB03F}" type="presParOf" srcId="{47DA2D4D-EBB0-48DE-8B54-708C27A3A9A3}" destId="{48A807A4-B96B-43A3-BB5C-06000D633CAB}" srcOrd="0" destOrd="0" presId="urn:microsoft.com/office/officeart/2005/8/layout/process4"/>
    <dgm:cxn modelId="{BA092D8C-249B-4F74-A094-96F11257502E}" type="presParOf" srcId="{48A807A4-B96B-43A3-BB5C-06000D633CAB}" destId="{A70F3194-D6CD-4450-A0C3-D3A687CC03F7}" srcOrd="0" destOrd="0" presId="urn:microsoft.com/office/officeart/2005/8/layout/process4"/>
    <dgm:cxn modelId="{7BA981A8-F568-4FBB-8555-43874B4CC435}" type="presParOf" srcId="{47DA2D4D-EBB0-48DE-8B54-708C27A3A9A3}" destId="{EFC9AEBF-AAB5-49F1-A3C7-965F76DBA456}" srcOrd="1" destOrd="0" presId="urn:microsoft.com/office/officeart/2005/8/layout/process4"/>
    <dgm:cxn modelId="{843314C6-ABBB-4ED9-B43B-D9A8B76C4321}" type="presParOf" srcId="{47DA2D4D-EBB0-48DE-8B54-708C27A3A9A3}" destId="{7CDB2B34-5B67-43A0-81F2-8E291F46CCFB}" srcOrd="2" destOrd="0" presId="urn:microsoft.com/office/officeart/2005/8/layout/process4"/>
    <dgm:cxn modelId="{743F39D0-B63D-4C5C-8B91-FE38169E3588}" type="presParOf" srcId="{7CDB2B34-5B67-43A0-81F2-8E291F46CCFB}" destId="{C35931F4-A0F7-45C7-B391-8F3BC1D5FE9E}" srcOrd="0" destOrd="0" presId="urn:microsoft.com/office/officeart/2005/8/layout/process4"/>
    <dgm:cxn modelId="{8C3E0148-0BD1-45EC-B130-AB5A85E5D9EA}" type="presParOf" srcId="{47DA2D4D-EBB0-48DE-8B54-708C27A3A9A3}" destId="{B4BEC938-19EC-487B-935E-65D241AFA353}" srcOrd="3" destOrd="0" presId="urn:microsoft.com/office/officeart/2005/8/layout/process4"/>
    <dgm:cxn modelId="{EA17279F-C8BA-4DFB-A8AD-0A4F8E2B8B81}" type="presParOf" srcId="{47DA2D4D-EBB0-48DE-8B54-708C27A3A9A3}" destId="{ED187817-BB44-4B80-BB97-6E02A05E1992}" srcOrd="4" destOrd="0" presId="urn:microsoft.com/office/officeart/2005/8/layout/process4"/>
    <dgm:cxn modelId="{347EBD7A-E189-4E2B-8F53-FE08985FFC3E}" type="presParOf" srcId="{ED187817-BB44-4B80-BB97-6E02A05E1992}" destId="{103888CC-56EA-494E-BD52-37DC1B8B5580}" srcOrd="0" destOrd="0" presId="urn:microsoft.com/office/officeart/2005/8/layout/process4"/>
    <dgm:cxn modelId="{7C0FD3A0-4421-4E91-BD97-64B5A1AD13B1}" type="presParOf" srcId="{47DA2D4D-EBB0-48DE-8B54-708C27A3A9A3}" destId="{64D32F6A-9067-40B8-B71D-71D4B8E92A8B}" srcOrd="5" destOrd="0" presId="urn:microsoft.com/office/officeart/2005/8/layout/process4"/>
    <dgm:cxn modelId="{179763A5-F07F-47D7-AA13-B2D9A611EF64}" type="presParOf" srcId="{47DA2D4D-EBB0-48DE-8B54-708C27A3A9A3}" destId="{AE60E115-8F6E-4E1B-A787-234AC2DF6947}" srcOrd="6" destOrd="0" presId="urn:microsoft.com/office/officeart/2005/8/layout/process4"/>
    <dgm:cxn modelId="{C45EA1B7-C1E1-42DD-BAD7-155BBA2F4CF8}" type="presParOf" srcId="{AE60E115-8F6E-4E1B-A787-234AC2DF6947}" destId="{F6980CDF-94B2-42A1-8002-F3CE5E7E7A0D}" srcOrd="0" destOrd="0" presId="urn:microsoft.com/office/officeart/2005/8/layout/process4"/>
    <dgm:cxn modelId="{0DBE24BF-4D70-47F6-AC84-DB052D66419A}" type="presParOf" srcId="{47DA2D4D-EBB0-48DE-8B54-708C27A3A9A3}" destId="{4BD41C28-EDF6-4E78-B613-608E78C22D30}" srcOrd="7" destOrd="0" presId="urn:microsoft.com/office/officeart/2005/8/layout/process4"/>
    <dgm:cxn modelId="{D5B0ADAF-DAB5-4AF2-BD14-4C5E14DEC50F}" type="presParOf" srcId="{47DA2D4D-EBB0-48DE-8B54-708C27A3A9A3}" destId="{0A7393F6-173D-40A5-A909-C808A268E289}" srcOrd="8" destOrd="0" presId="urn:microsoft.com/office/officeart/2005/8/layout/process4"/>
    <dgm:cxn modelId="{AD554725-54EF-4A95-B99E-5423F3B0D9B0}" type="presParOf" srcId="{0A7393F6-173D-40A5-A909-C808A268E289}" destId="{D1655B4E-79B8-402F-9877-E4AFA4400F28}" srcOrd="0" destOrd="0" presId="urn:microsoft.com/office/officeart/2005/8/layout/process4"/>
    <dgm:cxn modelId="{053DD7A0-ED00-492A-89AF-AADCEB54160C}" type="presParOf" srcId="{47DA2D4D-EBB0-48DE-8B54-708C27A3A9A3}" destId="{6552D7CE-25DE-4E3D-979D-6BCFDCDE8A92}" srcOrd="9" destOrd="0" presId="urn:microsoft.com/office/officeart/2005/8/layout/process4"/>
    <dgm:cxn modelId="{795A7D30-3241-4350-B65E-FDEE2153D45A}" type="presParOf" srcId="{47DA2D4D-EBB0-48DE-8B54-708C27A3A9A3}" destId="{33181676-3076-4ED0-B790-47C282CF2480}" srcOrd="10" destOrd="0" presId="urn:microsoft.com/office/officeart/2005/8/layout/process4"/>
    <dgm:cxn modelId="{D6F6CF6D-1E19-4650-B4B4-794F95787512}" type="presParOf" srcId="{33181676-3076-4ED0-B790-47C282CF2480}" destId="{64126F38-437B-4352-BEF4-952DED8D8625}" srcOrd="0" destOrd="0" presId="urn:microsoft.com/office/officeart/2005/8/layout/process4"/>
    <dgm:cxn modelId="{61D7EDED-D45D-4866-9E99-6EBD8012D708}" type="presParOf" srcId="{47DA2D4D-EBB0-48DE-8B54-708C27A3A9A3}" destId="{B55C8C1F-C028-4027-8ED0-1DAF0C718B4C}" srcOrd="11" destOrd="0" presId="urn:microsoft.com/office/officeart/2005/8/layout/process4"/>
    <dgm:cxn modelId="{6E1FC8A2-25FA-41CF-907D-11BCE740B2F3}" type="presParOf" srcId="{47DA2D4D-EBB0-48DE-8B54-708C27A3A9A3}" destId="{CDC99B5D-2F75-4A0E-9D98-0033AE39D9D5}" srcOrd="12" destOrd="0" presId="urn:microsoft.com/office/officeart/2005/8/layout/process4"/>
    <dgm:cxn modelId="{2DBC8630-F1DD-4A27-96EE-E0881F041A42}" type="presParOf" srcId="{CDC99B5D-2F75-4A0E-9D98-0033AE39D9D5}" destId="{3DD154DC-230A-4E01-8CDB-848BBEA62ABC}" srcOrd="0" destOrd="0" presId="urn:microsoft.com/office/officeart/2005/8/layout/process4"/>
    <dgm:cxn modelId="{2B6DF9D9-31E4-4947-ADE8-C10B110DFE41}" type="presParOf" srcId="{CDC99B5D-2F75-4A0E-9D98-0033AE39D9D5}" destId="{3EA4A8FE-E8EC-4447-A41A-418B063A17CD}" srcOrd="1" destOrd="0" presId="urn:microsoft.com/office/officeart/2005/8/layout/process4"/>
    <dgm:cxn modelId="{B5310217-380C-4EF6-A33B-37CD1F246A84}" type="presParOf" srcId="{CDC99B5D-2F75-4A0E-9D98-0033AE39D9D5}" destId="{DC7F416E-CB65-4618-885B-35A5E84636D2}" srcOrd="2" destOrd="0" presId="urn:microsoft.com/office/officeart/2005/8/layout/process4"/>
    <dgm:cxn modelId="{EE52164D-F3EF-4BF9-A547-8E581E90469F}" type="presParOf" srcId="{DC7F416E-CB65-4618-885B-35A5E84636D2}" destId="{131E5C22-424E-46F6-AFC1-3E8F367051B6}" srcOrd="0" destOrd="0" presId="urn:microsoft.com/office/officeart/2005/8/layout/process4"/>
    <dgm:cxn modelId="{8173AA16-F872-42A0-8291-6888E593139E}" type="presParOf" srcId="{DC7F416E-CB65-4618-885B-35A5E84636D2}" destId="{8382DE32-BC6F-4531-BDB8-0D7A7E7F726E}" srcOrd="1" destOrd="0" presId="urn:microsoft.com/office/officeart/2005/8/layout/process4"/>
    <dgm:cxn modelId="{F2C91CFC-BAA9-42AE-887C-352C1F10FB71}" type="presParOf" srcId="{DC7F416E-CB65-4618-885B-35A5E84636D2}" destId="{AD68D61F-4DF4-4A7A-A29D-9A77611D2CB4}" srcOrd="2" destOrd="0" presId="urn:microsoft.com/office/officeart/2005/8/layout/process4"/>
    <dgm:cxn modelId="{C7F382BD-A3CA-48DD-B752-43A8FC763F52}" type="presParOf" srcId="{DC7F416E-CB65-4618-885B-35A5E84636D2}" destId="{13A12D56-21CF-44AD-AAF2-21A936D2FB51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F3194-D6CD-4450-A0C3-D3A687CC03F7}">
      <dsp:nvSpPr>
        <dsp:cNvPr id="0" name=""/>
        <dsp:cNvSpPr/>
      </dsp:nvSpPr>
      <dsp:spPr>
        <a:xfrm>
          <a:off x="0" y="4972884"/>
          <a:ext cx="8352928" cy="54418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Açılış – Projenin Sonu</a:t>
          </a:r>
          <a:endParaRPr lang="tr-TR" sz="3000" kern="1200" dirty="0"/>
        </a:p>
      </dsp:txBody>
      <dsp:txXfrm>
        <a:off x="0" y="4972884"/>
        <a:ext cx="8352928" cy="544180"/>
      </dsp:txXfrm>
    </dsp:sp>
    <dsp:sp modelId="{C35931F4-A0F7-45C7-B391-8F3BC1D5FE9E}">
      <dsp:nvSpPr>
        <dsp:cNvPr id="0" name=""/>
        <dsp:cNvSpPr/>
      </dsp:nvSpPr>
      <dsp:spPr>
        <a:xfrm rot="10800000">
          <a:off x="0" y="4144098"/>
          <a:ext cx="8352928" cy="836949"/>
        </a:xfrm>
        <a:prstGeom prst="upArrowCallout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shade val="51000"/>
                <a:satMod val="130000"/>
              </a:schemeClr>
            </a:gs>
            <a:gs pos="80000">
              <a:schemeClr val="accent3">
                <a:hueOff val="1875044"/>
                <a:satOff val="-2813"/>
                <a:lumOff val="-458"/>
                <a:alphaOff val="0"/>
                <a:shade val="93000"/>
                <a:satMod val="13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Deneme Üretimi</a:t>
          </a:r>
          <a:endParaRPr lang="tr-TR" sz="3000" kern="1200" dirty="0"/>
        </a:p>
      </dsp:txBody>
      <dsp:txXfrm rot="10800000">
        <a:off x="0" y="4144098"/>
        <a:ext cx="8352928" cy="543824"/>
      </dsp:txXfrm>
    </dsp:sp>
    <dsp:sp modelId="{103888CC-56EA-494E-BD52-37DC1B8B5580}">
      <dsp:nvSpPr>
        <dsp:cNvPr id="0" name=""/>
        <dsp:cNvSpPr/>
      </dsp:nvSpPr>
      <dsp:spPr>
        <a:xfrm rot="10800000">
          <a:off x="0" y="3315312"/>
          <a:ext cx="8352928" cy="836949"/>
        </a:xfrm>
        <a:prstGeom prst="upArrowCallou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Projenin Uygulanması</a:t>
          </a:r>
          <a:endParaRPr lang="tr-TR" sz="3000" kern="1200" dirty="0"/>
        </a:p>
      </dsp:txBody>
      <dsp:txXfrm rot="10800000">
        <a:off x="0" y="3315312"/>
        <a:ext cx="8352928" cy="543824"/>
      </dsp:txXfrm>
    </dsp:sp>
    <dsp:sp modelId="{F6980CDF-94B2-42A1-8002-F3CE5E7E7A0D}">
      <dsp:nvSpPr>
        <dsp:cNvPr id="0" name=""/>
        <dsp:cNvSpPr/>
      </dsp:nvSpPr>
      <dsp:spPr>
        <a:xfrm rot="10800000">
          <a:off x="0" y="2486525"/>
          <a:ext cx="8352928" cy="836949"/>
        </a:xfrm>
        <a:prstGeom prst="upArrowCallou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Kesin Yatırım Projesi</a:t>
          </a:r>
          <a:endParaRPr lang="tr-TR" sz="3000" kern="1200" dirty="0"/>
        </a:p>
      </dsp:txBody>
      <dsp:txXfrm rot="10800000">
        <a:off x="0" y="2486525"/>
        <a:ext cx="8352928" cy="543824"/>
      </dsp:txXfrm>
    </dsp:sp>
    <dsp:sp modelId="{D1655B4E-79B8-402F-9877-E4AFA4400F28}">
      <dsp:nvSpPr>
        <dsp:cNvPr id="0" name=""/>
        <dsp:cNvSpPr/>
      </dsp:nvSpPr>
      <dsp:spPr>
        <a:xfrm rot="10800000">
          <a:off x="0" y="1657739"/>
          <a:ext cx="8352928" cy="836949"/>
        </a:xfrm>
        <a:prstGeom prst="upArrowCallou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Değerlendirme ve Yatırım Kararı</a:t>
          </a:r>
          <a:endParaRPr lang="tr-TR" sz="3000" kern="1200" dirty="0"/>
        </a:p>
      </dsp:txBody>
      <dsp:txXfrm rot="10800000">
        <a:off x="0" y="1657739"/>
        <a:ext cx="8352928" cy="543824"/>
      </dsp:txXfrm>
    </dsp:sp>
    <dsp:sp modelId="{64126F38-437B-4352-BEF4-952DED8D8625}">
      <dsp:nvSpPr>
        <dsp:cNvPr id="0" name=""/>
        <dsp:cNvSpPr/>
      </dsp:nvSpPr>
      <dsp:spPr>
        <a:xfrm rot="10800000">
          <a:off x="0" y="828953"/>
          <a:ext cx="8352928" cy="836949"/>
        </a:xfrm>
        <a:prstGeom prst="upArrowCallout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shade val="51000"/>
                <a:satMod val="130000"/>
              </a:schemeClr>
            </a:gs>
            <a:gs pos="80000">
              <a:schemeClr val="accent3">
                <a:hueOff val="9375220"/>
                <a:satOff val="-14067"/>
                <a:lumOff val="-2288"/>
                <a:alphaOff val="0"/>
                <a:shade val="93000"/>
                <a:satMod val="13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Ön Proje</a:t>
          </a:r>
          <a:endParaRPr lang="tr-TR" sz="3000" kern="1200" dirty="0"/>
        </a:p>
      </dsp:txBody>
      <dsp:txXfrm rot="10800000">
        <a:off x="0" y="828953"/>
        <a:ext cx="8352928" cy="543824"/>
      </dsp:txXfrm>
    </dsp:sp>
    <dsp:sp modelId="{3EA4A8FE-E8EC-4447-A41A-418B063A17CD}">
      <dsp:nvSpPr>
        <dsp:cNvPr id="0" name=""/>
        <dsp:cNvSpPr/>
      </dsp:nvSpPr>
      <dsp:spPr>
        <a:xfrm rot="10800000">
          <a:off x="0" y="167"/>
          <a:ext cx="8352928" cy="836949"/>
        </a:xfrm>
        <a:prstGeom prst="upArrowCallou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Yatırım Yapma  Fikri</a:t>
          </a:r>
          <a:endParaRPr lang="tr-TR" sz="3000" kern="1200" dirty="0"/>
        </a:p>
      </dsp:txBody>
      <dsp:txXfrm rot="-10800000">
        <a:off x="0" y="167"/>
        <a:ext cx="8352928" cy="293769"/>
      </dsp:txXfrm>
    </dsp:sp>
    <dsp:sp modelId="{131E5C22-424E-46F6-AFC1-3E8F367051B6}">
      <dsp:nvSpPr>
        <dsp:cNvPr id="0" name=""/>
        <dsp:cNvSpPr/>
      </dsp:nvSpPr>
      <dsp:spPr>
        <a:xfrm>
          <a:off x="72002" y="288032"/>
          <a:ext cx="2088232" cy="25024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Ekonomik</a:t>
          </a:r>
          <a:endParaRPr lang="tr-TR" sz="2000" kern="1200" dirty="0"/>
        </a:p>
      </dsp:txBody>
      <dsp:txXfrm>
        <a:off x="72002" y="288032"/>
        <a:ext cx="2088232" cy="250247"/>
      </dsp:txXfrm>
    </dsp:sp>
    <dsp:sp modelId="{8382DE32-BC6F-4531-BDB8-0D7A7E7F726E}">
      <dsp:nvSpPr>
        <dsp:cNvPr id="0" name=""/>
        <dsp:cNvSpPr/>
      </dsp:nvSpPr>
      <dsp:spPr>
        <a:xfrm>
          <a:off x="2088232" y="293936"/>
          <a:ext cx="2088232" cy="250247"/>
        </a:xfrm>
        <a:prstGeom prst="rect">
          <a:avLst/>
        </a:prstGeom>
        <a:solidFill>
          <a:schemeClr val="accent3">
            <a:tint val="40000"/>
            <a:alpha val="90000"/>
            <a:hueOff val="3572283"/>
            <a:satOff val="-4598"/>
            <a:lumOff val="-358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3572283"/>
              <a:satOff val="-4598"/>
              <a:lumOff val="-3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Teknik</a:t>
          </a:r>
          <a:endParaRPr lang="tr-TR" sz="2000" kern="1200" dirty="0"/>
        </a:p>
      </dsp:txBody>
      <dsp:txXfrm>
        <a:off x="2088232" y="293936"/>
        <a:ext cx="2088232" cy="250247"/>
      </dsp:txXfrm>
    </dsp:sp>
    <dsp:sp modelId="{AD68D61F-4DF4-4A7A-A29D-9A77611D2CB4}">
      <dsp:nvSpPr>
        <dsp:cNvPr id="0" name=""/>
        <dsp:cNvSpPr/>
      </dsp:nvSpPr>
      <dsp:spPr>
        <a:xfrm>
          <a:off x="4176464" y="293936"/>
          <a:ext cx="2088232" cy="250247"/>
        </a:xfrm>
        <a:prstGeom prst="rect">
          <a:avLst/>
        </a:prstGeom>
        <a:solidFill>
          <a:schemeClr val="accent3">
            <a:tint val="40000"/>
            <a:alpha val="90000"/>
            <a:hueOff val="7144567"/>
            <a:satOff val="-9195"/>
            <a:lumOff val="-71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7144567"/>
              <a:satOff val="-9195"/>
              <a:lumOff val="-7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Mali</a:t>
          </a:r>
          <a:endParaRPr lang="tr-TR" sz="2000" kern="1200" dirty="0"/>
        </a:p>
      </dsp:txBody>
      <dsp:txXfrm>
        <a:off x="4176464" y="293936"/>
        <a:ext cx="2088232" cy="250247"/>
      </dsp:txXfrm>
    </dsp:sp>
    <dsp:sp modelId="{13A12D56-21CF-44AD-AAF2-21A936D2FB51}">
      <dsp:nvSpPr>
        <dsp:cNvPr id="0" name=""/>
        <dsp:cNvSpPr/>
      </dsp:nvSpPr>
      <dsp:spPr>
        <a:xfrm>
          <a:off x="6264696" y="293936"/>
          <a:ext cx="2088232" cy="250247"/>
        </a:xfrm>
        <a:prstGeom prst="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Yasal</a:t>
          </a:r>
          <a:endParaRPr lang="tr-TR" sz="2000" kern="1200" dirty="0"/>
        </a:p>
      </dsp:txBody>
      <dsp:txXfrm>
        <a:off x="6264696" y="293936"/>
        <a:ext cx="2088232" cy="250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6013" tIns="48007" rIns="96013" bIns="48007" rtlCol="0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5" y="0"/>
            <a:ext cx="2971800" cy="497364"/>
          </a:xfrm>
          <a:prstGeom prst="rect">
            <a:avLst/>
          </a:prstGeom>
        </p:spPr>
        <p:txBody>
          <a:bodyPr vert="horz" lIns="96013" tIns="48007" rIns="96013" bIns="48007" rtlCol="0"/>
          <a:lstStyle>
            <a:lvl1pPr algn="r">
              <a:defRPr sz="1300"/>
            </a:lvl1pPr>
          </a:lstStyle>
          <a:p>
            <a:fld id="{09118228-BDA7-40FE-9C6D-A6B546372402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48184"/>
            <a:ext cx="2971800" cy="497364"/>
          </a:xfrm>
          <a:prstGeom prst="rect">
            <a:avLst/>
          </a:prstGeom>
        </p:spPr>
        <p:txBody>
          <a:bodyPr vert="horz" lIns="96013" tIns="48007" rIns="96013" bIns="48007" rtlCol="0" anchor="b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5" y="9448184"/>
            <a:ext cx="2971800" cy="497364"/>
          </a:xfrm>
          <a:prstGeom prst="rect">
            <a:avLst/>
          </a:prstGeom>
        </p:spPr>
        <p:txBody>
          <a:bodyPr vert="horz" lIns="96013" tIns="48007" rIns="96013" bIns="48007" rtlCol="0" anchor="b"/>
          <a:lstStyle>
            <a:lvl1pPr algn="r">
              <a:defRPr sz="1300"/>
            </a:lvl1pPr>
          </a:lstStyle>
          <a:p>
            <a:fld id="{096B4EB5-1758-4AD7-893E-401B7FCD4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196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87C3-A03B-4679-8712-36C6C7C59E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964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C43DA-B3EC-4B67-8F76-A7796CA36D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8689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9A90-21E1-4001-8B5C-338956F49B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7823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06D-4967-43B5-8D42-B9DF529275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554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B410-84EC-4591-B45B-BB69864EF3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5871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F824F-48DA-4BEA-A390-6B8907A9FF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570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E13B-91D6-42B0-B34D-922BACEAC3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0161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8E1-742D-4D24-8D05-B5415BFC81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666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6BCA-D5E0-446F-B991-6C961DA47B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69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BEE8-16E8-4A99-8AE7-EE888E49D8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3622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B97-88B1-461E-A219-9D02065892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114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E72C9-DFF0-4109-9A44-CCA0BFCE9D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5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/>
              <a:t>İŞLETMELERDE KURULUŞ YERİ SEÇİMİ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İşletme Biliminin Temel Kavramları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59945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İŞLETME KURULUŞU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i="1"/>
              <a:t>İşletmelerin kuruluş çalışmaları</a:t>
            </a:r>
            <a:r>
              <a:rPr lang="tr-TR" sz="3600"/>
              <a:t>: İşletme kurma fikrinden kesin kuruluşa kadar geçen çalışmaların </a:t>
            </a:r>
            <a:r>
              <a:rPr lang="tr-TR" sz="3600" smtClean="0"/>
              <a:t>bütününe verilen addır.</a:t>
            </a:r>
            <a:endParaRPr lang="tr-TR" sz="3600"/>
          </a:p>
          <a:p>
            <a:r>
              <a:rPr lang="tr-TR" sz="3600"/>
              <a:t>İşletme kurma fikri </a:t>
            </a:r>
            <a:r>
              <a:rPr lang="tr-TR" sz="3600" smtClean="0"/>
              <a:t>ile </a:t>
            </a:r>
            <a:r>
              <a:rPr lang="tr-TR" sz="3600"/>
              <a:t>girişimci </a:t>
            </a:r>
            <a:r>
              <a:rPr lang="tr-TR" sz="3600" smtClean="0"/>
              <a:t>kavramı doğrudan ilişkilidir.</a:t>
            </a:r>
            <a:endParaRPr lang="en-US" sz="36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İLK KURULUŞ ÇALIŞMALARI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Kurulacak işletmenin özelliklerine göre, girişimci ya da uzmanlar tarafından kuruluş </a:t>
            </a:r>
            <a:r>
              <a:rPr lang="tr-TR" smtClean="0"/>
              <a:t>çalışmasının </a:t>
            </a:r>
            <a:r>
              <a:rPr lang="tr-TR"/>
              <a:t>yapılması gerekir</a:t>
            </a:r>
            <a:r>
              <a:rPr lang="tr-TR" smtClean="0"/>
              <a:t>.</a:t>
            </a:r>
          </a:p>
          <a:p>
            <a:r>
              <a:rPr lang="tr-TR" smtClean="0"/>
              <a:t>Bu çalışmalar, aşağıdaki araştırmaları kapsar.</a:t>
            </a:r>
            <a:endParaRPr lang="tr-TR"/>
          </a:p>
          <a:p>
            <a:pPr lvl="1"/>
            <a:r>
              <a:rPr lang="tr-TR"/>
              <a:t>Ekonomik kuruluş araştırmaları</a:t>
            </a:r>
          </a:p>
          <a:p>
            <a:pPr lvl="1"/>
            <a:r>
              <a:rPr lang="tr-TR"/>
              <a:t>Mali kuruluş araştırmaları</a:t>
            </a:r>
          </a:p>
          <a:p>
            <a:pPr lvl="1"/>
            <a:r>
              <a:rPr lang="tr-TR"/>
              <a:t>Teknik kuruluş araştırmaları</a:t>
            </a:r>
          </a:p>
          <a:p>
            <a:pPr lvl="1"/>
            <a:r>
              <a:rPr lang="tr-TR"/>
              <a:t>Yasal kuruluş araştırmaları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İLK KURULUŞ ÇALIŞMALARI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Kuruluş Çalışmaları Neden Gereklidir</a:t>
            </a:r>
            <a:r>
              <a:rPr lang="tr-TR" smtClean="0"/>
              <a:t>? Aşağıdaki sorular yanıtlanarak, işletmenin kurulmasına gerek olup olmadığı anlaşılmaya çalışılır.</a:t>
            </a:r>
            <a:endParaRPr lang="tr-TR"/>
          </a:p>
          <a:p>
            <a:pPr lvl="1"/>
            <a:r>
              <a:rPr lang="tr-TR"/>
              <a:t>Yatırım fikri gerçekten karlı mı?</a:t>
            </a:r>
          </a:p>
          <a:p>
            <a:pPr lvl="1"/>
            <a:r>
              <a:rPr lang="tr-TR"/>
              <a:t>Yatırım sonucu ortaya çıkan mal veya hizmet, tüketicilerin ihtiyaçlarına hitap ediyor mu?</a:t>
            </a:r>
          </a:p>
          <a:p>
            <a:pPr lvl="1"/>
            <a:r>
              <a:rPr lang="tr-TR"/>
              <a:t>Yeni yatırım toplumun kaynaklarını en etkin ve doğru şekilde mi kullanıyor?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YATIRIM NEDİR?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Yatırım kavramını, çeşitli açılardan tanımlamak mümkündür:</a:t>
            </a:r>
          </a:p>
          <a:p>
            <a:pPr lvl="1"/>
            <a:r>
              <a:rPr lang="tr-TR" smtClean="0"/>
              <a:t>Ekonomik </a:t>
            </a:r>
            <a:r>
              <a:rPr lang="tr-TR"/>
              <a:t>olarak: Yeni üretim yerleri kurmak, eskiyen üniteleri yenileri ile değiştirmek</a:t>
            </a:r>
          </a:p>
          <a:p>
            <a:pPr lvl="1"/>
            <a:r>
              <a:rPr lang="tr-TR"/>
              <a:t>Girişimci için: Sermayeyi üretim yapmayı sağlayacak bina, mal, teçhizat veya patentlere dönüştürmek</a:t>
            </a:r>
          </a:p>
          <a:p>
            <a:pPr lvl="1"/>
            <a:r>
              <a:rPr lang="tr-TR" smtClean="0"/>
              <a:t>Finansal </a:t>
            </a:r>
            <a:r>
              <a:rPr lang="tr-TR"/>
              <a:t>açısından: fon fazlası olanların fonlarını gelir getirecek şekle dönüştürmesi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YATIRIM PROJESİ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Kuruluş ile ilgili olarak yapılan tüm araştırma, analiz ve düzenleme çalışmalarıdır.</a:t>
            </a:r>
          </a:p>
          <a:p>
            <a:pPr>
              <a:lnSpc>
                <a:spcPct val="90000"/>
              </a:lnSpc>
            </a:pPr>
            <a:r>
              <a:rPr lang="tr-TR"/>
              <a:t>İşletmelerin faaliyetlerini sürdürmesi için gerekli büyüme, yenileme, modernizasyon, tamamlama, satın alma vb tüm yatırım fikirleri de birer yatırım projesidir.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YATIRIM PROJESİ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772816"/>
            <a:ext cx="7313612" cy="4554537"/>
          </a:xfrm>
        </p:spPr>
        <p:txBody>
          <a:bodyPr>
            <a:normAutofit/>
          </a:bodyPr>
          <a:lstStyle/>
          <a:p>
            <a:r>
              <a:rPr lang="tr-TR" sz="2800"/>
              <a:t>Ön Proje = fizibilite etüdü = ön yapılabilirlik araştırması</a:t>
            </a:r>
          </a:p>
          <a:p>
            <a:r>
              <a:rPr lang="tr-TR" sz="2800"/>
              <a:t>Kesin projeden önce yapılan ekonomik, teknik, mali ve yasal araştırmalardan oluşur.</a:t>
            </a:r>
          </a:p>
          <a:p>
            <a:pPr lvl="1"/>
            <a:r>
              <a:rPr lang="tr-TR" sz="2400"/>
              <a:t>Kesin projenin ilk adımıdır.</a:t>
            </a:r>
          </a:p>
          <a:p>
            <a:pPr lvl="1"/>
            <a:r>
              <a:rPr lang="tr-TR" sz="2400"/>
              <a:t>İşletmenin konumu belirlenir.</a:t>
            </a:r>
          </a:p>
          <a:p>
            <a:pPr lvl="1"/>
            <a:r>
              <a:rPr lang="tr-TR" sz="2400"/>
              <a:t>Kapasite seçimi yapılır</a:t>
            </a:r>
          </a:p>
          <a:p>
            <a:pPr lvl="1"/>
            <a:r>
              <a:rPr lang="tr-TR" sz="2400"/>
              <a:t>Finansman ihtiyacı belirlenir.</a:t>
            </a:r>
          </a:p>
          <a:p>
            <a:pPr lvl="1"/>
            <a:r>
              <a:rPr lang="tr-TR" sz="2400"/>
              <a:t>Teknik gereksinimler ve devlet yardımları belirlenir.</a:t>
            </a:r>
            <a:endParaRPr lang="en-US" sz="24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YATIRIM PROJESİ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Kesin Proje: Ön proje sonucunda yeterince karlı olduğuna karar verilen kuruluş/ yatırım fikirleri için hazırlanır. </a:t>
            </a:r>
          </a:p>
          <a:p>
            <a:r>
              <a:rPr lang="tr-TR"/>
              <a:t>Projenin gereksinimleri değerlendirilir.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YATIRIM PROJESİ</a:t>
            </a:r>
            <a:endParaRPr lang="en-US" dirty="0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352928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</TotalTime>
  <Words>350</Words>
  <Application>Microsoft Office PowerPoint</Application>
  <PresentationFormat>Ekran Gösterisi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İŞLETMELERDE KURULUŞ YERİ SEÇİMİ</vt:lpstr>
      <vt:lpstr>İŞLETME KURULUŞU</vt:lpstr>
      <vt:lpstr>İLK KURULUŞ ÇALIŞMALARI</vt:lpstr>
      <vt:lpstr>İLK KURULUŞ ÇALIŞMALARI</vt:lpstr>
      <vt:lpstr>YATIRIM NEDİR?</vt:lpstr>
      <vt:lpstr>YATIRIM PROJESİ</vt:lpstr>
      <vt:lpstr>YATIRIM PROJESİ</vt:lpstr>
      <vt:lpstr>YATIRIM PROJESİ</vt:lpstr>
      <vt:lpstr>YATIRIM PROJESİ</vt:lpstr>
      <vt:lpstr>Yararlanılan Kaynaklar:</vt:lpstr>
    </vt:vector>
  </TitlesOfParts>
  <Company>SBF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SEVDI EDA TUZCU</dc:creator>
  <cp:lastModifiedBy>Sevgi Eda Tuzcu</cp:lastModifiedBy>
  <cp:revision>95</cp:revision>
  <dcterms:created xsi:type="dcterms:W3CDTF">2012-10-24T08:15:19Z</dcterms:created>
  <dcterms:modified xsi:type="dcterms:W3CDTF">2018-08-01T17:34:09Z</dcterms:modified>
</cp:coreProperties>
</file>