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 snapToGrid="0">
      <p:cViewPr varScale="1">
        <p:scale>
          <a:sx n="103" d="100"/>
          <a:sy n="103" d="100"/>
        </p:scale>
        <p:origin x="8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015B7C0-3543-4AE4-A8EE-CD1839A1149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A07238D6-CAF6-47D7-8D66-1DAA85858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6493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B7C0-3543-4AE4-A8EE-CD1839A1149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38D6-CAF6-47D7-8D66-1DAA85858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5835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B7C0-3543-4AE4-A8EE-CD1839A1149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38D6-CAF6-47D7-8D66-1DAA85858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3189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B7C0-3543-4AE4-A8EE-CD1839A1149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38D6-CAF6-47D7-8D66-1DAA85858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0242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B7C0-3543-4AE4-A8EE-CD1839A1149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38D6-CAF6-47D7-8D66-1DAA85858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02958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B7C0-3543-4AE4-A8EE-CD1839A1149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38D6-CAF6-47D7-8D66-1DAA85858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96479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B7C0-3543-4AE4-A8EE-CD1839A1149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38D6-CAF6-47D7-8D66-1DAA85858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74276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A015B7C0-3543-4AE4-A8EE-CD1839A1149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38D6-CAF6-47D7-8D66-1DAA85858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45703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A015B7C0-3543-4AE4-A8EE-CD1839A1149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38D6-CAF6-47D7-8D66-1DAA85858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790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B7C0-3543-4AE4-A8EE-CD1839A1149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38D6-CAF6-47D7-8D66-1DAA85858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4081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B7C0-3543-4AE4-A8EE-CD1839A1149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38D6-CAF6-47D7-8D66-1DAA85858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3449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B7C0-3543-4AE4-A8EE-CD1839A1149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38D6-CAF6-47D7-8D66-1DAA85858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4316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B7C0-3543-4AE4-A8EE-CD1839A1149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38D6-CAF6-47D7-8D66-1DAA85858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8982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B7C0-3543-4AE4-A8EE-CD1839A1149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38D6-CAF6-47D7-8D66-1DAA85858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0492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B7C0-3543-4AE4-A8EE-CD1839A1149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38D6-CAF6-47D7-8D66-1DAA85858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61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B7C0-3543-4AE4-A8EE-CD1839A1149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38D6-CAF6-47D7-8D66-1DAA85858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3590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B7C0-3543-4AE4-A8EE-CD1839A1149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238D6-CAF6-47D7-8D66-1DAA85858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4173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A015B7C0-3543-4AE4-A8EE-CD1839A1149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A07238D6-CAF6-47D7-8D66-1DAA85858C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8040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ETNOMETODOLOJİ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8488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Yorumcu paradigma temelinde gelişen düşünce biçimi gündelik hayatın anlaşılması gerektiği düşüncesi üzerine kuruludur. </a:t>
            </a:r>
          </a:p>
          <a:p>
            <a:r>
              <a:rPr lang="tr-TR" dirty="0" smtClean="0"/>
              <a:t>Fenomenoloji anlamın ne olduğuna odaklanırken, </a:t>
            </a:r>
            <a:r>
              <a:rPr lang="tr-TR" dirty="0" err="1" smtClean="0"/>
              <a:t>etnometodoloji</a:t>
            </a:r>
            <a:r>
              <a:rPr lang="tr-TR" dirty="0" smtClean="0"/>
              <a:t> o anlamın nasıl yaratıldığına ya da nasıl kurulduğuna odaklanır.</a:t>
            </a:r>
          </a:p>
        </p:txBody>
      </p:sp>
    </p:spTree>
    <p:extLst>
      <p:ext uri="{BB962C8B-B14F-4D97-AF65-F5344CB8AC3E}">
        <p14:creationId xmlns:p14="http://schemas.microsoft.com/office/powerpoint/2010/main" val="3734910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Toplumsal gerçeklikler yaratılır ve o gerçekliklere ilişkin ifade biçimleri gelişir. Belirli durumlardaki belirli anlayışların nedeni bu ifade biçimleridir. </a:t>
            </a:r>
          </a:p>
          <a:p>
            <a:r>
              <a:rPr lang="tr-TR" dirty="0" smtClean="0"/>
              <a:t>Söylenen bir şeyden herkes aynı şeyi anlamasa da, o bağlamda gelişen anlam bir dereceye kadar ortaklaşmaktadır. </a:t>
            </a:r>
          </a:p>
          <a:p>
            <a:r>
              <a:rPr lang="tr-TR" dirty="0" smtClean="0"/>
              <a:t>Bu ortaklaşmanın üzerinde durmak önemlidir.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8944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Sosyal gerçekliklerin nasıl geliştiğine ilişkin anlamlandırma süreçleri </a:t>
            </a:r>
          </a:p>
          <a:p>
            <a:r>
              <a:rPr lang="tr-TR" dirty="0" smtClean="0"/>
              <a:t>Burada söylenen şeyin ne olduğu değil, söylenenlerin nasıl kurulduğu önemlidir. </a:t>
            </a:r>
          </a:p>
          <a:p>
            <a:endParaRPr lang="tr-TR" dirty="0"/>
          </a:p>
          <a:p>
            <a:r>
              <a:rPr lang="tr-TR" dirty="0" smtClean="0"/>
              <a:t>Kültür aracılığıyla sosyal gerçeklikler nasıl kurulur </a:t>
            </a:r>
          </a:p>
          <a:p>
            <a:r>
              <a:rPr lang="tr-TR" dirty="0" smtClean="0"/>
              <a:t>Sosyal gerçeklikler var </a:t>
            </a:r>
            <a:r>
              <a:rPr lang="mr-IN" dirty="0" smtClean="0"/>
              <a:t>–</a:t>
            </a:r>
            <a:r>
              <a:rPr lang="tr-TR" dirty="0" smtClean="0"/>
              <a:t> ancak nasıl ifade ediliyor </a:t>
            </a:r>
          </a:p>
          <a:p>
            <a:endParaRPr lang="tr-TR" dirty="0"/>
          </a:p>
          <a:p>
            <a:r>
              <a:rPr lang="tr-TR" dirty="0" smtClean="0"/>
              <a:t>Fenomenolojideki bilinç burada ifadeye dönüşüyor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4600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Sıradan durumlara bakarak anlam elde edemeyiz. Zaten o durumlar sıradanlaşmıştır. Bu sıradanlık kesintiye uğradığı anda gerçek anlam ortaya çıkar.</a:t>
            </a:r>
          </a:p>
          <a:p>
            <a:r>
              <a:rPr lang="tr-TR" dirty="0" err="1" smtClean="0"/>
              <a:t>Garfinkel’e</a:t>
            </a:r>
            <a:r>
              <a:rPr lang="tr-TR" dirty="0" smtClean="0"/>
              <a:t> göre önemli olan anlamın nasıl kurulduğudur. </a:t>
            </a:r>
          </a:p>
          <a:p>
            <a:r>
              <a:rPr lang="tr-TR" dirty="0" smtClean="0"/>
              <a:t>Ancak anlamın kurulmasının ön plana çıkarılmasının anlamı önemsizleştirdiği şeklinde bir eleştiri söz konusudur.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1313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Anlamın ne olduğu ya da nasıl kurulduğu ana damar sosyoloji tarafından kullanılmaz çünkü makro yapılar çerçevesinde çizilen sosyal gerçekliklere terstir. </a:t>
            </a:r>
          </a:p>
          <a:p>
            <a:r>
              <a:rPr lang="tr-TR" dirty="0" smtClean="0"/>
              <a:t>Makro yaklaşımlara göre gerçeklik var ve araştırmacı bu gerçekliğin peşindedir.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82201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70</TotalTime>
  <Words>190</Words>
  <Application>Microsoft Macintosh PowerPoint</Application>
  <PresentationFormat>Geniş Ekran</PresentationFormat>
  <Paragraphs>18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Century Gothic</vt:lpstr>
      <vt:lpstr>Mangal</vt:lpstr>
      <vt:lpstr>Wingdings 3</vt:lpstr>
      <vt:lpstr>Arial</vt:lpstr>
      <vt:lpstr>İyon Toplantı Odası</vt:lpstr>
      <vt:lpstr>ETNOMETODOLOJİ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ETNOMETODOLOJİ</dc:title>
  <dc:creator>Bd2_bb2</dc:creator>
  <cp:lastModifiedBy>Ayşe Soner</cp:lastModifiedBy>
  <cp:revision>4</cp:revision>
  <dcterms:created xsi:type="dcterms:W3CDTF">2017-11-16T12:48:13Z</dcterms:created>
  <dcterms:modified xsi:type="dcterms:W3CDTF">2018-02-16T11:56:14Z</dcterms:modified>
</cp:coreProperties>
</file>