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Midterm</a:t>
            </a:r>
            <a:r>
              <a:rPr lang="tr-TR" smtClean="0"/>
              <a:t> sınavı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2880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0</TotalTime>
  <Words>2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Calibri Light</vt:lpstr>
      <vt:lpstr>Rockwell</vt:lpstr>
      <vt:lpstr>Wingdings</vt:lpstr>
      <vt:lpstr>Atlas</vt:lpstr>
      <vt:lpstr>Midterm sınavı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sınavı</dc:title>
  <dc:creator>pc</dc:creator>
  <cp:lastModifiedBy>pc</cp:lastModifiedBy>
  <cp:revision>1</cp:revision>
  <dcterms:created xsi:type="dcterms:W3CDTF">2024-05-13T11:51:49Z</dcterms:created>
  <dcterms:modified xsi:type="dcterms:W3CDTF">2024-05-13T11:52:19Z</dcterms:modified>
</cp:coreProperties>
</file>