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A6610A-8D17-0441-9FAA-A9CC1884C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9357940-CB5A-2A4C-883B-A59CEFE04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9A7412-2F47-6B4D-B2EA-078BE8ABC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D11C85-D639-0649-BDE4-8B2CA4D79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A84666-2588-0C41-ACC3-FE4C40EC3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69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322BE5-2D5B-6941-A42B-EDF96681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7AC0C7B-6BAC-E24A-8F96-BBDA09F72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6CD0E1-51F3-3042-97AA-63953CA8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504F69-2BA2-BF4F-BFB0-2595B0CB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E49219-8674-4E4C-B1E6-246957EA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46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940CBF8-2931-5547-A0EF-5AF592F4A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7D2FC9D-4E9C-1B4B-AE9D-2273C76DD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7D55266-BC87-194B-AF7D-A8C0EBF3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8CA536C-8C74-0F40-8F6B-05DD80DB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5670BB-6E75-414A-8F4F-7E2ECF52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09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500844-F1F3-B149-9D91-AFA937988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AE5927-5CA7-C349-A7F1-1B2C0EDB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9A17E3-2DF8-3847-AC56-6863F83E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F3CB33-E1ED-0544-A92F-9DF69881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D9536F-DCB4-4C47-9FBF-3628E8B2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31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4E50EC-B64F-E140-8553-CB3CB162F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13BCAF4-23F5-784C-B936-C201C86A6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C9EB58-001D-8946-BD2C-3ABC2EB7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05518EC-5B45-CC47-B24A-D6106000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86C855-917B-CC44-AA16-88CAF3E0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7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1AE357-A16D-B94E-BAEA-F19AC1CA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074C5D-E33A-9247-BD0C-16421A0EF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5DAAABA-CE17-804C-94A9-4596FCE04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13FAC0D-4D17-C445-BD87-428E5AB5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0CE688-3A31-B44D-B988-7A96535A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7E95560-70F2-9143-8AA2-FDDF32C1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99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F8A9CB-97AB-5D4F-80FA-E2139BBC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F617DAD-6F4E-3645-AA9F-BE0AF7288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3A73828-60B2-0546-B43E-B333B2E90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B628CC6-F837-6248-A318-23626D1D1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4878E70-D0EB-A448-A633-A2AF99158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FE2E86F-EA73-7E46-81E2-A29442ED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728EC1D-F547-5F4C-BD75-9A6BD511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AEEF365-F9AD-F84D-AD9F-57BC4EB7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76BBCD-7397-1B40-AA8C-6CC5D7768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97D770-16F2-FB46-AD3F-EAD2064E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E0963E9-5596-624B-8621-12EBCF60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E42CA49-5E91-DD4B-B3C6-F07933CD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31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5425376-F71A-4F43-A5DF-DCB7F89E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E7A24AD-A0CA-6643-8C89-365563B36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60E80C1-487E-1A4A-8096-850C575D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0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FDB10F-2F8B-9B4F-8F0B-23808C8D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148663-5CEE-6244-854C-AD69AB427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8A79B73-E7B6-8644-8322-AE7F1EA3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A115A4-5402-8044-A165-1F7FB344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B6A39B4-FD2C-654D-8FD8-EA5982CD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ABAA377-0D85-E24E-BEE0-A1695679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4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007696-AF31-7842-B9AA-43955B48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A5AE939-70ED-BC42-AD22-E11B0AC9F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B76BCAB-DBDB-634D-952D-74B20CC6B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B380788-2B4A-AE43-B31B-0E56DC39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D9AFBC2-944D-0C4C-9D45-76877CE2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7F25794-9274-6A49-A3A6-8660DCD5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89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11F9772-70DB-6E4A-8C56-4DF655737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9643F56-450F-EF4C-8409-2F17722B7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B1BE6A-133C-E74B-B7BB-917F80774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B1934-4540-AD4B-89D0-85892BCBD94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DE882F-AD03-4C40-A7C3-A4049CAB9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A2E0495-C7E9-8C41-92A2-36DB6D388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C986B-BAC6-0249-97A1-F9EF8E03F3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64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A76F10-FEF5-5C48-9EEF-6CCFF34546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Ara sınav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4E8482-B295-D343-A3F2-22E1E8548F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337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Ara sınav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sınav</dc:title>
  <dc:creator>Ece Özdoğan</dc:creator>
  <cp:lastModifiedBy>Ece Özdoğan</cp:lastModifiedBy>
  <cp:revision>1</cp:revision>
  <dcterms:created xsi:type="dcterms:W3CDTF">2020-05-05T22:28:42Z</dcterms:created>
  <dcterms:modified xsi:type="dcterms:W3CDTF">2020-05-05T22:28:58Z</dcterms:modified>
</cp:coreProperties>
</file>