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39857-A549-477F-ACB0-2EFDFE655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4FC966-B7C6-4F65-8361-80C038D68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09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7F5AE8-AB70-4E66-AE96-D079B9F6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5B210C-7F06-4E45-A51D-F4CBE948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The Museum is the new cathedral ">
            <a:extLst>
              <a:ext uri="{FF2B5EF4-FFF2-40B4-BE49-F238E27FC236}">
                <a16:creationId xmlns:a16="http://schemas.microsoft.com/office/drawing/2014/main" id="{8E254258-4176-4026-B325-C31EA489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5" y="0"/>
            <a:ext cx="109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0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6F065B-F94D-499F-94DF-3D7EAFD3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Â ">
            <a:extLst>
              <a:ext uri="{FF2B5EF4-FFF2-40B4-BE49-F238E27FC236}">
                <a16:creationId xmlns:a16="http://schemas.microsoft.com/office/drawing/2014/main" id="{B8D60A94-C571-4862-8508-AF53F0D77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r="16799"/>
          <a:stretch/>
        </p:blipFill>
        <p:spPr bwMode="auto">
          <a:xfrm>
            <a:off x="1" y="0"/>
            <a:ext cx="5592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Â ">
            <a:extLst>
              <a:ext uri="{FF2B5EF4-FFF2-40B4-BE49-F238E27FC236}">
                <a16:creationId xmlns:a16="http://schemas.microsoft.com/office/drawing/2014/main" id="{27F251F0-CD7C-4C74-A460-53673A1B4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b="7709"/>
          <a:stretch/>
        </p:blipFill>
        <p:spPr bwMode="auto">
          <a:xfrm>
            <a:off x="5592933" y="818965"/>
            <a:ext cx="6599068" cy="52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CB53577F-FA9F-4A38-BFAB-3D1C176E7942}"/>
              </a:ext>
            </a:extLst>
          </p:cNvPr>
          <p:cNvSpPr/>
          <p:nvPr/>
        </p:nvSpPr>
        <p:spPr>
          <a:xfrm>
            <a:off x="6316176" y="6039035"/>
            <a:ext cx="553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303030"/>
                </a:solidFill>
                <a:latin typeface="Source Sans Pro" panose="020B0503030403020204" pitchFamily="34" charset="0"/>
              </a:rPr>
              <a:t>Ordos Art &amp; City Museum / MAD Architects</a:t>
            </a:r>
            <a:r>
              <a:rPr lang="tr-TR" b="1" dirty="0">
                <a:solidFill>
                  <a:srgbClr val="303030"/>
                </a:solidFill>
                <a:latin typeface="Source Sans Pro" panose="020B0503030403020204" pitchFamily="34" charset="0"/>
              </a:rPr>
              <a:t>,</a:t>
            </a:r>
            <a:r>
              <a:rPr lang="tr-TR" b="1" dirty="0" err="1">
                <a:solidFill>
                  <a:srgbClr val="303030"/>
                </a:solidFill>
                <a:latin typeface="Source Sans Pro" panose="020B0503030403020204" pitchFamily="34" charset="0"/>
              </a:rPr>
              <a:t>Mongolia</a:t>
            </a:r>
            <a:endParaRPr lang="en-US" b="1" i="0" dirty="0">
              <a:solidFill>
                <a:srgbClr val="30303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4268A7-E9BD-4A94-9311-20344769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ulture forms the DNA of our future Utopia Copyright: Chi Peng ">
            <a:extLst>
              <a:ext uri="{FF2B5EF4-FFF2-40B4-BE49-F238E27FC236}">
                <a16:creationId xmlns:a16="http://schemas.microsoft.com/office/drawing/2014/main" id="{AE0FFF30-D59A-4792-BBC3-B124A9E72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3" y="0"/>
            <a:ext cx="10502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71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D41E6A-56BE-4D74-A3DB-9E6DE9A4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33AAFA-346A-4B63-AEFB-C396D69A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609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nds on the international  exhibition scene / 2011-01-24 MÃ¥rten Janson, Editor of Global Perspectives Swedish Travelling...">
            <a:extLst>
              <a:ext uri="{FF2B5EF4-FFF2-40B4-BE49-F238E27FC236}">
                <a16:creationId xmlns:a16="http://schemas.microsoft.com/office/drawing/2014/main" id="{4FFB31E3-2246-4339-BFE1-ED06CF612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26571"/>
          <a:stretch/>
        </p:blipFill>
        <p:spPr bwMode="auto">
          <a:xfrm>
            <a:off x="4634144" y="335131"/>
            <a:ext cx="7299698" cy="61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exhibition is a text ">
            <a:extLst>
              <a:ext uri="{FF2B5EF4-FFF2-40B4-BE49-F238E27FC236}">
                <a16:creationId xmlns:a16="http://schemas.microsoft.com/office/drawing/2014/main" id="{416FFD7A-B783-4AD9-9D54-DB636DCEA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30668" r="36642" b="55334"/>
          <a:stretch/>
        </p:blipFill>
        <p:spPr bwMode="auto">
          <a:xfrm>
            <a:off x="1165193" y="2281561"/>
            <a:ext cx="2947387" cy="7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n exhibition is an essay on a wall ">
            <a:extLst>
              <a:ext uri="{FF2B5EF4-FFF2-40B4-BE49-F238E27FC236}">
                <a16:creationId xmlns:a16="http://schemas.microsoft.com/office/drawing/2014/main" id="{7121ECB5-C212-4717-B2C5-06E95E921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29158" r="26390" b="55774"/>
          <a:stretch/>
        </p:blipFill>
        <p:spPr bwMode="auto">
          <a:xfrm>
            <a:off x="812305" y="3009529"/>
            <a:ext cx="3653162" cy="83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 exhibition is an intervention in a space ">
            <a:extLst>
              <a:ext uri="{FF2B5EF4-FFF2-40B4-BE49-F238E27FC236}">
                <a16:creationId xmlns:a16="http://schemas.microsoft.com/office/drawing/2014/main" id="{02819426-A753-4A6A-93C7-678440C89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33309" r="19230" b="56359"/>
          <a:stretch/>
        </p:blipFill>
        <p:spPr bwMode="auto">
          <a:xfrm>
            <a:off x="812305" y="3848470"/>
            <a:ext cx="3653162" cy="7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6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Â ">
            <a:extLst>
              <a:ext uri="{FF2B5EF4-FFF2-40B4-BE49-F238E27FC236}">
                <a16:creationId xmlns:a16="http://schemas.microsoft.com/office/drawing/2014/main" id="{4772821A-7A27-4518-B0E9-39F73903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42" y="71022"/>
            <a:ext cx="7477957" cy="67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 exhibition is an essay on a wall ">
            <a:extLst>
              <a:ext uri="{FF2B5EF4-FFF2-40B4-BE49-F238E27FC236}">
                <a16:creationId xmlns:a16="http://schemas.microsoft.com/office/drawing/2014/main" id="{C32FEF18-1906-4E65-A71F-CF4794607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29158" r="26390" b="55774"/>
          <a:stretch/>
        </p:blipFill>
        <p:spPr bwMode="auto">
          <a:xfrm>
            <a:off x="0" y="71022"/>
            <a:ext cx="6281873" cy="100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pyright: Raumlabor Berlin ">
            <a:extLst>
              <a:ext uri="{FF2B5EF4-FFF2-40B4-BE49-F238E27FC236}">
                <a16:creationId xmlns:a16="http://schemas.microsoft.com/office/drawing/2014/main" id="{87DE6FEE-A649-4D22-A0A3-4FBCAD36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918"/>
            <a:ext cx="4714041" cy="48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2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20CDB0-13F3-459E-9718-C5D3265B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40072E-F901-45E4-896E-AAC113F24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6" name="Picture 4" descr="The process becomes the artefact ">
            <a:extLst>
              <a:ext uri="{FF2B5EF4-FFF2-40B4-BE49-F238E27FC236}">
                <a16:creationId xmlns:a16="http://schemas.microsoft.com/office/drawing/2014/main" id="{EDD1563A-D194-4250-99F9-88EE963B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97"/>
            <a:ext cx="12192001" cy="68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6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702ABD-7AA4-4B44-893D-60E2F56A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90C95-1504-4B07-8B06-8B948BE26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Technology  becomes structure/structure becomes technology Creative Commons Copyright: Fablab ">
            <a:extLst>
              <a:ext uri="{FF2B5EF4-FFF2-40B4-BE49-F238E27FC236}">
                <a16:creationId xmlns:a16="http://schemas.microsoft.com/office/drawing/2014/main" id="{5C360129-3A9A-4777-ACAB-7ECD1F38E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1BE88B-C749-41CD-9857-0EDD73D0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Â ">
            <a:extLst>
              <a:ext uri="{FF2B5EF4-FFF2-40B4-BE49-F238E27FC236}">
                <a16:creationId xmlns:a16="http://schemas.microsoft.com/office/drawing/2014/main" id="{B17E5218-D7B2-4BC9-8B7D-769E8139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3" y="176859"/>
            <a:ext cx="10403521" cy="65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E1190A-7D62-4B8C-99B3-514B360B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Artists are coupling with science ">
            <a:extLst>
              <a:ext uri="{FF2B5EF4-FFF2-40B4-BE49-F238E27FC236}">
                <a16:creationId xmlns:a16="http://schemas.microsoft.com/office/drawing/2014/main" id="{298457F8-A203-4206-9E7F-90D28102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" y="65889"/>
            <a:ext cx="10332498" cy="67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9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3DCCD5-6CB2-4742-9CA7-20160058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Â ">
            <a:extLst>
              <a:ext uri="{FF2B5EF4-FFF2-40B4-BE49-F238E27FC236}">
                <a16:creationId xmlns:a16="http://schemas.microsoft.com/office/drawing/2014/main" id="{A6F680D8-D382-456C-B2ED-F67C53679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3478"/>
          <a:stretch/>
        </p:blipFill>
        <p:spPr bwMode="auto">
          <a:xfrm>
            <a:off x="1" y="0"/>
            <a:ext cx="5699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Â ">
            <a:extLst>
              <a:ext uri="{FF2B5EF4-FFF2-40B4-BE49-F238E27FC236}">
                <a16:creationId xmlns:a16="http://schemas.microsoft.com/office/drawing/2014/main" id="{6B963211-CDC9-4DFE-802D-A13BC2870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0668"/>
          <a:stretch/>
        </p:blipFill>
        <p:spPr bwMode="auto">
          <a:xfrm>
            <a:off x="5699464" y="0"/>
            <a:ext cx="64925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4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719A6E-215E-4177-A93D-97D21B0B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6" name="Picture 4" descr="Â ">
            <a:extLst>
              <a:ext uri="{FF2B5EF4-FFF2-40B4-BE49-F238E27FC236}">
                <a16:creationId xmlns:a16="http://schemas.microsoft.com/office/drawing/2014/main" id="{E399541F-8E32-4CF5-BAC6-63B361426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120" cy="35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enres and narratives intermingle Creative  Commons  Copyright: Gerardo Obieta ">
            <a:extLst>
              <a:ext uri="{FF2B5EF4-FFF2-40B4-BE49-F238E27FC236}">
                <a16:creationId xmlns:a16="http://schemas.microsoft.com/office/drawing/2014/main" id="{BF5D15B4-80A4-4379-B807-3BAB836A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20" y="0"/>
            <a:ext cx="6249880" cy="35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Â ">
            <a:extLst>
              <a:ext uri="{FF2B5EF4-FFF2-40B4-BE49-F238E27FC236}">
                <a16:creationId xmlns:a16="http://schemas.microsoft.com/office/drawing/2014/main" id="{99A5B093-8028-4DA9-AAB2-591475FA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579"/>
            <a:ext cx="6019060" cy="32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Digital tools are reshaping our mindsets Creative Commons License:  oskay ">
            <a:extLst>
              <a:ext uri="{FF2B5EF4-FFF2-40B4-BE49-F238E27FC236}">
                <a16:creationId xmlns:a16="http://schemas.microsoft.com/office/drawing/2014/main" id="{CB4A3713-F3E7-4392-AA15-6B6367D4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60" y="3586579"/>
            <a:ext cx="6172940" cy="32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9240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41</TotalTime>
  <Words>10</Words>
  <Application>Microsoft Office PowerPoint</Application>
  <PresentationFormat>Geniş ekran</PresentationFormat>
  <Paragraphs>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Rockwell</vt:lpstr>
      <vt:lpstr>Source Sans Pro</vt:lpstr>
      <vt:lpstr>Wingdings</vt:lpstr>
      <vt:lpstr>Atlas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 Karadeniz</dc:creator>
  <cp:lastModifiedBy>Ceren Karadeniz</cp:lastModifiedBy>
  <cp:revision>8</cp:revision>
  <dcterms:created xsi:type="dcterms:W3CDTF">2019-09-17T09:40:15Z</dcterms:created>
  <dcterms:modified xsi:type="dcterms:W3CDTF">2019-09-17T10:22:58Z</dcterms:modified>
</cp:coreProperties>
</file>