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tr-TR" sz="6000" dirty="0"/>
              <a:t>GEO315 JEOLOJİDE 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5450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8</a:t>
            </a:r>
            <a:r>
              <a:rPr lang="tr-TR" sz="3200" dirty="0" smtClean="0"/>
              <a:t>. </a:t>
            </a:r>
            <a:r>
              <a:rPr lang="tr-TR" sz="3200"/>
              <a:t>SHAPEFILE </a:t>
            </a:r>
            <a:r>
              <a:rPr lang="tr-TR" sz="3200" smtClean="0"/>
              <a:t>OLUŞTURMA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55" y="378000"/>
            <a:ext cx="11520000" cy="648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273435" y="0"/>
            <a:ext cx="3629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Jeoreferanslandırılmış</a:t>
            </a:r>
            <a:r>
              <a:rPr lang="en-US" dirty="0">
                <a:latin typeface="Tekton Pro" panose="020F0603020208020904" pitchFamily="34" charset="-94"/>
              </a:rPr>
              <a:t> Raster </a:t>
            </a:r>
            <a:r>
              <a:rPr lang="en-US" dirty="0" err="1">
                <a:latin typeface="Tekton Pro" panose="020F0603020208020904" pitchFamily="34" charset="-94"/>
              </a:rPr>
              <a:t>Dosya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7044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02" y="378000"/>
            <a:ext cx="1152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36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49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80784" y="0"/>
            <a:ext cx="339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Yeni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Katmanı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Oluşturma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55317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06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2708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0" y="558696"/>
            <a:ext cx="6080000" cy="34200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9386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17" y="507395"/>
            <a:ext cx="11289964" cy="635060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0502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48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561293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880</TotalTime>
  <Words>29</Words>
  <Application>Microsoft Office PowerPoint</Application>
  <PresentationFormat>Geniş ekran</PresentationFormat>
  <Paragraphs>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Tekton Pro</vt:lpstr>
      <vt:lpstr>Gallery</vt:lpstr>
      <vt:lpstr>GEO315 JEOLOJİDE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168</cp:revision>
  <dcterms:created xsi:type="dcterms:W3CDTF">2020-10-16T08:01:35Z</dcterms:created>
  <dcterms:modified xsi:type="dcterms:W3CDTF">2021-04-02T07:03:01Z</dcterms:modified>
</cp:coreProperties>
</file>