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/>
    <p:restoredTop sz="94410"/>
  </p:normalViewPr>
  <p:slideViewPr>
    <p:cSldViewPr snapToGrid="0" snapToObjects="1">
      <p:cViewPr varScale="1">
        <p:scale>
          <a:sx n="77" d="100"/>
          <a:sy n="77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7164C-30B7-0C45-A57E-B797877E02DA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CE5F9-12B6-FA4B-8A5E-79A9D1BE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8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E04C8-67C5-AF40-9F1B-AB0811D893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6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9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8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6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8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3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3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B47EE-B00B-6E4F-94E1-56D077770ED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A49BD-4182-0B4B-9841-8A74EF8C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7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Protetik Diş Tedavisinde Yapılan İşlemler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0705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Adobe Caslon Pro" charset="0"/>
                <a:ea typeface="Adobe Caslon Pro" charset="0"/>
                <a:cs typeface="Adobe Caslon Pro" charset="0"/>
              </a:rPr>
              <a:t>Dr. Burcu Batak</a:t>
            </a:r>
            <a:endParaRPr lang="en-US" sz="4400" b="1" dirty="0">
              <a:latin typeface="Adobe Caslon Pro" charset="0"/>
              <a:ea typeface="Adobe Caslon Pro" charset="0"/>
              <a:cs typeface="Adobe Caslon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111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07568" y="620688"/>
            <a:ext cx="7963272" cy="5040560"/>
          </a:xfrm>
        </p:spPr>
        <p:txBody>
          <a:bodyPr>
            <a:normAutofit/>
          </a:bodyPr>
          <a:lstStyle/>
          <a:p>
            <a:r>
              <a:rPr lang="tr-TR" sz="2000" b="1" dirty="0">
                <a:latin typeface="Calibri" panose="020F0502020204030204" pitchFamily="34" charset="0"/>
              </a:rPr>
              <a:t> </a:t>
            </a:r>
            <a:endParaRPr lang="tr-TR" sz="2000" dirty="0">
              <a:latin typeface="Calibri" panose="020F0502020204030204" pitchFamily="34" charset="0"/>
            </a:endParaRPr>
          </a:p>
          <a:p>
            <a:r>
              <a:rPr lang="tr-TR" sz="3200" b="1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Protetik diş tedavileri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Herhangi bir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sebeple kaybedilen organların ve çevre dokuların yerine konmasına </a:t>
            </a:r>
            <a:r>
              <a:rPr lang="tr-TR" sz="2800" b="1" dirty="0" err="1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protetik</a:t>
            </a:r>
            <a:r>
              <a:rPr lang="tr-TR" sz="2800" b="1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 işlemler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denir. </a:t>
            </a:r>
            <a:endParaRPr lang="tr-TR" sz="2800" dirty="0">
              <a:latin typeface="Adobe Caslon Pro" charset="0"/>
              <a:ea typeface="Adobe Caslon Pro" charset="0"/>
              <a:cs typeface="Adobe Caslon Pro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Bu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amaçla kullanılan aygıtlara </a:t>
            </a:r>
            <a:r>
              <a:rPr lang="tr-TR" sz="2800" b="1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protez</a:t>
            </a:r>
            <a:r>
              <a:rPr lang="tr-TR" sz="2800" b="1" dirty="0"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denir. </a:t>
            </a:r>
            <a:endParaRPr lang="tr-TR" sz="2800" dirty="0">
              <a:latin typeface="Adobe Caslon Pro" charset="0"/>
              <a:ea typeface="Adobe Caslon Pro" charset="0"/>
              <a:cs typeface="Adobe Caslon Pro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800" b="1" dirty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Fonksiyon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, </a:t>
            </a:r>
            <a:r>
              <a:rPr lang="tr-TR" sz="2800" b="1" dirty="0" err="1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fonasyon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 ve </a:t>
            </a:r>
            <a:r>
              <a:rPr lang="tr-TR" sz="2800" b="1" dirty="0">
                <a:solidFill>
                  <a:srgbClr val="0070C0"/>
                </a:solidFill>
                <a:latin typeface="Adobe Caslon Pro" charset="0"/>
                <a:ea typeface="Adobe Caslon Pro" charset="0"/>
                <a:cs typeface="Adobe Caslon Pro" charset="0"/>
              </a:rPr>
              <a:t>estetik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 bir protezin iade etmesi gereken en önemli üç unsurdur. </a:t>
            </a:r>
          </a:p>
        </p:txBody>
      </p:sp>
      <p:pic>
        <p:nvPicPr>
          <p:cNvPr id="5" name="Picture 2" descr="Görsel sonucu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4" r="4887"/>
          <a:stretch/>
        </p:blipFill>
        <p:spPr bwMode="auto">
          <a:xfrm>
            <a:off x="2783632" y="4134630"/>
            <a:ext cx="3096344" cy="23990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" name="Picture 4" descr="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262" y="4263210"/>
            <a:ext cx="2208319" cy="22677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7359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968" y="4075896"/>
            <a:ext cx="3560418" cy="2377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094847" y="861208"/>
            <a:ext cx="8280920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Protetik diş tedavilerinin çok çeşitli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olması ve </a:t>
            </a:r>
            <a:r>
              <a:rPr lang="tr-TR" sz="2800" dirty="0">
                <a:latin typeface="Adobe Caslon Pro" charset="0"/>
                <a:ea typeface="Adobe Caslon Pro" charset="0"/>
                <a:cs typeface="Adobe Caslon Pro" charset="0"/>
              </a:rPr>
              <a:t>tedaviye yönelik farklı malzeme ve ekipman kullanılmasından dolayı yardımcı personelin bu konular hakkında kapsamlı bilgiye sahip olması oldukça önemlidir.</a:t>
            </a:r>
          </a:p>
          <a:p>
            <a:r>
              <a:rPr lang="tr-TR" b="1" dirty="0">
                <a:latin typeface="Calibri" panose="020F0502020204030204" pitchFamily="34" charset="0"/>
              </a:rPr>
              <a:t> </a:t>
            </a:r>
            <a:endParaRPr lang="tr-TR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Calibri" panose="020F0502020204030204" pitchFamily="34" charset="0"/>
              </a:rPr>
              <a:t>	</a:t>
            </a:r>
            <a:endParaRPr lang="tr-TR" sz="2800" dirty="0"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6" name="Picture 4" descr="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4581128"/>
            <a:ext cx="2880360" cy="192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8" name="Picture 6" descr="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482" y="4581128"/>
            <a:ext cx="2880359" cy="192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6501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665"/>
            <a:ext cx="10515600" cy="4697298"/>
          </a:xfrm>
        </p:spPr>
        <p:txBody>
          <a:bodyPr>
            <a:normAutofit fontScale="62500" lnSpcReduction="20000"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Adobe Caslon Pro" charset="0"/>
                <a:ea typeface="Adobe Caslon Pro" charset="0"/>
                <a:cs typeface="Adobe Caslon Pro" charset="0"/>
              </a:rPr>
              <a:t>Sabit protezler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kronlar-köprüler </a:t>
            </a:r>
          </a:p>
          <a:p>
            <a:pPr lvl="3">
              <a:buFont typeface="Wingdings" charset="2"/>
              <a:buChar char="Ø"/>
            </a:pP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tamamen plastik esaslı malzemeler (</a:t>
            </a:r>
            <a:r>
              <a:rPr lang="tr-TR" sz="2200" dirty="0" err="1" smtClean="0">
                <a:latin typeface="Adobe Caslon Pro" charset="0"/>
                <a:ea typeface="Adobe Caslon Pro" charset="0"/>
                <a:cs typeface="Adobe Caslon Pro" charset="0"/>
              </a:rPr>
              <a:t>jaket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 kronlar)</a:t>
            </a:r>
          </a:p>
          <a:p>
            <a:pPr lvl="3">
              <a:buFont typeface="Wingdings" charset="2"/>
              <a:buChar char="Ø"/>
            </a:pPr>
            <a:r>
              <a:rPr lang="tr-TR" sz="2200" dirty="0">
                <a:latin typeface="Adobe Caslon Pro" charset="0"/>
                <a:ea typeface="Adobe Caslon Pro" charset="0"/>
                <a:cs typeface="Adobe Caslon Pro" charset="0"/>
              </a:rPr>
              <a:t>t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am metal kronlar</a:t>
            </a:r>
          </a:p>
          <a:p>
            <a:pPr lvl="3">
              <a:buFont typeface="Wingdings" charset="2"/>
              <a:buChar char="Ø"/>
            </a:pPr>
            <a:r>
              <a:rPr lang="tr-TR" sz="2200" dirty="0" err="1">
                <a:latin typeface="Adobe Caslon Pro" charset="0"/>
                <a:ea typeface="Adobe Caslon Pro" charset="0"/>
                <a:cs typeface="Adobe Caslon Pro" charset="0"/>
              </a:rPr>
              <a:t>v</a:t>
            </a:r>
            <a:r>
              <a:rPr lang="tr-TR" sz="2200" dirty="0" err="1" smtClean="0">
                <a:latin typeface="Adobe Caslon Pro" charset="0"/>
                <a:ea typeface="Adobe Caslon Pro" charset="0"/>
                <a:cs typeface="Adobe Caslon Pro" charset="0"/>
              </a:rPr>
              <a:t>eneer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 kron-köprü protezleri</a:t>
            </a:r>
          </a:p>
          <a:p>
            <a:pPr lvl="3">
              <a:buFont typeface="Wingdings" charset="2"/>
              <a:buChar char="Ø"/>
            </a:pPr>
            <a:r>
              <a:rPr lang="tr-TR" sz="2200" dirty="0">
                <a:latin typeface="Adobe Caslon Pro" charset="0"/>
                <a:ea typeface="Adobe Caslon Pro" charset="0"/>
                <a:cs typeface="Adobe Caslon Pro" charset="0"/>
              </a:rPr>
              <a:t>m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etal altyapılı kron-köprü protezleri </a:t>
            </a:r>
          </a:p>
          <a:p>
            <a:pPr lvl="3">
              <a:buFont typeface="Wingdings" charset="2"/>
              <a:buChar char="Ø"/>
            </a:pPr>
            <a:r>
              <a:rPr lang="tr-TR" sz="2200" dirty="0">
                <a:latin typeface="Adobe Caslon Pro" charset="0"/>
                <a:ea typeface="Adobe Caslon Pro" charset="0"/>
                <a:cs typeface="Adobe Caslon Pro" charset="0"/>
              </a:rPr>
              <a:t>t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am seramik kron-köprü protezleri</a:t>
            </a:r>
          </a:p>
          <a:p>
            <a:pPr lvl="2"/>
            <a:r>
              <a:rPr lang="tr-TR" sz="2400" dirty="0" err="1">
                <a:latin typeface="Adobe Caslon Pro" charset="0"/>
                <a:ea typeface="Adobe Caslon Pro" charset="0"/>
                <a:cs typeface="Adobe Caslon Pro" charset="0"/>
              </a:rPr>
              <a:t>p</a:t>
            </a:r>
            <a:r>
              <a:rPr lang="tr-TR" sz="2400" dirty="0" err="1" smtClean="0">
                <a:latin typeface="Adobe Caslon Pro" charset="0"/>
                <a:ea typeface="Adobe Caslon Pro" charset="0"/>
                <a:cs typeface="Adobe Caslon Pro" charset="0"/>
              </a:rPr>
              <a:t>arsiyel</a:t>
            </a:r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 kronlar </a:t>
            </a:r>
          </a:p>
          <a:p>
            <a:pPr lvl="3">
              <a:buFont typeface="Wingdings" charset="2"/>
              <a:buChar char="Ø"/>
            </a:pPr>
            <a:r>
              <a:rPr lang="tr-TR" sz="2200" dirty="0" err="1">
                <a:latin typeface="Adobe Caslon Pro" charset="0"/>
                <a:ea typeface="Adobe Caslon Pro" charset="0"/>
                <a:cs typeface="Adobe Caslon Pro" charset="0"/>
              </a:rPr>
              <a:t>l</a:t>
            </a:r>
            <a:r>
              <a:rPr lang="tr-TR" sz="2200" dirty="0" err="1" smtClean="0">
                <a:latin typeface="Adobe Caslon Pro" charset="0"/>
                <a:ea typeface="Adobe Caslon Pro" charset="0"/>
                <a:cs typeface="Adobe Caslon Pro" charset="0"/>
              </a:rPr>
              <a:t>aminate</a:t>
            </a:r>
            <a:r>
              <a:rPr lang="tr-TR" sz="2200" dirty="0" smtClean="0">
                <a:latin typeface="Adobe Caslon Pro" charset="0"/>
                <a:ea typeface="Adobe Caslon Pro" charset="0"/>
                <a:cs typeface="Adobe Caslon Pro" charset="0"/>
              </a:rPr>
              <a:t> uygulamaları</a:t>
            </a:r>
          </a:p>
          <a:p>
            <a:pPr lvl="2"/>
            <a:r>
              <a:rPr lang="tr-TR" sz="2400" dirty="0" err="1" smtClean="0">
                <a:latin typeface="Adobe Caslon Pro" charset="0"/>
                <a:ea typeface="Adobe Caslon Pro" charset="0"/>
                <a:cs typeface="Adobe Caslon Pro" charset="0"/>
              </a:rPr>
              <a:t>inley-onley</a:t>
            </a:r>
            <a:endParaRPr lang="tr-TR" sz="2400" dirty="0" smtClean="0">
              <a:latin typeface="Adobe Caslon Pro" charset="0"/>
              <a:ea typeface="Adobe Caslon Pro" charset="0"/>
              <a:cs typeface="Adobe Caslon Pro" charset="0"/>
            </a:endParaRPr>
          </a:p>
          <a:p>
            <a:pPr lvl="2"/>
            <a:r>
              <a:rPr lang="tr-TR" sz="2400" dirty="0">
                <a:latin typeface="Adobe Caslon Pro" charset="0"/>
                <a:ea typeface="Adobe Caslon Pro" charset="0"/>
                <a:cs typeface="Adobe Caslon Pro" charset="0"/>
              </a:rPr>
              <a:t>p</a:t>
            </a:r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ost-</a:t>
            </a:r>
            <a:r>
              <a:rPr lang="tr-TR" sz="2400" dirty="0" err="1" smtClean="0">
                <a:latin typeface="Adobe Caslon Pro" charset="0"/>
                <a:ea typeface="Adobe Caslon Pro" charset="0"/>
                <a:cs typeface="Adobe Caslon Pro" charset="0"/>
              </a:rPr>
              <a:t>core</a:t>
            </a:r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 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Adobe Caslon Pro" charset="0"/>
                <a:ea typeface="Adobe Caslon Pro" charset="0"/>
                <a:cs typeface="Adobe Caslon Pro" charset="0"/>
              </a:rPr>
              <a:t>Hareketli protezler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total protezler (hiç diş olmayan hastalarda)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bölümlü protezler (tek bir diş varsa bile)  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hassas </a:t>
            </a:r>
            <a:r>
              <a:rPr lang="tr-TR" sz="2400" dirty="0" err="1" smtClean="0">
                <a:latin typeface="Adobe Caslon Pro" charset="0"/>
                <a:ea typeface="Adobe Caslon Pro" charset="0"/>
                <a:cs typeface="Adobe Caslon Pro" charset="0"/>
              </a:rPr>
              <a:t>tutuculu</a:t>
            </a:r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 protezler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Adobe Caslon Pro" charset="0"/>
                <a:ea typeface="Adobe Caslon Pro" charset="0"/>
                <a:cs typeface="Adobe Caslon Pro" charset="0"/>
              </a:rPr>
              <a:t>İmplant Protezleri 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implant üstü hareketli protezler</a:t>
            </a:r>
          </a:p>
          <a:p>
            <a:pPr lvl="2"/>
            <a:r>
              <a:rPr lang="tr-TR" sz="2400" dirty="0" smtClean="0">
                <a:latin typeface="Adobe Caslon Pro" charset="0"/>
                <a:ea typeface="Adobe Caslon Pro" charset="0"/>
                <a:cs typeface="Adobe Caslon Pro" charset="0"/>
              </a:rPr>
              <a:t>implant üstü sabit protezler</a:t>
            </a:r>
            <a:endParaRPr lang="tr-TR" sz="2400" dirty="0" smtClean="0">
              <a:solidFill>
                <a:srgbClr val="FF0000"/>
              </a:solidFill>
              <a:latin typeface="Adobe Caslon Pro" charset="0"/>
              <a:ea typeface="Adobe Caslon Pro" charset="0"/>
              <a:cs typeface="Adobe Caslon Pro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latin typeface="Adobe Caslon Pro" charset="0"/>
                <a:ea typeface="Adobe Caslon Pro" charset="0"/>
                <a:cs typeface="Adobe Caslon Pro" charset="0"/>
              </a:rPr>
              <a:t>Çene yüz protezleri</a:t>
            </a:r>
            <a:endParaRPr lang="tr-TR" sz="2400" b="1" dirty="0" smtClean="0">
              <a:latin typeface="Adobe Caslon Pro" charset="0"/>
              <a:ea typeface="Adobe Caslon Pro" charset="0"/>
              <a:cs typeface="Adobe Caslon Pro" charset="0"/>
            </a:endParaRPr>
          </a:p>
          <a:p>
            <a:pPr lvl="2"/>
            <a:endParaRPr lang="tr-TR" sz="2400" dirty="0" smtClean="0">
              <a:latin typeface="Adobe Caslon Pro" charset="0"/>
              <a:ea typeface="Adobe Caslon Pro" charset="0"/>
              <a:cs typeface="Adobe Caslon Pro" charset="0"/>
            </a:endParaRPr>
          </a:p>
          <a:p>
            <a:endParaRPr lang="en-US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828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dobe Caslon Pro" charset="0"/>
                <a:ea typeface="Adobe Caslon Pro" charset="0"/>
                <a:cs typeface="Adobe Caslon Pro" charset="0"/>
              </a:rPr>
              <a:t>Protetik Diş Tedavisinde Yapılan İşlemler</a:t>
            </a:r>
            <a:endParaRPr lang="tr-TR" dirty="0">
              <a:latin typeface="Adobe Caslon Pro" charset="0"/>
              <a:ea typeface="Adobe Caslon Pro" charset="0"/>
              <a:cs typeface="Adobe Caslon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0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108</Words>
  <Application>Microsoft Macintosh PowerPoint</Application>
  <PresentationFormat>Widescreen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Adobe Caslon Pro</vt:lpstr>
      <vt:lpstr>Calibri</vt:lpstr>
      <vt:lpstr>Calibri Light</vt:lpstr>
      <vt:lpstr>Wingdings</vt:lpstr>
      <vt:lpstr>Arial</vt:lpstr>
      <vt:lpstr>Office Theme</vt:lpstr>
      <vt:lpstr>Protetik Diş Tedavisinde Yapılan İşlemler</vt:lpstr>
      <vt:lpstr>PowerPoint Presentation</vt:lpstr>
      <vt:lpstr>PowerPoint Presentation</vt:lpstr>
      <vt:lpstr>Protetik Diş Tedavisinde Yapılan İşlemler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Protetik Diş Tedavisinde Yapılan İşlemler</dc:title>
  <dc:creator>burcu burcu</dc:creator>
  <cp:lastModifiedBy>burcu burcu</cp:lastModifiedBy>
  <cp:revision>1</cp:revision>
  <dcterms:created xsi:type="dcterms:W3CDTF">2020-01-15T23:17:25Z</dcterms:created>
  <dcterms:modified xsi:type="dcterms:W3CDTF">2020-01-15T23:24:37Z</dcterms:modified>
</cp:coreProperties>
</file>