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788"/>
    <a:srgbClr val="E5C7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104" d="100"/>
          <a:sy n="104" d="100"/>
        </p:scale>
        <p:origin x="132" y="2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Bağlantılarla </a:t>
            </a:r>
            <a:r>
              <a:rPr lang="tr-TR" sz="3600" dirty="0" smtClean="0"/>
              <a:t>Çalışmak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NBP122 Web Geliştirme Ortamları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dirty="0"/>
              <a:t>Öğr.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Bağlantılar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Bağlantılar neredeyse tüm web sayfalarında </a:t>
            </a:r>
            <a:r>
              <a:rPr lang="tr-TR" dirty="0" smtClean="0"/>
              <a:t>bulunur ve </a:t>
            </a:r>
            <a:r>
              <a:rPr lang="tr-TR" dirty="0"/>
              <a:t>kullanıcıların sayfa sayfa yollarını tıklamasına olanak tanır.</a:t>
            </a:r>
          </a:p>
          <a:p>
            <a:r>
              <a:rPr lang="tr-TR" dirty="0" smtClean="0"/>
              <a:t>HTML </a:t>
            </a:r>
            <a:r>
              <a:rPr lang="tr-TR" dirty="0"/>
              <a:t>bağlantıları köprülerdir.</a:t>
            </a:r>
          </a:p>
          <a:p>
            <a:r>
              <a:rPr lang="tr-TR" dirty="0" smtClean="0"/>
              <a:t>Bir </a:t>
            </a:r>
            <a:r>
              <a:rPr lang="tr-TR" dirty="0"/>
              <a:t>bağlantıyı tıklayıp başka bir belgeye atlayabilirsiniz.</a:t>
            </a:r>
          </a:p>
          <a:p>
            <a:r>
              <a:rPr lang="tr-TR" dirty="0" smtClean="0"/>
              <a:t>Fareyi </a:t>
            </a:r>
            <a:r>
              <a:rPr lang="tr-TR" dirty="0"/>
              <a:t>bir bağlantının üzerine getirdiğinizde, fare oku küçük bir ele dönüşecektir.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Not</a:t>
            </a:r>
            <a:r>
              <a:rPr lang="tr-TR" dirty="0">
                <a:solidFill>
                  <a:srgbClr val="FF0000"/>
                </a:solidFill>
              </a:rPr>
              <a:t>:</a:t>
            </a:r>
            <a:r>
              <a:rPr lang="tr-TR" dirty="0"/>
              <a:t> Bir bağlantının metin olması gerekmez. Bir </a:t>
            </a:r>
            <a:r>
              <a:rPr lang="tr-TR" dirty="0" smtClean="0"/>
              <a:t>görüntü veya </a:t>
            </a:r>
            <a:r>
              <a:rPr lang="tr-TR" dirty="0"/>
              <a:t>başka bir HTML öğesi </a:t>
            </a:r>
            <a:r>
              <a:rPr lang="tr-TR" dirty="0" smtClean="0"/>
              <a:t>de olabilir</a:t>
            </a:r>
            <a:r>
              <a:rPr lang="tr-TR" dirty="0"/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HTML Bağlantıları - Sözdizimi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Köprüler HTML &lt;a&gt; etiketi ile tanımlanır</a:t>
            </a:r>
            <a:r>
              <a:rPr lang="tr-TR" dirty="0" smtClean="0"/>
              <a:t>:</a:t>
            </a:r>
          </a:p>
          <a:p>
            <a:r>
              <a:rPr lang="tr-TR" dirty="0"/>
              <a:t>&lt;a </a:t>
            </a:r>
            <a:r>
              <a:rPr lang="tr-TR" dirty="0" err="1"/>
              <a:t>href</a:t>
            </a:r>
            <a:r>
              <a:rPr lang="tr-TR" dirty="0"/>
              <a:t>="</a:t>
            </a:r>
            <a:r>
              <a:rPr lang="tr-TR" dirty="0" err="1"/>
              <a:t>url</a:t>
            </a:r>
            <a:r>
              <a:rPr lang="tr-TR" dirty="0"/>
              <a:t>"&gt; bağlantı metni &lt;/a</a:t>
            </a:r>
            <a:r>
              <a:rPr lang="tr-TR" dirty="0" smtClean="0"/>
              <a:t>&gt;</a:t>
            </a:r>
          </a:p>
          <a:p>
            <a:r>
              <a:rPr lang="tr-TR" dirty="0" err="1"/>
              <a:t>Href</a:t>
            </a:r>
            <a:r>
              <a:rPr lang="tr-TR" dirty="0"/>
              <a:t> özelliği bağlantının hedef adresini </a:t>
            </a:r>
            <a:r>
              <a:rPr lang="tr-TR" dirty="0" smtClean="0"/>
              <a:t>belirtir</a:t>
            </a:r>
            <a:r>
              <a:rPr lang="tr-TR" dirty="0"/>
              <a:t>.</a:t>
            </a:r>
          </a:p>
          <a:p>
            <a:r>
              <a:rPr lang="tr-TR" dirty="0" smtClean="0"/>
              <a:t>Bağlantı </a:t>
            </a:r>
            <a:r>
              <a:rPr lang="tr-TR" dirty="0"/>
              <a:t>metni görünür </a:t>
            </a:r>
            <a:r>
              <a:rPr lang="tr-TR" dirty="0" smtClean="0"/>
              <a:t>kısımdır.</a:t>
            </a:r>
            <a:endParaRPr lang="tr-TR" dirty="0"/>
          </a:p>
          <a:p>
            <a:r>
              <a:rPr lang="tr-TR" dirty="0" smtClean="0"/>
              <a:t>Bağlantı </a:t>
            </a:r>
            <a:r>
              <a:rPr lang="tr-TR" dirty="0"/>
              <a:t>metnine tıklamak sizi belirtilen adrese gönderir.</a:t>
            </a:r>
          </a:p>
        </p:txBody>
      </p:sp>
    </p:spTree>
    <p:extLst>
      <p:ext uri="{BB962C8B-B14F-4D97-AF65-F5344CB8AC3E}">
        <p14:creationId xmlns:p14="http://schemas.microsoft.com/office/powerpoint/2010/main" val="136480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Bağlantılara farklı renk atamak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73425" y="2038350"/>
            <a:ext cx="5705475" cy="363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761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Onaltılık Tabanlı Renk Kodları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Eğer bağlantı renkleri için renk isimlerinden yararlanılmayacaksa (</a:t>
            </a:r>
            <a:r>
              <a:rPr lang="tr-TR" dirty="0" err="1" smtClean="0"/>
              <a:t>red</a:t>
            </a:r>
            <a:r>
              <a:rPr lang="tr-TR" dirty="0" smtClean="0"/>
              <a:t>, </a:t>
            </a:r>
            <a:r>
              <a:rPr lang="tr-TR" dirty="0" err="1" smtClean="0"/>
              <a:t>green</a:t>
            </a:r>
            <a:r>
              <a:rPr lang="tr-TR" dirty="0" smtClean="0"/>
              <a:t>, </a:t>
            </a:r>
            <a:r>
              <a:rPr lang="tr-TR" dirty="0" err="1" smtClean="0"/>
              <a:t>blue</a:t>
            </a:r>
            <a:r>
              <a:rPr lang="tr-TR" dirty="0" smtClean="0"/>
              <a:t> vb.)</a:t>
            </a:r>
          </a:p>
          <a:p>
            <a:r>
              <a:rPr lang="tr-TR" dirty="0" smtClean="0"/>
              <a:t># işareti ile onaltılık renk tanımlanabilir. </a:t>
            </a:r>
          </a:p>
          <a:p>
            <a:r>
              <a:rPr lang="tr-TR" dirty="0" smtClean="0"/>
              <a:t>Renk aralığı:</a:t>
            </a:r>
          </a:p>
          <a:p>
            <a:r>
              <a:rPr lang="tr-TR" dirty="0" smtClean="0"/>
              <a:t>#000000’dan #</a:t>
            </a:r>
            <a:r>
              <a:rPr lang="tr-TR" dirty="0" err="1" smtClean="0"/>
              <a:t>ffffff’e</a:t>
            </a:r>
            <a:r>
              <a:rPr lang="tr-TR" dirty="0" smtClean="0"/>
              <a:t> kadardır.</a:t>
            </a:r>
          </a:p>
          <a:p>
            <a:r>
              <a:rPr lang="tr-TR" dirty="0" smtClean="0"/>
              <a:t>Bu değer onaltılık gösterim olup her bir iki hane bir renk kanalına karşılık gelmektedir. Bunlar sırasıyla Kırmızı, Yeşil ve Mavi’dir.</a:t>
            </a:r>
          </a:p>
          <a:p>
            <a:r>
              <a:rPr lang="tr-TR" dirty="0" smtClean="0"/>
              <a:t>Tekrar eden renk değerleri aşağıdaki gibi</a:t>
            </a:r>
          </a:p>
          <a:p>
            <a:r>
              <a:rPr lang="tr-TR" dirty="0" smtClean="0"/>
              <a:t>#00AA33 - #</a:t>
            </a:r>
            <a:r>
              <a:rPr lang="tr-TR" smtClean="0"/>
              <a:t>0A3 kısaltılabilir.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7183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Hipermetin</a:t>
            </a:r>
            <a:r>
              <a:rPr lang="tr-TR" dirty="0" smtClean="0"/>
              <a:t> bağlantıları oluşturmak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8153" y="1846263"/>
            <a:ext cx="6376019" cy="4022725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4257964" y="5329381"/>
            <a:ext cx="1348509" cy="369332"/>
          </a:xfrm>
          <a:prstGeom prst="rect">
            <a:avLst/>
          </a:prstGeom>
          <a:noFill/>
          <a:ln w="28575">
            <a:solidFill>
              <a:srgbClr val="204788"/>
            </a:solidFill>
          </a:ln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9467273" y="3685309"/>
            <a:ext cx="2152072" cy="1477328"/>
          </a:xfrm>
          <a:prstGeom prst="rect">
            <a:avLst/>
          </a:prstGeom>
          <a:noFill/>
          <a:ln w="28575">
            <a:solidFill>
              <a:srgbClr val="204788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 smtClean="0"/>
              <a:t>Bağlantı eklemek için yazınızı seçip gösterilen yerde klasör simgesine tıklatın</a:t>
            </a:r>
            <a:endParaRPr lang="tr-TR" dirty="0"/>
          </a:p>
        </p:txBody>
      </p:sp>
      <p:cxnSp>
        <p:nvCxnSpPr>
          <p:cNvPr id="8" name="Düz Ok Bağlayıcısı 7"/>
          <p:cNvCxnSpPr>
            <a:stCxn id="5" idx="3"/>
            <a:endCxn id="6" idx="1"/>
          </p:cNvCxnSpPr>
          <p:nvPr/>
        </p:nvCxnSpPr>
        <p:spPr>
          <a:xfrm flipV="1">
            <a:off x="5606473" y="4423973"/>
            <a:ext cx="3860800" cy="109007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058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Sayfa İçinde Link Vermek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8153" y="1846263"/>
            <a:ext cx="6376019" cy="4022725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8072581" y="2650836"/>
            <a:ext cx="701964" cy="21243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5015345" y="3343564"/>
            <a:ext cx="2253673" cy="1080654"/>
          </a:xfrm>
          <a:prstGeom prst="rect">
            <a:avLst/>
          </a:prstGeom>
          <a:noFill/>
          <a:ln w="28575">
            <a:solidFill>
              <a:srgbClr val="204788"/>
            </a:solidFill>
          </a:ln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cxnSp>
        <p:nvCxnSpPr>
          <p:cNvPr id="8" name="Düz Ok Bağlayıcısı 7"/>
          <p:cNvCxnSpPr>
            <a:stCxn id="5" idx="1"/>
            <a:endCxn id="6" idx="3"/>
          </p:cNvCxnSpPr>
          <p:nvPr/>
        </p:nvCxnSpPr>
        <p:spPr>
          <a:xfrm flipH="1">
            <a:off x="7269018" y="2757054"/>
            <a:ext cx="803563" cy="112683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etin kutusu 8"/>
          <p:cNvSpPr txBox="1"/>
          <p:nvPr/>
        </p:nvSpPr>
        <p:spPr>
          <a:xfrm>
            <a:off x="9578108" y="2175731"/>
            <a:ext cx="1850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Bir belge çok uzunsa ya da birden fazla bölümden oluşuyorsa, kullanıcının belge içindeki belirli</a:t>
            </a:r>
          </a:p>
          <a:p>
            <a:r>
              <a:rPr lang="tr-TR" dirty="0"/>
              <a:t>yerlere atlamasını sağlayan çeşitli bağlantılar oluşturmanız gerekebilir.</a:t>
            </a:r>
          </a:p>
        </p:txBody>
      </p:sp>
    </p:spTree>
    <p:extLst>
      <p:ext uri="{BB962C8B-B14F-4D97-AF65-F5344CB8AC3E}">
        <p14:creationId xmlns:p14="http://schemas.microsoft.com/office/powerpoint/2010/main" val="40190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Eposta bağlantıları oluşturmak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9198" y="1846263"/>
            <a:ext cx="6373929" cy="4022725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6271490" y="2216728"/>
            <a:ext cx="406400" cy="369332"/>
          </a:xfrm>
          <a:prstGeom prst="rect">
            <a:avLst/>
          </a:prstGeom>
          <a:noFill/>
          <a:ln w="28575">
            <a:solidFill>
              <a:srgbClr val="204788"/>
            </a:solidFill>
          </a:ln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8049489" y="2530644"/>
            <a:ext cx="752765" cy="200055"/>
          </a:xfrm>
          <a:prstGeom prst="rect">
            <a:avLst/>
          </a:prstGeom>
          <a:noFill/>
          <a:ln w="28575">
            <a:solidFill>
              <a:srgbClr val="204788"/>
            </a:solidFill>
          </a:ln>
        </p:spPr>
        <p:txBody>
          <a:bodyPr wrap="square" rtlCol="0">
            <a:spAutoFit/>
          </a:bodyPr>
          <a:lstStyle/>
          <a:p>
            <a:endParaRPr lang="tr-TR" sz="700" dirty="0"/>
          </a:p>
        </p:txBody>
      </p:sp>
      <p:sp>
        <p:nvSpPr>
          <p:cNvPr id="7" name="Metin kutusu 6"/>
          <p:cNvSpPr txBox="1"/>
          <p:nvPr/>
        </p:nvSpPr>
        <p:spPr>
          <a:xfrm>
            <a:off x="9494982" y="2630671"/>
            <a:ext cx="16606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Ekle panelinden Eposta bağlantı seçeneği kullanılarak eklenir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7757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117</TotalTime>
  <Words>242</Words>
  <Application>Microsoft Office PowerPoint</Application>
  <PresentationFormat>Geniş ekran</PresentationFormat>
  <Paragraphs>31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Geçmişe bakış</vt:lpstr>
      <vt:lpstr>Bağlantılarla Çalışmak</vt:lpstr>
      <vt:lpstr>Bağlantılar</vt:lpstr>
      <vt:lpstr>HTML Bağlantıları - Sözdizimi</vt:lpstr>
      <vt:lpstr>Bağlantılara farklı renk atamak</vt:lpstr>
      <vt:lpstr>Onaltılık Tabanlı Renk Kodları</vt:lpstr>
      <vt:lpstr>Hipermetin bağlantıları oluşturmak</vt:lpstr>
      <vt:lpstr>Sayfa İçinde Link Vermek</vt:lpstr>
      <vt:lpstr>Eposta bağlantıları oluşturmak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UT</cp:lastModifiedBy>
  <cp:revision>19</cp:revision>
  <dcterms:created xsi:type="dcterms:W3CDTF">2017-11-14T11:12:27Z</dcterms:created>
  <dcterms:modified xsi:type="dcterms:W3CDTF">2020-01-31T12:04:40Z</dcterms:modified>
</cp:coreProperties>
</file>