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2" r:id="rId3"/>
    <p:sldId id="263" r:id="rId4"/>
    <p:sldId id="258" r:id="rId5"/>
    <p:sldId id="259" r:id="rId6"/>
    <p:sldId id="260" r:id="rId7"/>
    <p:sldId id="272" r:id="rId8"/>
    <p:sldId id="270" r:id="rId9"/>
    <p:sldId id="279" r:id="rId10"/>
    <p:sldId id="280" r:id="rId11"/>
    <p:sldId id="281" r:id="rId12"/>
    <p:sldId id="282" r:id="rId13"/>
    <p:sldId id="283" r:id="rId14"/>
    <p:sldId id="284" r:id="rId15"/>
    <p:sldId id="285" r:id="rId16"/>
    <p:sldId id="286" r:id="rId17"/>
    <p:sldId id="287" r:id="rId18"/>
    <p:sldId id="261" r:id="rId19"/>
  </p:sldIdLst>
  <p:sldSz cx="1188085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74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621F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764" y="40"/>
      </p:cViewPr>
      <p:guideLst>
        <p:guide orient="horz" pos="2160"/>
        <p:guide pos="3742"/>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F6E637B-B491-4C9B-B88E-D2CAF035E7B2}" type="doc">
      <dgm:prSet loTypeId="urn:microsoft.com/office/officeart/2005/8/layout/radial5" loCatId="cycle" qsTypeId="urn:microsoft.com/office/officeart/2005/8/quickstyle/3d2#1" qsCatId="3D" csTypeId="urn:microsoft.com/office/officeart/2005/8/colors/colorful2" csCatId="colorful" phldr="1"/>
      <dgm:spPr/>
      <dgm:t>
        <a:bodyPr/>
        <a:lstStyle/>
        <a:p>
          <a:endParaRPr lang="tr-TR"/>
        </a:p>
      </dgm:t>
    </dgm:pt>
    <dgm:pt modelId="{07A99C55-55E1-4123-92A7-1E0DC8C3A888}">
      <dgm:prSet phldrT="[Metin]"/>
      <dgm:spPr/>
      <dgm:t>
        <a:bodyPr/>
        <a:lstStyle/>
        <a:p>
          <a:r>
            <a:rPr lang="tr-TR" b="1" dirty="0" smtClean="0">
              <a:solidFill>
                <a:schemeClr val="tx1"/>
              </a:solidFill>
            </a:rPr>
            <a:t>İç</a:t>
          </a:r>
          <a:r>
            <a:rPr lang="tr-TR" dirty="0" smtClean="0"/>
            <a:t> </a:t>
          </a:r>
          <a:r>
            <a:rPr lang="tr-TR" b="1" dirty="0" smtClean="0">
              <a:solidFill>
                <a:schemeClr val="tx1"/>
              </a:solidFill>
            </a:rPr>
            <a:t>yapı</a:t>
          </a:r>
          <a:endParaRPr lang="tr-TR" b="1" dirty="0">
            <a:solidFill>
              <a:schemeClr val="tx1"/>
            </a:solidFill>
          </a:endParaRPr>
        </a:p>
      </dgm:t>
    </dgm:pt>
    <dgm:pt modelId="{0F14E890-189A-4137-B5D7-B1F113E43FCE}" type="parTrans" cxnId="{CB187473-3B2C-40B4-BB0A-314C63F8AA58}">
      <dgm:prSet/>
      <dgm:spPr/>
      <dgm:t>
        <a:bodyPr/>
        <a:lstStyle/>
        <a:p>
          <a:endParaRPr lang="tr-TR"/>
        </a:p>
      </dgm:t>
    </dgm:pt>
    <dgm:pt modelId="{DA44DA4D-5D9F-45AA-A419-44827F623FAD}" type="sibTrans" cxnId="{CB187473-3B2C-40B4-BB0A-314C63F8AA58}">
      <dgm:prSet/>
      <dgm:spPr/>
      <dgm:t>
        <a:bodyPr/>
        <a:lstStyle/>
        <a:p>
          <a:endParaRPr lang="tr-TR"/>
        </a:p>
      </dgm:t>
    </dgm:pt>
    <dgm:pt modelId="{C0C4C685-103A-4EA8-8671-EF9C98E2F774}">
      <dgm:prSet phldrT="[Metin]"/>
      <dgm:spPr/>
      <dgm:t>
        <a:bodyPr/>
        <a:lstStyle/>
        <a:p>
          <a:r>
            <a:rPr lang="tr-TR" b="1" dirty="0" smtClean="0">
              <a:solidFill>
                <a:schemeClr val="tx1"/>
              </a:solidFill>
            </a:rPr>
            <a:t>Tema </a:t>
          </a:r>
          <a:endParaRPr lang="tr-TR" b="1" dirty="0">
            <a:solidFill>
              <a:schemeClr val="tx1"/>
            </a:solidFill>
          </a:endParaRPr>
        </a:p>
      </dgm:t>
    </dgm:pt>
    <dgm:pt modelId="{8EC291F8-1C47-464E-A166-14093DFE314D}" type="parTrans" cxnId="{A01BAD55-0F5C-46EC-9895-8B90BCF6F23A}">
      <dgm:prSet/>
      <dgm:spPr/>
      <dgm:t>
        <a:bodyPr/>
        <a:lstStyle/>
        <a:p>
          <a:endParaRPr lang="tr-TR"/>
        </a:p>
      </dgm:t>
    </dgm:pt>
    <dgm:pt modelId="{E3169F5A-E4C3-46AD-8AC7-79915A171E55}" type="sibTrans" cxnId="{A01BAD55-0F5C-46EC-9895-8B90BCF6F23A}">
      <dgm:prSet/>
      <dgm:spPr/>
      <dgm:t>
        <a:bodyPr/>
        <a:lstStyle/>
        <a:p>
          <a:endParaRPr lang="tr-TR"/>
        </a:p>
      </dgm:t>
    </dgm:pt>
    <dgm:pt modelId="{735AFE26-BCF4-441C-8140-63135AE37A06}">
      <dgm:prSet phldrT="[Metin]"/>
      <dgm:spPr/>
      <dgm:t>
        <a:bodyPr/>
        <a:lstStyle/>
        <a:p>
          <a:r>
            <a:rPr lang="tr-TR" b="1" dirty="0" smtClean="0">
              <a:solidFill>
                <a:schemeClr val="tx1"/>
              </a:solidFill>
            </a:rPr>
            <a:t>Kahramanlar </a:t>
          </a:r>
          <a:endParaRPr lang="tr-TR" b="1" dirty="0">
            <a:solidFill>
              <a:schemeClr val="tx1"/>
            </a:solidFill>
          </a:endParaRPr>
        </a:p>
      </dgm:t>
    </dgm:pt>
    <dgm:pt modelId="{34AE0E23-92FD-4F73-B07C-8D48A70B1404}" type="parTrans" cxnId="{022CA4F7-7615-4B94-9236-7206E2EF7FE1}">
      <dgm:prSet/>
      <dgm:spPr/>
      <dgm:t>
        <a:bodyPr/>
        <a:lstStyle/>
        <a:p>
          <a:endParaRPr lang="tr-TR"/>
        </a:p>
      </dgm:t>
    </dgm:pt>
    <dgm:pt modelId="{289CC213-6AD0-468E-9940-0F33A4DB518C}" type="sibTrans" cxnId="{022CA4F7-7615-4B94-9236-7206E2EF7FE1}">
      <dgm:prSet/>
      <dgm:spPr/>
      <dgm:t>
        <a:bodyPr/>
        <a:lstStyle/>
        <a:p>
          <a:endParaRPr lang="tr-TR"/>
        </a:p>
      </dgm:t>
    </dgm:pt>
    <dgm:pt modelId="{5DA81F36-FF75-4F10-A7B6-A963182FABE3}">
      <dgm:prSet phldrT="[Metin]"/>
      <dgm:spPr/>
      <dgm:t>
        <a:bodyPr/>
        <a:lstStyle/>
        <a:p>
          <a:r>
            <a:rPr lang="tr-TR" b="1" dirty="0" smtClean="0">
              <a:solidFill>
                <a:schemeClr val="tx1"/>
              </a:solidFill>
            </a:rPr>
            <a:t>Dil ve anlatım</a:t>
          </a:r>
          <a:endParaRPr lang="tr-TR" b="1" dirty="0">
            <a:solidFill>
              <a:schemeClr val="tx1"/>
            </a:solidFill>
          </a:endParaRPr>
        </a:p>
      </dgm:t>
    </dgm:pt>
    <dgm:pt modelId="{B2B5A68B-2AA2-4B8E-B743-7401BF280471}" type="parTrans" cxnId="{27EF709C-7B6F-4DC7-80C3-AC964CD30448}">
      <dgm:prSet/>
      <dgm:spPr/>
      <dgm:t>
        <a:bodyPr/>
        <a:lstStyle/>
        <a:p>
          <a:endParaRPr lang="tr-TR"/>
        </a:p>
      </dgm:t>
    </dgm:pt>
    <dgm:pt modelId="{4B814CEA-C538-4206-AC36-33BBC364D059}" type="sibTrans" cxnId="{27EF709C-7B6F-4DC7-80C3-AC964CD30448}">
      <dgm:prSet/>
      <dgm:spPr/>
      <dgm:t>
        <a:bodyPr/>
        <a:lstStyle/>
        <a:p>
          <a:endParaRPr lang="tr-TR"/>
        </a:p>
      </dgm:t>
    </dgm:pt>
    <dgm:pt modelId="{ACA67A6F-171B-48A3-B4F1-B7DE208D48AC}">
      <dgm:prSet phldrT="[Metin]"/>
      <dgm:spPr/>
      <dgm:t>
        <a:bodyPr/>
        <a:lstStyle/>
        <a:p>
          <a:r>
            <a:rPr lang="tr-TR" b="1" dirty="0" smtClean="0">
              <a:solidFill>
                <a:schemeClr val="tx1"/>
              </a:solidFill>
            </a:rPr>
            <a:t>Konu </a:t>
          </a:r>
          <a:endParaRPr lang="tr-TR" b="1" dirty="0">
            <a:solidFill>
              <a:schemeClr val="tx1"/>
            </a:solidFill>
          </a:endParaRPr>
        </a:p>
      </dgm:t>
    </dgm:pt>
    <dgm:pt modelId="{873E6D44-15B0-46CB-B30A-37CBBE05ACDF}" type="parTrans" cxnId="{9AC9E2A4-76EC-4368-8137-7649645CFBD1}">
      <dgm:prSet/>
      <dgm:spPr/>
      <dgm:t>
        <a:bodyPr/>
        <a:lstStyle/>
        <a:p>
          <a:endParaRPr lang="tr-TR"/>
        </a:p>
      </dgm:t>
    </dgm:pt>
    <dgm:pt modelId="{1711E122-1757-4A6F-96E4-D5C8AAF62A43}" type="sibTrans" cxnId="{9AC9E2A4-76EC-4368-8137-7649645CFBD1}">
      <dgm:prSet/>
      <dgm:spPr/>
      <dgm:t>
        <a:bodyPr/>
        <a:lstStyle/>
        <a:p>
          <a:endParaRPr lang="tr-TR"/>
        </a:p>
      </dgm:t>
    </dgm:pt>
    <dgm:pt modelId="{3572F363-BE76-42F0-9449-0A25548378FC}">
      <dgm:prSet/>
      <dgm:spPr/>
      <dgm:t>
        <a:bodyPr/>
        <a:lstStyle/>
        <a:p>
          <a:r>
            <a:rPr lang="tr-TR" b="1" dirty="0" smtClean="0">
              <a:solidFill>
                <a:schemeClr val="tx1"/>
              </a:solidFill>
            </a:rPr>
            <a:t>Kurgu </a:t>
          </a:r>
          <a:endParaRPr lang="tr-TR" b="1" dirty="0">
            <a:solidFill>
              <a:schemeClr val="tx1"/>
            </a:solidFill>
          </a:endParaRPr>
        </a:p>
      </dgm:t>
    </dgm:pt>
    <dgm:pt modelId="{C7417238-0219-4E84-B085-8DD1AFEB5118}" type="parTrans" cxnId="{0F8F79D7-4A39-4A51-865B-CD9D676216A5}">
      <dgm:prSet/>
      <dgm:spPr/>
      <dgm:t>
        <a:bodyPr/>
        <a:lstStyle/>
        <a:p>
          <a:endParaRPr lang="tr-TR"/>
        </a:p>
      </dgm:t>
    </dgm:pt>
    <dgm:pt modelId="{46577837-9903-4E9C-B2E9-4DB093CD1320}" type="sibTrans" cxnId="{0F8F79D7-4A39-4A51-865B-CD9D676216A5}">
      <dgm:prSet/>
      <dgm:spPr/>
      <dgm:t>
        <a:bodyPr/>
        <a:lstStyle/>
        <a:p>
          <a:endParaRPr lang="tr-TR"/>
        </a:p>
      </dgm:t>
    </dgm:pt>
    <dgm:pt modelId="{C8BD5146-7899-4AC8-82EC-CC4E358548C0}">
      <dgm:prSet/>
      <dgm:spPr/>
      <dgm:t>
        <a:bodyPr/>
        <a:lstStyle/>
        <a:p>
          <a:r>
            <a:rPr lang="tr-TR" b="1" dirty="0" smtClean="0">
              <a:solidFill>
                <a:schemeClr val="tx1"/>
              </a:solidFill>
            </a:rPr>
            <a:t>İleti </a:t>
          </a:r>
          <a:endParaRPr lang="tr-TR" b="1" dirty="0">
            <a:solidFill>
              <a:schemeClr val="tx1"/>
            </a:solidFill>
          </a:endParaRPr>
        </a:p>
      </dgm:t>
    </dgm:pt>
    <dgm:pt modelId="{7CC7F642-CB0D-4ACC-8E63-B9A5736913FC}" type="parTrans" cxnId="{0797EED0-C88B-495B-AF2E-1B534CB61C55}">
      <dgm:prSet/>
      <dgm:spPr/>
      <dgm:t>
        <a:bodyPr/>
        <a:lstStyle/>
        <a:p>
          <a:endParaRPr lang="tr-TR"/>
        </a:p>
      </dgm:t>
    </dgm:pt>
    <dgm:pt modelId="{EB6B9014-9EBB-48BD-8C99-82D986615952}" type="sibTrans" cxnId="{0797EED0-C88B-495B-AF2E-1B534CB61C55}">
      <dgm:prSet/>
      <dgm:spPr/>
      <dgm:t>
        <a:bodyPr/>
        <a:lstStyle/>
        <a:p>
          <a:endParaRPr lang="tr-TR"/>
        </a:p>
      </dgm:t>
    </dgm:pt>
    <dgm:pt modelId="{A74AE77A-4309-4F86-A36C-9D9DDD4C0628}" type="pres">
      <dgm:prSet presAssocID="{0F6E637B-B491-4C9B-B88E-D2CAF035E7B2}" presName="Name0" presStyleCnt="0">
        <dgm:presLayoutVars>
          <dgm:chMax val="1"/>
          <dgm:dir/>
          <dgm:animLvl val="ctr"/>
          <dgm:resizeHandles val="exact"/>
        </dgm:presLayoutVars>
      </dgm:prSet>
      <dgm:spPr/>
      <dgm:t>
        <a:bodyPr/>
        <a:lstStyle/>
        <a:p>
          <a:endParaRPr lang="tr-TR"/>
        </a:p>
      </dgm:t>
    </dgm:pt>
    <dgm:pt modelId="{8CA6FB1B-D10F-4F74-8D3D-60EBB58FFC34}" type="pres">
      <dgm:prSet presAssocID="{07A99C55-55E1-4123-92A7-1E0DC8C3A888}" presName="centerShape" presStyleLbl="node0" presStyleIdx="0" presStyleCnt="1"/>
      <dgm:spPr/>
      <dgm:t>
        <a:bodyPr/>
        <a:lstStyle/>
        <a:p>
          <a:endParaRPr lang="tr-TR"/>
        </a:p>
      </dgm:t>
    </dgm:pt>
    <dgm:pt modelId="{9231EB7C-8629-4624-8EEF-D745EA81A856}" type="pres">
      <dgm:prSet presAssocID="{8EC291F8-1C47-464E-A166-14093DFE314D}" presName="parTrans" presStyleLbl="sibTrans2D1" presStyleIdx="0" presStyleCnt="6"/>
      <dgm:spPr/>
      <dgm:t>
        <a:bodyPr/>
        <a:lstStyle/>
        <a:p>
          <a:endParaRPr lang="tr-TR"/>
        </a:p>
      </dgm:t>
    </dgm:pt>
    <dgm:pt modelId="{07BA500D-7A55-4CA7-97F2-86FCB42047BF}" type="pres">
      <dgm:prSet presAssocID="{8EC291F8-1C47-464E-A166-14093DFE314D}" presName="connectorText" presStyleLbl="sibTrans2D1" presStyleIdx="0" presStyleCnt="6"/>
      <dgm:spPr/>
      <dgm:t>
        <a:bodyPr/>
        <a:lstStyle/>
        <a:p>
          <a:endParaRPr lang="tr-TR"/>
        </a:p>
      </dgm:t>
    </dgm:pt>
    <dgm:pt modelId="{03C8FC56-8056-43E2-8B7D-00B9D855AE34}" type="pres">
      <dgm:prSet presAssocID="{C0C4C685-103A-4EA8-8671-EF9C98E2F774}" presName="node" presStyleLbl="node1" presStyleIdx="0" presStyleCnt="6" custRadScaleRad="100439" custRadScaleInc="-5027">
        <dgm:presLayoutVars>
          <dgm:bulletEnabled val="1"/>
        </dgm:presLayoutVars>
      </dgm:prSet>
      <dgm:spPr/>
      <dgm:t>
        <a:bodyPr/>
        <a:lstStyle/>
        <a:p>
          <a:endParaRPr lang="tr-TR"/>
        </a:p>
      </dgm:t>
    </dgm:pt>
    <dgm:pt modelId="{F6C6FC7E-39DD-4A52-B3A1-68F6DFE0FAED}" type="pres">
      <dgm:prSet presAssocID="{34AE0E23-92FD-4F73-B07C-8D48A70B1404}" presName="parTrans" presStyleLbl="sibTrans2D1" presStyleIdx="1" presStyleCnt="6"/>
      <dgm:spPr/>
      <dgm:t>
        <a:bodyPr/>
        <a:lstStyle/>
        <a:p>
          <a:endParaRPr lang="tr-TR"/>
        </a:p>
      </dgm:t>
    </dgm:pt>
    <dgm:pt modelId="{FC1D4AE6-FD81-40D3-B918-84A5EDD8ED4F}" type="pres">
      <dgm:prSet presAssocID="{34AE0E23-92FD-4F73-B07C-8D48A70B1404}" presName="connectorText" presStyleLbl="sibTrans2D1" presStyleIdx="1" presStyleCnt="6"/>
      <dgm:spPr/>
      <dgm:t>
        <a:bodyPr/>
        <a:lstStyle/>
        <a:p>
          <a:endParaRPr lang="tr-TR"/>
        </a:p>
      </dgm:t>
    </dgm:pt>
    <dgm:pt modelId="{BD97283B-E1A7-44CD-9711-6328DC8369B5}" type="pres">
      <dgm:prSet presAssocID="{735AFE26-BCF4-441C-8140-63135AE37A06}" presName="node" presStyleLbl="node1" presStyleIdx="1" presStyleCnt="6">
        <dgm:presLayoutVars>
          <dgm:bulletEnabled val="1"/>
        </dgm:presLayoutVars>
      </dgm:prSet>
      <dgm:spPr/>
      <dgm:t>
        <a:bodyPr/>
        <a:lstStyle/>
        <a:p>
          <a:endParaRPr lang="tr-TR"/>
        </a:p>
      </dgm:t>
    </dgm:pt>
    <dgm:pt modelId="{1089F973-89CC-4815-A0E3-3D65A03640E8}" type="pres">
      <dgm:prSet presAssocID="{B2B5A68B-2AA2-4B8E-B743-7401BF280471}" presName="parTrans" presStyleLbl="sibTrans2D1" presStyleIdx="2" presStyleCnt="6"/>
      <dgm:spPr/>
      <dgm:t>
        <a:bodyPr/>
        <a:lstStyle/>
        <a:p>
          <a:endParaRPr lang="tr-TR"/>
        </a:p>
      </dgm:t>
    </dgm:pt>
    <dgm:pt modelId="{502371BF-31C3-41CE-9EFE-096D634548D0}" type="pres">
      <dgm:prSet presAssocID="{B2B5A68B-2AA2-4B8E-B743-7401BF280471}" presName="connectorText" presStyleLbl="sibTrans2D1" presStyleIdx="2" presStyleCnt="6"/>
      <dgm:spPr/>
      <dgm:t>
        <a:bodyPr/>
        <a:lstStyle/>
        <a:p>
          <a:endParaRPr lang="tr-TR"/>
        </a:p>
      </dgm:t>
    </dgm:pt>
    <dgm:pt modelId="{13552286-F942-4DE8-BFCE-7C709B21DD92}" type="pres">
      <dgm:prSet presAssocID="{5DA81F36-FF75-4F10-A7B6-A963182FABE3}" presName="node" presStyleLbl="node1" presStyleIdx="2" presStyleCnt="6">
        <dgm:presLayoutVars>
          <dgm:bulletEnabled val="1"/>
        </dgm:presLayoutVars>
      </dgm:prSet>
      <dgm:spPr/>
      <dgm:t>
        <a:bodyPr/>
        <a:lstStyle/>
        <a:p>
          <a:endParaRPr lang="tr-TR"/>
        </a:p>
      </dgm:t>
    </dgm:pt>
    <dgm:pt modelId="{63FAEA9D-C7D4-48C6-AAD2-ED33D5B7CB1B}" type="pres">
      <dgm:prSet presAssocID="{C7417238-0219-4E84-B085-8DD1AFEB5118}" presName="parTrans" presStyleLbl="sibTrans2D1" presStyleIdx="3" presStyleCnt="6"/>
      <dgm:spPr/>
      <dgm:t>
        <a:bodyPr/>
        <a:lstStyle/>
        <a:p>
          <a:endParaRPr lang="tr-TR"/>
        </a:p>
      </dgm:t>
    </dgm:pt>
    <dgm:pt modelId="{64258AF3-14BF-4934-B8DA-F6CE6291EAD9}" type="pres">
      <dgm:prSet presAssocID="{C7417238-0219-4E84-B085-8DD1AFEB5118}" presName="connectorText" presStyleLbl="sibTrans2D1" presStyleIdx="3" presStyleCnt="6"/>
      <dgm:spPr/>
      <dgm:t>
        <a:bodyPr/>
        <a:lstStyle/>
        <a:p>
          <a:endParaRPr lang="tr-TR"/>
        </a:p>
      </dgm:t>
    </dgm:pt>
    <dgm:pt modelId="{259906D9-2ECF-4CEE-8119-07CA0A8AC17B}" type="pres">
      <dgm:prSet presAssocID="{3572F363-BE76-42F0-9449-0A25548378FC}" presName="node" presStyleLbl="node1" presStyleIdx="3" presStyleCnt="6">
        <dgm:presLayoutVars>
          <dgm:bulletEnabled val="1"/>
        </dgm:presLayoutVars>
      </dgm:prSet>
      <dgm:spPr/>
      <dgm:t>
        <a:bodyPr/>
        <a:lstStyle/>
        <a:p>
          <a:endParaRPr lang="tr-TR"/>
        </a:p>
      </dgm:t>
    </dgm:pt>
    <dgm:pt modelId="{C9A28D4B-B1CF-460B-84A8-7CB8A975C041}" type="pres">
      <dgm:prSet presAssocID="{7CC7F642-CB0D-4ACC-8E63-B9A5736913FC}" presName="parTrans" presStyleLbl="sibTrans2D1" presStyleIdx="4" presStyleCnt="6"/>
      <dgm:spPr/>
      <dgm:t>
        <a:bodyPr/>
        <a:lstStyle/>
        <a:p>
          <a:endParaRPr lang="tr-TR"/>
        </a:p>
      </dgm:t>
    </dgm:pt>
    <dgm:pt modelId="{F9C33915-BA1B-4E53-A267-033749B21D67}" type="pres">
      <dgm:prSet presAssocID="{7CC7F642-CB0D-4ACC-8E63-B9A5736913FC}" presName="connectorText" presStyleLbl="sibTrans2D1" presStyleIdx="4" presStyleCnt="6"/>
      <dgm:spPr/>
      <dgm:t>
        <a:bodyPr/>
        <a:lstStyle/>
        <a:p>
          <a:endParaRPr lang="tr-TR"/>
        </a:p>
      </dgm:t>
    </dgm:pt>
    <dgm:pt modelId="{16CB3D88-E9BD-4D2A-8EE3-31E2AAE7CC2F}" type="pres">
      <dgm:prSet presAssocID="{C8BD5146-7899-4AC8-82EC-CC4E358548C0}" presName="node" presStyleLbl="node1" presStyleIdx="4" presStyleCnt="6">
        <dgm:presLayoutVars>
          <dgm:bulletEnabled val="1"/>
        </dgm:presLayoutVars>
      </dgm:prSet>
      <dgm:spPr/>
      <dgm:t>
        <a:bodyPr/>
        <a:lstStyle/>
        <a:p>
          <a:endParaRPr lang="tr-TR"/>
        </a:p>
      </dgm:t>
    </dgm:pt>
    <dgm:pt modelId="{041C808F-EE23-47C4-A0CB-8520FF4B51B4}" type="pres">
      <dgm:prSet presAssocID="{873E6D44-15B0-46CB-B30A-37CBBE05ACDF}" presName="parTrans" presStyleLbl="sibTrans2D1" presStyleIdx="5" presStyleCnt="6"/>
      <dgm:spPr/>
      <dgm:t>
        <a:bodyPr/>
        <a:lstStyle/>
        <a:p>
          <a:endParaRPr lang="tr-TR"/>
        </a:p>
      </dgm:t>
    </dgm:pt>
    <dgm:pt modelId="{1B96B33A-6E0B-4B45-A8D9-D3987AA64051}" type="pres">
      <dgm:prSet presAssocID="{873E6D44-15B0-46CB-B30A-37CBBE05ACDF}" presName="connectorText" presStyleLbl="sibTrans2D1" presStyleIdx="5" presStyleCnt="6"/>
      <dgm:spPr/>
      <dgm:t>
        <a:bodyPr/>
        <a:lstStyle/>
        <a:p>
          <a:endParaRPr lang="tr-TR"/>
        </a:p>
      </dgm:t>
    </dgm:pt>
    <dgm:pt modelId="{3E9F5E8A-A0D6-4A75-B5D4-D7D6133BDB5A}" type="pres">
      <dgm:prSet presAssocID="{ACA67A6F-171B-48A3-B4F1-B7DE208D48AC}" presName="node" presStyleLbl="node1" presStyleIdx="5" presStyleCnt="6">
        <dgm:presLayoutVars>
          <dgm:bulletEnabled val="1"/>
        </dgm:presLayoutVars>
      </dgm:prSet>
      <dgm:spPr/>
      <dgm:t>
        <a:bodyPr/>
        <a:lstStyle/>
        <a:p>
          <a:endParaRPr lang="tr-TR"/>
        </a:p>
      </dgm:t>
    </dgm:pt>
  </dgm:ptLst>
  <dgm:cxnLst>
    <dgm:cxn modelId="{93B78A50-2366-4F1F-9B18-8B59A9AB0795}" type="presOf" srcId="{8EC291F8-1C47-464E-A166-14093DFE314D}" destId="{07BA500D-7A55-4CA7-97F2-86FCB42047BF}" srcOrd="1" destOrd="0" presId="urn:microsoft.com/office/officeart/2005/8/layout/radial5"/>
    <dgm:cxn modelId="{79070567-0DA5-4461-AEB9-16F764076462}" type="presOf" srcId="{07A99C55-55E1-4123-92A7-1E0DC8C3A888}" destId="{8CA6FB1B-D10F-4F74-8D3D-60EBB58FFC34}" srcOrd="0" destOrd="0" presId="urn:microsoft.com/office/officeart/2005/8/layout/radial5"/>
    <dgm:cxn modelId="{0EBBFADD-A6D5-4948-86A0-84CC4C852DA9}" type="presOf" srcId="{7CC7F642-CB0D-4ACC-8E63-B9A5736913FC}" destId="{C9A28D4B-B1CF-460B-84A8-7CB8A975C041}" srcOrd="0" destOrd="0" presId="urn:microsoft.com/office/officeart/2005/8/layout/radial5"/>
    <dgm:cxn modelId="{9AC9E2A4-76EC-4368-8137-7649645CFBD1}" srcId="{07A99C55-55E1-4123-92A7-1E0DC8C3A888}" destId="{ACA67A6F-171B-48A3-B4F1-B7DE208D48AC}" srcOrd="5" destOrd="0" parTransId="{873E6D44-15B0-46CB-B30A-37CBBE05ACDF}" sibTransId="{1711E122-1757-4A6F-96E4-D5C8AAF62A43}"/>
    <dgm:cxn modelId="{57103DFE-9E9D-4C6A-A1B1-A1838297609D}" type="presOf" srcId="{7CC7F642-CB0D-4ACC-8E63-B9A5736913FC}" destId="{F9C33915-BA1B-4E53-A267-033749B21D67}" srcOrd="1" destOrd="0" presId="urn:microsoft.com/office/officeart/2005/8/layout/radial5"/>
    <dgm:cxn modelId="{27EF709C-7B6F-4DC7-80C3-AC964CD30448}" srcId="{07A99C55-55E1-4123-92A7-1E0DC8C3A888}" destId="{5DA81F36-FF75-4F10-A7B6-A963182FABE3}" srcOrd="2" destOrd="0" parTransId="{B2B5A68B-2AA2-4B8E-B743-7401BF280471}" sibTransId="{4B814CEA-C538-4206-AC36-33BBC364D059}"/>
    <dgm:cxn modelId="{80DA4DC4-5110-4239-958D-D17F43723133}" type="presOf" srcId="{ACA67A6F-171B-48A3-B4F1-B7DE208D48AC}" destId="{3E9F5E8A-A0D6-4A75-B5D4-D7D6133BDB5A}" srcOrd="0" destOrd="0" presId="urn:microsoft.com/office/officeart/2005/8/layout/radial5"/>
    <dgm:cxn modelId="{2080385A-E67E-4639-8F54-6F71997C6130}" type="presOf" srcId="{B2B5A68B-2AA2-4B8E-B743-7401BF280471}" destId="{502371BF-31C3-41CE-9EFE-096D634548D0}" srcOrd="1" destOrd="0" presId="urn:microsoft.com/office/officeart/2005/8/layout/radial5"/>
    <dgm:cxn modelId="{A1354196-A1FA-4229-9917-11B7163CE37F}" type="presOf" srcId="{C8BD5146-7899-4AC8-82EC-CC4E358548C0}" destId="{16CB3D88-E9BD-4D2A-8EE3-31E2AAE7CC2F}" srcOrd="0" destOrd="0" presId="urn:microsoft.com/office/officeart/2005/8/layout/radial5"/>
    <dgm:cxn modelId="{5A523C10-CED5-437B-9E62-EA370A0153F0}" type="presOf" srcId="{8EC291F8-1C47-464E-A166-14093DFE314D}" destId="{9231EB7C-8629-4624-8EEF-D745EA81A856}" srcOrd="0" destOrd="0" presId="urn:microsoft.com/office/officeart/2005/8/layout/radial5"/>
    <dgm:cxn modelId="{0797EED0-C88B-495B-AF2E-1B534CB61C55}" srcId="{07A99C55-55E1-4123-92A7-1E0DC8C3A888}" destId="{C8BD5146-7899-4AC8-82EC-CC4E358548C0}" srcOrd="4" destOrd="0" parTransId="{7CC7F642-CB0D-4ACC-8E63-B9A5736913FC}" sibTransId="{EB6B9014-9EBB-48BD-8C99-82D986615952}"/>
    <dgm:cxn modelId="{A76C981C-A4CB-4535-9A40-88DB713C892B}" type="presOf" srcId="{C7417238-0219-4E84-B085-8DD1AFEB5118}" destId="{63FAEA9D-C7D4-48C6-AAD2-ED33D5B7CB1B}" srcOrd="0" destOrd="0" presId="urn:microsoft.com/office/officeart/2005/8/layout/radial5"/>
    <dgm:cxn modelId="{67E47224-B74F-4423-96C1-87208ED75852}" type="presOf" srcId="{C7417238-0219-4E84-B085-8DD1AFEB5118}" destId="{64258AF3-14BF-4934-B8DA-F6CE6291EAD9}" srcOrd="1" destOrd="0" presId="urn:microsoft.com/office/officeart/2005/8/layout/radial5"/>
    <dgm:cxn modelId="{BE75ED84-F277-4D4E-A14A-01FB2CAF42DC}" type="presOf" srcId="{34AE0E23-92FD-4F73-B07C-8D48A70B1404}" destId="{FC1D4AE6-FD81-40D3-B918-84A5EDD8ED4F}" srcOrd="1" destOrd="0" presId="urn:microsoft.com/office/officeart/2005/8/layout/radial5"/>
    <dgm:cxn modelId="{0BE1EE78-45C6-4D96-8E25-FFB4C446B2AD}" type="presOf" srcId="{0F6E637B-B491-4C9B-B88E-D2CAF035E7B2}" destId="{A74AE77A-4309-4F86-A36C-9D9DDD4C0628}" srcOrd="0" destOrd="0" presId="urn:microsoft.com/office/officeart/2005/8/layout/radial5"/>
    <dgm:cxn modelId="{FF16050C-CE15-4CC9-BC96-2C9D3B5F1BF6}" type="presOf" srcId="{B2B5A68B-2AA2-4B8E-B743-7401BF280471}" destId="{1089F973-89CC-4815-A0E3-3D65A03640E8}" srcOrd="0" destOrd="0" presId="urn:microsoft.com/office/officeart/2005/8/layout/radial5"/>
    <dgm:cxn modelId="{A01BAD55-0F5C-46EC-9895-8B90BCF6F23A}" srcId="{07A99C55-55E1-4123-92A7-1E0DC8C3A888}" destId="{C0C4C685-103A-4EA8-8671-EF9C98E2F774}" srcOrd="0" destOrd="0" parTransId="{8EC291F8-1C47-464E-A166-14093DFE314D}" sibTransId="{E3169F5A-E4C3-46AD-8AC7-79915A171E55}"/>
    <dgm:cxn modelId="{41EA8A6A-0FB0-4DBC-B36B-F7EC3741A7CF}" type="presOf" srcId="{3572F363-BE76-42F0-9449-0A25548378FC}" destId="{259906D9-2ECF-4CEE-8119-07CA0A8AC17B}" srcOrd="0" destOrd="0" presId="urn:microsoft.com/office/officeart/2005/8/layout/radial5"/>
    <dgm:cxn modelId="{2151A887-38FD-4F98-9161-FFDA52B89324}" type="presOf" srcId="{C0C4C685-103A-4EA8-8671-EF9C98E2F774}" destId="{03C8FC56-8056-43E2-8B7D-00B9D855AE34}" srcOrd="0" destOrd="0" presId="urn:microsoft.com/office/officeart/2005/8/layout/radial5"/>
    <dgm:cxn modelId="{CB187473-3B2C-40B4-BB0A-314C63F8AA58}" srcId="{0F6E637B-B491-4C9B-B88E-D2CAF035E7B2}" destId="{07A99C55-55E1-4123-92A7-1E0DC8C3A888}" srcOrd="0" destOrd="0" parTransId="{0F14E890-189A-4137-B5D7-B1F113E43FCE}" sibTransId="{DA44DA4D-5D9F-45AA-A419-44827F623FAD}"/>
    <dgm:cxn modelId="{6F4D2DE8-A011-4074-9788-FA019A060BCE}" type="presOf" srcId="{873E6D44-15B0-46CB-B30A-37CBBE05ACDF}" destId="{1B96B33A-6E0B-4B45-A8D9-D3987AA64051}" srcOrd="1" destOrd="0" presId="urn:microsoft.com/office/officeart/2005/8/layout/radial5"/>
    <dgm:cxn modelId="{022CA4F7-7615-4B94-9236-7206E2EF7FE1}" srcId="{07A99C55-55E1-4123-92A7-1E0DC8C3A888}" destId="{735AFE26-BCF4-441C-8140-63135AE37A06}" srcOrd="1" destOrd="0" parTransId="{34AE0E23-92FD-4F73-B07C-8D48A70B1404}" sibTransId="{289CC213-6AD0-468E-9940-0F33A4DB518C}"/>
    <dgm:cxn modelId="{4B629CA9-B405-4EC4-8631-37FAE7B2CCC8}" type="presOf" srcId="{873E6D44-15B0-46CB-B30A-37CBBE05ACDF}" destId="{041C808F-EE23-47C4-A0CB-8520FF4B51B4}" srcOrd="0" destOrd="0" presId="urn:microsoft.com/office/officeart/2005/8/layout/radial5"/>
    <dgm:cxn modelId="{C9ECE14B-2D83-425B-8BDF-EC5074240F68}" type="presOf" srcId="{735AFE26-BCF4-441C-8140-63135AE37A06}" destId="{BD97283B-E1A7-44CD-9711-6328DC8369B5}" srcOrd="0" destOrd="0" presId="urn:microsoft.com/office/officeart/2005/8/layout/radial5"/>
    <dgm:cxn modelId="{E0D12F62-6424-4810-B761-160B2AD02489}" type="presOf" srcId="{5DA81F36-FF75-4F10-A7B6-A963182FABE3}" destId="{13552286-F942-4DE8-BFCE-7C709B21DD92}" srcOrd="0" destOrd="0" presId="urn:microsoft.com/office/officeart/2005/8/layout/radial5"/>
    <dgm:cxn modelId="{0F8F79D7-4A39-4A51-865B-CD9D676216A5}" srcId="{07A99C55-55E1-4123-92A7-1E0DC8C3A888}" destId="{3572F363-BE76-42F0-9449-0A25548378FC}" srcOrd="3" destOrd="0" parTransId="{C7417238-0219-4E84-B085-8DD1AFEB5118}" sibTransId="{46577837-9903-4E9C-B2E9-4DB093CD1320}"/>
    <dgm:cxn modelId="{50C29C01-708A-4D66-95F4-57BC3335F2F8}" type="presOf" srcId="{34AE0E23-92FD-4F73-B07C-8D48A70B1404}" destId="{F6C6FC7E-39DD-4A52-B3A1-68F6DFE0FAED}" srcOrd="0" destOrd="0" presId="urn:microsoft.com/office/officeart/2005/8/layout/radial5"/>
    <dgm:cxn modelId="{F1D7B498-41F7-46AD-970A-59242DF55FF0}" type="presParOf" srcId="{A74AE77A-4309-4F86-A36C-9D9DDD4C0628}" destId="{8CA6FB1B-D10F-4F74-8D3D-60EBB58FFC34}" srcOrd="0" destOrd="0" presId="urn:microsoft.com/office/officeart/2005/8/layout/radial5"/>
    <dgm:cxn modelId="{AA543D50-EDC2-4828-B659-0448BABF16EF}" type="presParOf" srcId="{A74AE77A-4309-4F86-A36C-9D9DDD4C0628}" destId="{9231EB7C-8629-4624-8EEF-D745EA81A856}" srcOrd="1" destOrd="0" presId="urn:microsoft.com/office/officeart/2005/8/layout/radial5"/>
    <dgm:cxn modelId="{FBCEAC64-8201-40E0-9642-CEF5DBA6A30C}" type="presParOf" srcId="{9231EB7C-8629-4624-8EEF-D745EA81A856}" destId="{07BA500D-7A55-4CA7-97F2-86FCB42047BF}" srcOrd="0" destOrd="0" presId="urn:microsoft.com/office/officeart/2005/8/layout/radial5"/>
    <dgm:cxn modelId="{520E1F88-5FE6-44E2-877E-5A84FD3B3EF4}" type="presParOf" srcId="{A74AE77A-4309-4F86-A36C-9D9DDD4C0628}" destId="{03C8FC56-8056-43E2-8B7D-00B9D855AE34}" srcOrd="2" destOrd="0" presId="urn:microsoft.com/office/officeart/2005/8/layout/radial5"/>
    <dgm:cxn modelId="{BABC1A38-F0EC-4471-A27D-DCA18D896F8A}" type="presParOf" srcId="{A74AE77A-4309-4F86-A36C-9D9DDD4C0628}" destId="{F6C6FC7E-39DD-4A52-B3A1-68F6DFE0FAED}" srcOrd="3" destOrd="0" presId="urn:microsoft.com/office/officeart/2005/8/layout/radial5"/>
    <dgm:cxn modelId="{69953E43-DF12-4FD8-AA38-9FEFB903D14D}" type="presParOf" srcId="{F6C6FC7E-39DD-4A52-B3A1-68F6DFE0FAED}" destId="{FC1D4AE6-FD81-40D3-B918-84A5EDD8ED4F}" srcOrd="0" destOrd="0" presId="urn:microsoft.com/office/officeart/2005/8/layout/radial5"/>
    <dgm:cxn modelId="{D0708971-5B29-4165-A180-2729C9C0F6FC}" type="presParOf" srcId="{A74AE77A-4309-4F86-A36C-9D9DDD4C0628}" destId="{BD97283B-E1A7-44CD-9711-6328DC8369B5}" srcOrd="4" destOrd="0" presId="urn:microsoft.com/office/officeart/2005/8/layout/radial5"/>
    <dgm:cxn modelId="{0195E012-2088-44D1-BAA4-676550FFF2FF}" type="presParOf" srcId="{A74AE77A-4309-4F86-A36C-9D9DDD4C0628}" destId="{1089F973-89CC-4815-A0E3-3D65A03640E8}" srcOrd="5" destOrd="0" presId="urn:microsoft.com/office/officeart/2005/8/layout/radial5"/>
    <dgm:cxn modelId="{F8977CDF-9553-4504-9CD1-82F61EE28FF4}" type="presParOf" srcId="{1089F973-89CC-4815-A0E3-3D65A03640E8}" destId="{502371BF-31C3-41CE-9EFE-096D634548D0}" srcOrd="0" destOrd="0" presId="urn:microsoft.com/office/officeart/2005/8/layout/radial5"/>
    <dgm:cxn modelId="{D7C79E38-4563-403C-BEC0-5742DB75356F}" type="presParOf" srcId="{A74AE77A-4309-4F86-A36C-9D9DDD4C0628}" destId="{13552286-F942-4DE8-BFCE-7C709B21DD92}" srcOrd="6" destOrd="0" presId="urn:microsoft.com/office/officeart/2005/8/layout/radial5"/>
    <dgm:cxn modelId="{9FAE864E-4EB8-455C-BEF0-157A44D4FECF}" type="presParOf" srcId="{A74AE77A-4309-4F86-A36C-9D9DDD4C0628}" destId="{63FAEA9D-C7D4-48C6-AAD2-ED33D5B7CB1B}" srcOrd="7" destOrd="0" presId="urn:microsoft.com/office/officeart/2005/8/layout/radial5"/>
    <dgm:cxn modelId="{7A3A6E6E-5953-44B7-9C5F-DAD6DC3691C0}" type="presParOf" srcId="{63FAEA9D-C7D4-48C6-AAD2-ED33D5B7CB1B}" destId="{64258AF3-14BF-4934-B8DA-F6CE6291EAD9}" srcOrd="0" destOrd="0" presId="urn:microsoft.com/office/officeart/2005/8/layout/radial5"/>
    <dgm:cxn modelId="{992230C5-ECFB-4FEF-BE6D-2A8887FBE5CB}" type="presParOf" srcId="{A74AE77A-4309-4F86-A36C-9D9DDD4C0628}" destId="{259906D9-2ECF-4CEE-8119-07CA0A8AC17B}" srcOrd="8" destOrd="0" presId="urn:microsoft.com/office/officeart/2005/8/layout/radial5"/>
    <dgm:cxn modelId="{F2CC1A6E-0F4F-4A68-9516-E8C021428494}" type="presParOf" srcId="{A74AE77A-4309-4F86-A36C-9D9DDD4C0628}" destId="{C9A28D4B-B1CF-460B-84A8-7CB8A975C041}" srcOrd="9" destOrd="0" presId="urn:microsoft.com/office/officeart/2005/8/layout/radial5"/>
    <dgm:cxn modelId="{D00E314C-8320-4756-A21A-0B07B1C78D86}" type="presParOf" srcId="{C9A28D4B-B1CF-460B-84A8-7CB8A975C041}" destId="{F9C33915-BA1B-4E53-A267-033749B21D67}" srcOrd="0" destOrd="0" presId="urn:microsoft.com/office/officeart/2005/8/layout/radial5"/>
    <dgm:cxn modelId="{D784CC5F-1355-4ECA-9332-6F2EF1298344}" type="presParOf" srcId="{A74AE77A-4309-4F86-A36C-9D9DDD4C0628}" destId="{16CB3D88-E9BD-4D2A-8EE3-31E2AAE7CC2F}" srcOrd="10" destOrd="0" presId="urn:microsoft.com/office/officeart/2005/8/layout/radial5"/>
    <dgm:cxn modelId="{5B84E81F-9E3D-4B96-8147-C12AF5CE0E15}" type="presParOf" srcId="{A74AE77A-4309-4F86-A36C-9D9DDD4C0628}" destId="{041C808F-EE23-47C4-A0CB-8520FF4B51B4}" srcOrd="11" destOrd="0" presId="urn:microsoft.com/office/officeart/2005/8/layout/radial5"/>
    <dgm:cxn modelId="{959AAC45-6663-4F70-9553-9754490D443B}" type="presParOf" srcId="{041C808F-EE23-47C4-A0CB-8520FF4B51B4}" destId="{1B96B33A-6E0B-4B45-A8D9-D3987AA64051}" srcOrd="0" destOrd="0" presId="urn:microsoft.com/office/officeart/2005/8/layout/radial5"/>
    <dgm:cxn modelId="{0B51C2E2-DDF0-417F-B239-F2C1780E0AF8}" type="presParOf" srcId="{A74AE77A-4309-4F86-A36C-9D9DDD4C0628}" destId="{3E9F5E8A-A0D6-4A75-B5D4-D7D6133BDB5A}" srcOrd="12" destOrd="0" presId="urn:microsoft.com/office/officeart/2005/8/layout/radial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CA6FB1B-D10F-4F74-8D3D-60EBB58FFC34}">
      <dsp:nvSpPr>
        <dsp:cNvPr id="0" name=""/>
        <dsp:cNvSpPr/>
      </dsp:nvSpPr>
      <dsp:spPr>
        <a:xfrm>
          <a:off x="2392297" y="1732171"/>
          <a:ext cx="1048053" cy="1048053"/>
        </a:xfrm>
        <a:prstGeom prst="ellipse">
          <a:avLst/>
        </a:prstGeom>
        <a:solidFill>
          <a:schemeClr val="accent1">
            <a:hueOff val="0"/>
            <a:satOff val="0"/>
            <a:lumOff val="0"/>
            <a:alphaOff val="0"/>
          </a:schemeClr>
        </a:solidFill>
        <a:ln>
          <a:noFill/>
        </a:ln>
        <a:effectLst>
          <a:outerShdw blurRad="50800" dist="25400" dir="5400000" rotWithShape="0">
            <a:srgbClr val="000000">
              <a:alpha val="4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tr-TR" sz="2400" b="1" kern="1200" dirty="0" smtClean="0">
              <a:solidFill>
                <a:schemeClr val="tx1"/>
              </a:solidFill>
            </a:rPr>
            <a:t>İç</a:t>
          </a:r>
          <a:r>
            <a:rPr lang="tr-TR" sz="2400" kern="1200" dirty="0" smtClean="0"/>
            <a:t> </a:t>
          </a:r>
          <a:r>
            <a:rPr lang="tr-TR" sz="2400" b="1" kern="1200" dirty="0" smtClean="0">
              <a:solidFill>
                <a:schemeClr val="tx1"/>
              </a:solidFill>
            </a:rPr>
            <a:t>yapı</a:t>
          </a:r>
          <a:endParaRPr lang="tr-TR" sz="2400" b="1" kern="1200" dirty="0">
            <a:solidFill>
              <a:schemeClr val="tx1"/>
            </a:solidFill>
          </a:endParaRPr>
        </a:p>
      </dsp:txBody>
      <dsp:txXfrm>
        <a:off x="2545781" y="1885655"/>
        <a:ext cx="741085" cy="741085"/>
      </dsp:txXfrm>
    </dsp:sp>
    <dsp:sp modelId="{9231EB7C-8629-4624-8EEF-D745EA81A856}">
      <dsp:nvSpPr>
        <dsp:cNvPr id="0" name=""/>
        <dsp:cNvSpPr/>
      </dsp:nvSpPr>
      <dsp:spPr>
        <a:xfrm rot="16109309">
          <a:off x="2785088" y="1372504"/>
          <a:ext cx="224010" cy="309859"/>
        </a:xfrm>
        <a:prstGeom prst="rightArrow">
          <a:avLst>
            <a:gd name="adj1" fmla="val 60000"/>
            <a:gd name="adj2" fmla="val 50000"/>
          </a:avLst>
        </a:prstGeom>
        <a:solidFill>
          <a:schemeClr val="accent2">
            <a:hueOff val="0"/>
            <a:satOff val="0"/>
            <a:lumOff val="0"/>
            <a:alphaOff val="0"/>
          </a:schemeClr>
        </a:solidFill>
        <a:ln>
          <a:noFill/>
        </a:ln>
        <a:effectLst>
          <a:outerShdw blurRad="50800" dist="25400" dir="5400000" rotWithShape="0">
            <a:srgbClr val="000000">
              <a:alpha val="45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tr-TR" sz="1000" kern="1200"/>
        </a:p>
      </dsp:txBody>
      <dsp:txXfrm rot="10800000">
        <a:off x="2819576" y="1468066"/>
        <a:ext cx="156807" cy="185915"/>
      </dsp:txXfrm>
    </dsp:sp>
    <dsp:sp modelId="{03C8FC56-8056-43E2-8B7D-00B9D855AE34}">
      <dsp:nvSpPr>
        <dsp:cNvPr id="0" name=""/>
        <dsp:cNvSpPr/>
      </dsp:nvSpPr>
      <dsp:spPr>
        <a:xfrm>
          <a:off x="2219040" y="0"/>
          <a:ext cx="1310067" cy="1310067"/>
        </a:xfrm>
        <a:prstGeom prst="ellipse">
          <a:avLst/>
        </a:prstGeom>
        <a:solidFill>
          <a:schemeClr val="accent2">
            <a:hueOff val="0"/>
            <a:satOff val="0"/>
            <a:lumOff val="0"/>
            <a:alphaOff val="0"/>
          </a:schemeClr>
        </a:solidFill>
        <a:ln>
          <a:noFill/>
        </a:ln>
        <a:effectLst>
          <a:outerShdw blurRad="50800" dist="25400" dir="5400000" rotWithShape="0">
            <a:srgbClr val="000000">
              <a:alpha val="4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ct val="35000"/>
            </a:spcAft>
          </a:pPr>
          <a:r>
            <a:rPr lang="tr-TR" sz="1000" b="1" kern="1200" dirty="0" smtClean="0">
              <a:solidFill>
                <a:schemeClr val="tx1"/>
              </a:solidFill>
            </a:rPr>
            <a:t>Tema </a:t>
          </a:r>
          <a:endParaRPr lang="tr-TR" sz="1000" b="1" kern="1200" dirty="0">
            <a:solidFill>
              <a:schemeClr val="tx1"/>
            </a:solidFill>
          </a:endParaRPr>
        </a:p>
      </dsp:txBody>
      <dsp:txXfrm>
        <a:off x="2410895" y="191855"/>
        <a:ext cx="926357" cy="926357"/>
      </dsp:txXfrm>
    </dsp:sp>
    <dsp:sp modelId="{F6C6FC7E-39DD-4A52-B3A1-68F6DFE0FAED}">
      <dsp:nvSpPr>
        <dsp:cNvPr id="0" name=""/>
        <dsp:cNvSpPr/>
      </dsp:nvSpPr>
      <dsp:spPr>
        <a:xfrm rot="19800000">
          <a:off x="3435140" y="1737581"/>
          <a:ext cx="222213" cy="309859"/>
        </a:xfrm>
        <a:prstGeom prst="rightArrow">
          <a:avLst>
            <a:gd name="adj1" fmla="val 60000"/>
            <a:gd name="adj2" fmla="val 50000"/>
          </a:avLst>
        </a:prstGeom>
        <a:solidFill>
          <a:schemeClr val="accent2">
            <a:hueOff val="1545873"/>
            <a:satOff val="-16531"/>
            <a:lumOff val="4314"/>
            <a:alphaOff val="0"/>
          </a:schemeClr>
        </a:solidFill>
        <a:ln>
          <a:noFill/>
        </a:ln>
        <a:effectLst>
          <a:outerShdw blurRad="50800" dist="25400" dir="5400000" rotWithShape="0">
            <a:srgbClr val="000000">
              <a:alpha val="45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tr-TR" sz="1000" kern="1200"/>
        </a:p>
      </dsp:txBody>
      <dsp:txXfrm>
        <a:off x="3439606" y="1816219"/>
        <a:ext cx="155549" cy="185915"/>
      </dsp:txXfrm>
    </dsp:sp>
    <dsp:sp modelId="{BD97283B-E1A7-44CD-9711-6328DC8369B5}">
      <dsp:nvSpPr>
        <dsp:cNvPr id="0" name=""/>
        <dsp:cNvSpPr/>
      </dsp:nvSpPr>
      <dsp:spPr>
        <a:xfrm>
          <a:off x="3645485" y="801998"/>
          <a:ext cx="1310067" cy="1310067"/>
        </a:xfrm>
        <a:prstGeom prst="ellipse">
          <a:avLst/>
        </a:prstGeom>
        <a:solidFill>
          <a:schemeClr val="accent2">
            <a:hueOff val="1545873"/>
            <a:satOff val="-16531"/>
            <a:lumOff val="4314"/>
            <a:alphaOff val="0"/>
          </a:schemeClr>
        </a:solidFill>
        <a:ln>
          <a:noFill/>
        </a:ln>
        <a:effectLst>
          <a:outerShdw blurRad="50800" dist="25400" dir="5400000" rotWithShape="0">
            <a:srgbClr val="000000">
              <a:alpha val="4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ct val="35000"/>
            </a:spcAft>
          </a:pPr>
          <a:r>
            <a:rPr lang="tr-TR" sz="1000" b="1" kern="1200" dirty="0" smtClean="0">
              <a:solidFill>
                <a:schemeClr val="tx1"/>
              </a:solidFill>
            </a:rPr>
            <a:t>Kahramanlar </a:t>
          </a:r>
          <a:endParaRPr lang="tr-TR" sz="1000" b="1" kern="1200" dirty="0">
            <a:solidFill>
              <a:schemeClr val="tx1"/>
            </a:solidFill>
          </a:endParaRPr>
        </a:p>
      </dsp:txBody>
      <dsp:txXfrm>
        <a:off x="3837340" y="993853"/>
        <a:ext cx="926357" cy="926357"/>
      </dsp:txXfrm>
    </dsp:sp>
    <dsp:sp modelId="{1089F973-89CC-4815-A0E3-3D65A03640E8}">
      <dsp:nvSpPr>
        <dsp:cNvPr id="0" name=""/>
        <dsp:cNvSpPr/>
      </dsp:nvSpPr>
      <dsp:spPr>
        <a:xfrm rot="1800000">
          <a:off x="3435140" y="2464954"/>
          <a:ext cx="222213" cy="309859"/>
        </a:xfrm>
        <a:prstGeom prst="rightArrow">
          <a:avLst>
            <a:gd name="adj1" fmla="val 60000"/>
            <a:gd name="adj2" fmla="val 50000"/>
          </a:avLst>
        </a:prstGeom>
        <a:solidFill>
          <a:schemeClr val="accent2">
            <a:hueOff val="3091747"/>
            <a:satOff val="-33061"/>
            <a:lumOff val="8628"/>
            <a:alphaOff val="0"/>
          </a:schemeClr>
        </a:solidFill>
        <a:ln>
          <a:noFill/>
        </a:ln>
        <a:effectLst>
          <a:outerShdw blurRad="50800" dist="25400" dir="5400000" rotWithShape="0">
            <a:srgbClr val="000000">
              <a:alpha val="45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tr-TR" sz="1000" kern="1200"/>
        </a:p>
      </dsp:txBody>
      <dsp:txXfrm>
        <a:off x="3439606" y="2510260"/>
        <a:ext cx="155549" cy="185915"/>
      </dsp:txXfrm>
    </dsp:sp>
    <dsp:sp modelId="{13552286-F942-4DE8-BFCE-7C709B21DD92}">
      <dsp:nvSpPr>
        <dsp:cNvPr id="0" name=""/>
        <dsp:cNvSpPr/>
      </dsp:nvSpPr>
      <dsp:spPr>
        <a:xfrm>
          <a:off x="3645485" y="2400329"/>
          <a:ext cx="1310067" cy="1310067"/>
        </a:xfrm>
        <a:prstGeom prst="ellipse">
          <a:avLst/>
        </a:prstGeom>
        <a:solidFill>
          <a:schemeClr val="accent2">
            <a:hueOff val="3091747"/>
            <a:satOff val="-33061"/>
            <a:lumOff val="8628"/>
            <a:alphaOff val="0"/>
          </a:schemeClr>
        </a:solidFill>
        <a:ln>
          <a:noFill/>
        </a:ln>
        <a:effectLst>
          <a:outerShdw blurRad="50800" dist="25400" dir="5400000" rotWithShape="0">
            <a:srgbClr val="000000">
              <a:alpha val="4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ct val="35000"/>
            </a:spcAft>
          </a:pPr>
          <a:r>
            <a:rPr lang="tr-TR" sz="1000" b="1" kern="1200" dirty="0" smtClean="0">
              <a:solidFill>
                <a:schemeClr val="tx1"/>
              </a:solidFill>
            </a:rPr>
            <a:t>Dil ve anlatım</a:t>
          </a:r>
          <a:endParaRPr lang="tr-TR" sz="1000" b="1" kern="1200" dirty="0">
            <a:solidFill>
              <a:schemeClr val="tx1"/>
            </a:solidFill>
          </a:endParaRPr>
        </a:p>
      </dsp:txBody>
      <dsp:txXfrm>
        <a:off x="3837340" y="2592184"/>
        <a:ext cx="926357" cy="926357"/>
      </dsp:txXfrm>
    </dsp:sp>
    <dsp:sp modelId="{63FAEA9D-C7D4-48C6-AAD2-ED33D5B7CB1B}">
      <dsp:nvSpPr>
        <dsp:cNvPr id="0" name=""/>
        <dsp:cNvSpPr/>
      </dsp:nvSpPr>
      <dsp:spPr>
        <a:xfrm rot="5400000">
          <a:off x="2805217" y="2828641"/>
          <a:ext cx="222213" cy="309859"/>
        </a:xfrm>
        <a:prstGeom prst="rightArrow">
          <a:avLst>
            <a:gd name="adj1" fmla="val 60000"/>
            <a:gd name="adj2" fmla="val 50000"/>
          </a:avLst>
        </a:prstGeom>
        <a:solidFill>
          <a:schemeClr val="accent2">
            <a:hueOff val="4637620"/>
            <a:satOff val="-49592"/>
            <a:lumOff val="12941"/>
            <a:alphaOff val="0"/>
          </a:schemeClr>
        </a:solidFill>
        <a:ln>
          <a:noFill/>
        </a:ln>
        <a:effectLst>
          <a:outerShdw blurRad="50800" dist="25400" dir="5400000" rotWithShape="0">
            <a:srgbClr val="000000">
              <a:alpha val="45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tr-TR" sz="1000" kern="1200"/>
        </a:p>
      </dsp:txBody>
      <dsp:txXfrm>
        <a:off x="2838549" y="2857281"/>
        <a:ext cx="155549" cy="185915"/>
      </dsp:txXfrm>
    </dsp:sp>
    <dsp:sp modelId="{259906D9-2ECF-4CEE-8119-07CA0A8AC17B}">
      <dsp:nvSpPr>
        <dsp:cNvPr id="0" name=""/>
        <dsp:cNvSpPr/>
      </dsp:nvSpPr>
      <dsp:spPr>
        <a:xfrm>
          <a:off x="2261290" y="3199495"/>
          <a:ext cx="1310067" cy="1310067"/>
        </a:xfrm>
        <a:prstGeom prst="ellipse">
          <a:avLst/>
        </a:prstGeom>
        <a:solidFill>
          <a:schemeClr val="accent2">
            <a:hueOff val="4637620"/>
            <a:satOff val="-49592"/>
            <a:lumOff val="12941"/>
            <a:alphaOff val="0"/>
          </a:schemeClr>
        </a:solidFill>
        <a:ln>
          <a:noFill/>
        </a:ln>
        <a:effectLst>
          <a:outerShdw blurRad="50800" dist="25400" dir="5400000" rotWithShape="0">
            <a:srgbClr val="000000">
              <a:alpha val="4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ct val="35000"/>
            </a:spcAft>
          </a:pPr>
          <a:r>
            <a:rPr lang="tr-TR" sz="1000" b="1" kern="1200" dirty="0" smtClean="0">
              <a:solidFill>
                <a:schemeClr val="tx1"/>
              </a:solidFill>
            </a:rPr>
            <a:t>Kurgu </a:t>
          </a:r>
          <a:endParaRPr lang="tr-TR" sz="1000" b="1" kern="1200" dirty="0">
            <a:solidFill>
              <a:schemeClr val="tx1"/>
            </a:solidFill>
          </a:endParaRPr>
        </a:p>
      </dsp:txBody>
      <dsp:txXfrm>
        <a:off x="2453145" y="3391350"/>
        <a:ext cx="926357" cy="926357"/>
      </dsp:txXfrm>
    </dsp:sp>
    <dsp:sp modelId="{C9A28D4B-B1CF-460B-84A8-7CB8A975C041}">
      <dsp:nvSpPr>
        <dsp:cNvPr id="0" name=""/>
        <dsp:cNvSpPr/>
      </dsp:nvSpPr>
      <dsp:spPr>
        <a:xfrm rot="9000000">
          <a:off x="2175293" y="2464954"/>
          <a:ext cx="222213" cy="309859"/>
        </a:xfrm>
        <a:prstGeom prst="rightArrow">
          <a:avLst>
            <a:gd name="adj1" fmla="val 60000"/>
            <a:gd name="adj2" fmla="val 50000"/>
          </a:avLst>
        </a:prstGeom>
        <a:solidFill>
          <a:schemeClr val="accent2">
            <a:hueOff val="6183494"/>
            <a:satOff val="-66122"/>
            <a:lumOff val="17255"/>
            <a:alphaOff val="0"/>
          </a:schemeClr>
        </a:solidFill>
        <a:ln>
          <a:noFill/>
        </a:ln>
        <a:effectLst>
          <a:outerShdw blurRad="50800" dist="25400" dir="5400000" rotWithShape="0">
            <a:srgbClr val="000000">
              <a:alpha val="45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tr-TR" sz="1000" kern="1200"/>
        </a:p>
      </dsp:txBody>
      <dsp:txXfrm rot="10800000">
        <a:off x="2237491" y="2510260"/>
        <a:ext cx="155549" cy="185915"/>
      </dsp:txXfrm>
    </dsp:sp>
    <dsp:sp modelId="{16CB3D88-E9BD-4D2A-8EE3-31E2AAE7CC2F}">
      <dsp:nvSpPr>
        <dsp:cNvPr id="0" name=""/>
        <dsp:cNvSpPr/>
      </dsp:nvSpPr>
      <dsp:spPr>
        <a:xfrm>
          <a:off x="877095" y="2400329"/>
          <a:ext cx="1310067" cy="1310067"/>
        </a:xfrm>
        <a:prstGeom prst="ellipse">
          <a:avLst/>
        </a:prstGeom>
        <a:solidFill>
          <a:schemeClr val="accent2">
            <a:hueOff val="6183494"/>
            <a:satOff val="-66122"/>
            <a:lumOff val="17255"/>
            <a:alphaOff val="0"/>
          </a:schemeClr>
        </a:solidFill>
        <a:ln>
          <a:noFill/>
        </a:ln>
        <a:effectLst>
          <a:outerShdw blurRad="50800" dist="25400" dir="5400000" rotWithShape="0">
            <a:srgbClr val="000000">
              <a:alpha val="4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ct val="35000"/>
            </a:spcAft>
          </a:pPr>
          <a:r>
            <a:rPr lang="tr-TR" sz="1000" b="1" kern="1200" dirty="0" smtClean="0">
              <a:solidFill>
                <a:schemeClr val="tx1"/>
              </a:solidFill>
            </a:rPr>
            <a:t>İleti </a:t>
          </a:r>
          <a:endParaRPr lang="tr-TR" sz="1000" b="1" kern="1200" dirty="0">
            <a:solidFill>
              <a:schemeClr val="tx1"/>
            </a:solidFill>
          </a:endParaRPr>
        </a:p>
      </dsp:txBody>
      <dsp:txXfrm>
        <a:off x="1068950" y="2592184"/>
        <a:ext cx="926357" cy="926357"/>
      </dsp:txXfrm>
    </dsp:sp>
    <dsp:sp modelId="{041C808F-EE23-47C4-A0CB-8520FF4B51B4}">
      <dsp:nvSpPr>
        <dsp:cNvPr id="0" name=""/>
        <dsp:cNvSpPr/>
      </dsp:nvSpPr>
      <dsp:spPr>
        <a:xfrm rot="12600000">
          <a:off x="2175293" y="1737581"/>
          <a:ext cx="222213" cy="309859"/>
        </a:xfrm>
        <a:prstGeom prst="rightArrow">
          <a:avLst>
            <a:gd name="adj1" fmla="val 60000"/>
            <a:gd name="adj2" fmla="val 50000"/>
          </a:avLst>
        </a:prstGeom>
        <a:solidFill>
          <a:schemeClr val="accent2">
            <a:hueOff val="7729367"/>
            <a:satOff val="-82653"/>
            <a:lumOff val="21569"/>
            <a:alphaOff val="0"/>
          </a:schemeClr>
        </a:solidFill>
        <a:ln>
          <a:noFill/>
        </a:ln>
        <a:effectLst>
          <a:outerShdw blurRad="50800" dist="25400" dir="5400000" rotWithShape="0">
            <a:srgbClr val="000000">
              <a:alpha val="45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tr-TR" sz="1000" kern="1200"/>
        </a:p>
      </dsp:txBody>
      <dsp:txXfrm rot="10800000">
        <a:off x="2237491" y="1816219"/>
        <a:ext cx="155549" cy="185915"/>
      </dsp:txXfrm>
    </dsp:sp>
    <dsp:sp modelId="{3E9F5E8A-A0D6-4A75-B5D4-D7D6133BDB5A}">
      <dsp:nvSpPr>
        <dsp:cNvPr id="0" name=""/>
        <dsp:cNvSpPr/>
      </dsp:nvSpPr>
      <dsp:spPr>
        <a:xfrm>
          <a:off x="877095" y="801998"/>
          <a:ext cx="1310067" cy="1310067"/>
        </a:xfrm>
        <a:prstGeom prst="ellipse">
          <a:avLst/>
        </a:prstGeom>
        <a:solidFill>
          <a:schemeClr val="accent2">
            <a:hueOff val="7729367"/>
            <a:satOff val="-82653"/>
            <a:lumOff val="21569"/>
            <a:alphaOff val="0"/>
          </a:schemeClr>
        </a:solidFill>
        <a:ln>
          <a:noFill/>
        </a:ln>
        <a:effectLst>
          <a:outerShdw blurRad="50800" dist="25400" dir="5400000" rotWithShape="0">
            <a:srgbClr val="000000">
              <a:alpha val="4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ct val="35000"/>
            </a:spcAft>
          </a:pPr>
          <a:r>
            <a:rPr lang="tr-TR" sz="1000" b="1" kern="1200" dirty="0" smtClean="0">
              <a:solidFill>
                <a:schemeClr val="tx1"/>
              </a:solidFill>
            </a:rPr>
            <a:t>Konu </a:t>
          </a:r>
          <a:endParaRPr lang="tr-TR" sz="1000" b="1" kern="1200" dirty="0">
            <a:solidFill>
              <a:schemeClr val="tx1"/>
            </a:solidFill>
          </a:endParaRPr>
        </a:p>
      </dsp:txBody>
      <dsp:txXfrm>
        <a:off x="1068950" y="993853"/>
        <a:ext cx="926357" cy="926357"/>
      </dsp:txXfrm>
    </dsp:sp>
  </dsp:spTree>
</dsp:drawing>
</file>

<file path=ppt/diagrams/layout1.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1">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2"/>
      </p:bgRef>
    </p:bg>
    <p:spTree>
      <p:nvGrpSpPr>
        <p:cNvPr id="1" name=""/>
        <p:cNvGrpSpPr/>
        <p:nvPr/>
      </p:nvGrpSpPr>
      <p:grpSpPr>
        <a:xfrm>
          <a:off x="0" y="0"/>
          <a:ext cx="0" cy="0"/>
          <a:chOff x="0" y="0"/>
          <a:chExt cx="0" cy="0"/>
        </a:xfrm>
      </p:grpSpPr>
      <p:sp>
        <p:nvSpPr>
          <p:cNvPr id="15" name="14 Dikdörtgen"/>
          <p:cNvSpPr>
            <a:spLocks noChangeArrowheads="1"/>
          </p:cNvSpPr>
          <p:nvPr/>
        </p:nvSpPr>
        <p:spPr bwMode="white">
          <a:xfrm>
            <a:off x="0" y="6705600"/>
            <a:ext cx="1188085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Dikdörtgen"/>
          <p:cNvSpPr>
            <a:spLocks noChangeArrowheads="1"/>
          </p:cNvSpPr>
          <p:nvPr/>
        </p:nvSpPr>
        <p:spPr bwMode="white">
          <a:xfrm>
            <a:off x="11682836" y="3048"/>
            <a:ext cx="198014"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Dikdörtgen"/>
          <p:cNvSpPr>
            <a:spLocks noChangeArrowheads="1"/>
          </p:cNvSpPr>
          <p:nvPr/>
        </p:nvSpPr>
        <p:spPr bwMode="white">
          <a:xfrm>
            <a:off x="0" y="0"/>
            <a:ext cx="198014"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Dikdörtgen"/>
          <p:cNvSpPr>
            <a:spLocks noChangeArrowheads="1"/>
          </p:cNvSpPr>
          <p:nvPr/>
        </p:nvSpPr>
        <p:spPr bwMode="white">
          <a:xfrm>
            <a:off x="0" y="0"/>
            <a:ext cx="1188085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Dikdörtgen"/>
          <p:cNvSpPr>
            <a:spLocks noChangeArrowheads="1"/>
          </p:cNvSpPr>
          <p:nvPr/>
        </p:nvSpPr>
        <p:spPr bwMode="auto">
          <a:xfrm>
            <a:off x="190094" y="6391657"/>
            <a:ext cx="11476901"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Alt Başlık"/>
          <p:cNvSpPr>
            <a:spLocks noGrp="1"/>
          </p:cNvSpPr>
          <p:nvPr>
            <p:ph type="subTitle" idx="1"/>
          </p:nvPr>
        </p:nvSpPr>
        <p:spPr>
          <a:xfrm>
            <a:off x="1782128" y="2819400"/>
            <a:ext cx="8316595"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p:txBody>
          <a:bodyPr/>
          <a:lstStyle/>
          <a:p>
            <a:fld id="{D9F75050-0E15-4C5B-92B0-66D068882F1F}" type="datetimeFigureOut">
              <a:rPr lang="tr-TR" smtClean="0"/>
              <a:pPr/>
              <a:t>13.03.2021</a:t>
            </a:fld>
            <a:endParaRPr lang="tr-TR"/>
          </a:p>
        </p:txBody>
      </p:sp>
      <p:sp>
        <p:nvSpPr>
          <p:cNvPr id="17" name="16 Altbilgi Yer Tutucusu"/>
          <p:cNvSpPr>
            <a:spLocks noGrp="1"/>
          </p:cNvSpPr>
          <p:nvPr>
            <p:ph type="ftr" sz="quarter" idx="11"/>
          </p:nvPr>
        </p:nvSpPr>
        <p:spPr/>
        <p:txBody>
          <a:bodyPr/>
          <a:lstStyle/>
          <a:p>
            <a:endParaRPr lang="tr-TR"/>
          </a:p>
        </p:txBody>
      </p:sp>
      <p:sp>
        <p:nvSpPr>
          <p:cNvPr id="7" name="6 Düz Bağlayıcı"/>
          <p:cNvSpPr>
            <a:spLocks noChangeShapeType="1"/>
          </p:cNvSpPr>
          <p:nvPr/>
        </p:nvSpPr>
        <p:spPr bwMode="auto">
          <a:xfrm>
            <a:off x="201975" y="2420112"/>
            <a:ext cx="11476901"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Dikdörtgen"/>
          <p:cNvSpPr>
            <a:spLocks noChangeArrowheads="1"/>
          </p:cNvSpPr>
          <p:nvPr/>
        </p:nvSpPr>
        <p:spPr bwMode="auto">
          <a:xfrm>
            <a:off x="198014" y="152400"/>
            <a:ext cx="11476901"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Oval"/>
          <p:cNvSpPr/>
          <p:nvPr/>
        </p:nvSpPr>
        <p:spPr>
          <a:xfrm>
            <a:off x="5544397" y="2115312"/>
            <a:ext cx="792057"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Oval"/>
          <p:cNvSpPr/>
          <p:nvPr/>
        </p:nvSpPr>
        <p:spPr>
          <a:xfrm>
            <a:off x="5667166" y="2209800"/>
            <a:ext cx="546519"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28 Slayt Numarası Yer Tutucusu"/>
          <p:cNvSpPr>
            <a:spLocks noGrp="1"/>
          </p:cNvSpPr>
          <p:nvPr>
            <p:ph type="sldNum" sz="quarter" idx="12"/>
          </p:nvPr>
        </p:nvSpPr>
        <p:spPr>
          <a:xfrm>
            <a:off x="5643404" y="2199451"/>
            <a:ext cx="594043" cy="441325"/>
          </a:xfrm>
        </p:spPr>
        <p:txBody>
          <a:bodyPr/>
          <a:lstStyle>
            <a:lvl1pPr>
              <a:defRPr>
                <a:solidFill>
                  <a:schemeClr val="accent3">
                    <a:shade val="75000"/>
                  </a:schemeClr>
                </a:solidFill>
              </a:defRPr>
            </a:lvl1pPr>
          </a:lstStyle>
          <a:p>
            <a:fld id="{B1DEFA8C-F947-479F-BE07-76B6B3F80BF1}" type="slidenum">
              <a:rPr lang="tr-TR" smtClean="0"/>
              <a:pPr/>
              <a:t>‹#›</a:t>
            </a:fld>
            <a:endParaRPr lang="tr-TR"/>
          </a:p>
        </p:txBody>
      </p:sp>
      <p:sp>
        <p:nvSpPr>
          <p:cNvPr id="8" name="7 Başlık"/>
          <p:cNvSpPr>
            <a:spLocks noGrp="1"/>
          </p:cNvSpPr>
          <p:nvPr>
            <p:ph type="ctrTitle"/>
          </p:nvPr>
        </p:nvSpPr>
        <p:spPr>
          <a:xfrm>
            <a:off x="891064" y="381000"/>
            <a:ext cx="10098723" cy="1752600"/>
          </a:xfrm>
        </p:spPr>
        <p:txBody>
          <a:bodyPr anchor="b"/>
          <a:lstStyle>
            <a:lvl1pPr>
              <a:defRPr sz="4200">
                <a:solidFill>
                  <a:schemeClr val="accent1"/>
                </a:solidFill>
              </a:defRPr>
            </a:lvl1pPr>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13.03.2021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bg>
      <p:bgRef idx="1001">
        <a:schemeClr val="bg2"/>
      </p:bgRef>
    </p:bg>
    <p:spTree>
      <p:nvGrpSpPr>
        <p:cNvPr id="1" name=""/>
        <p:cNvGrpSpPr/>
        <p:nvPr/>
      </p:nvGrpSpPr>
      <p:grpSpPr>
        <a:xfrm>
          <a:off x="0" y="0"/>
          <a:ext cx="0" cy="0"/>
          <a:chOff x="0" y="0"/>
          <a:chExt cx="0" cy="0"/>
        </a:xfrm>
      </p:grpSpPr>
      <p:sp>
        <p:nvSpPr>
          <p:cNvPr id="7" name="6 Dikdörtgen"/>
          <p:cNvSpPr>
            <a:spLocks noChangeArrowheads="1"/>
          </p:cNvSpPr>
          <p:nvPr/>
        </p:nvSpPr>
        <p:spPr bwMode="white">
          <a:xfrm>
            <a:off x="0" y="6705600"/>
            <a:ext cx="1188085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Dikdörtgen"/>
          <p:cNvSpPr>
            <a:spLocks noChangeArrowheads="1"/>
          </p:cNvSpPr>
          <p:nvPr/>
        </p:nvSpPr>
        <p:spPr bwMode="white">
          <a:xfrm>
            <a:off x="9108652" y="0"/>
            <a:ext cx="2772198"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Dikdörtgen"/>
          <p:cNvSpPr>
            <a:spLocks noChangeArrowheads="1"/>
          </p:cNvSpPr>
          <p:nvPr/>
        </p:nvSpPr>
        <p:spPr bwMode="white">
          <a:xfrm>
            <a:off x="0" y="0"/>
            <a:ext cx="1188085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9 Dikdörtgen"/>
          <p:cNvSpPr>
            <a:spLocks noChangeArrowheads="1"/>
          </p:cNvSpPr>
          <p:nvPr/>
        </p:nvSpPr>
        <p:spPr bwMode="white">
          <a:xfrm>
            <a:off x="0" y="0"/>
            <a:ext cx="198014"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10 Dikdörtgen"/>
          <p:cNvSpPr>
            <a:spLocks noChangeArrowheads="1"/>
          </p:cNvSpPr>
          <p:nvPr/>
        </p:nvSpPr>
        <p:spPr bwMode="auto">
          <a:xfrm>
            <a:off x="190094" y="6391657"/>
            <a:ext cx="11476901"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Dikdörtgen"/>
          <p:cNvSpPr>
            <a:spLocks noChangeArrowheads="1"/>
          </p:cNvSpPr>
          <p:nvPr/>
        </p:nvSpPr>
        <p:spPr bwMode="auto">
          <a:xfrm>
            <a:off x="198014" y="155448"/>
            <a:ext cx="11476901"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Düz Bağlayıcı"/>
          <p:cNvSpPr>
            <a:spLocks noChangeShapeType="1"/>
          </p:cNvSpPr>
          <p:nvPr/>
        </p:nvSpPr>
        <p:spPr bwMode="auto">
          <a:xfrm rot="5400000">
            <a:off x="6160228"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13 Oval"/>
          <p:cNvSpPr/>
          <p:nvPr/>
        </p:nvSpPr>
        <p:spPr>
          <a:xfrm>
            <a:off x="8886876" y="2925763"/>
            <a:ext cx="792057"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Oval"/>
          <p:cNvSpPr/>
          <p:nvPr/>
        </p:nvSpPr>
        <p:spPr>
          <a:xfrm>
            <a:off x="9009645" y="3020251"/>
            <a:ext cx="546519"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Slayt Numarası Yer Tutucusu"/>
          <p:cNvSpPr>
            <a:spLocks noGrp="1"/>
          </p:cNvSpPr>
          <p:nvPr>
            <p:ph type="sldNum" sz="quarter" idx="12"/>
          </p:nvPr>
        </p:nvSpPr>
        <p:spPr>
          <a:xfrm>
            <a:off x="8985883" y="3009902"/>
            <a:ext cx="594043" cy="441325"/>
          </a:xfrm>
        </p:spPr>
        <p:txBody>
          <a:bodyPr/>
          <a:lstStyle/>
          <a:p>
            <a:fld id="{B1DEFA8C-F947-479F-BE07-76B6B3F80BF1}" type="slidenum">
              <a:rPr lang="tr-TR" smtClean="0"/>
              <a:pPr/>
              <a:t>‹#›</a:t>
            </a:fld>
            <a:endParaRPr lang="tr-TR"/>
          </a:p>
        </p:txBody>
      </p:sp>
      <p:sp>
        <p:nvSpPr>
          <p:cNvPr id="3" name="2 Dikey Metin Yer Tutucusu"/>
          <p:cNvSpPr>
            <a:spLocks noGrp="1"/>
          </p:cNvSpPr>
          <p:nvPr>
            <p:ph type="body" orient="vert" idx="1"/>
          </p:nvPr>
        </p:nvSpPr>
        <p:spPr>
          <a:xfrm>
            <a:off x="396028" y="304800"/>
            <a:ext cx="8514609" cy="5821366"/>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13.03.2021</a:t>
            </a:fld>
            <a:endParaRPr lang="tr-TR"/>
          </a:p>
        </p:txBody>
      </p:sp>
      <p:sp>
        <p:nvSpPr>
          <p:cNvPr id="5" name="4 Altbilgi Yer Tutucusu"/>
          <p:cNvSpPr>
            <a:spLocks noGrp="1"/>
          </p:cNvSpPr>
          <p:nvPr>
            <p:ph type="ftr" sz="quarter" idx="11"/>
          </p:nvPr>
        </p:nvSpPr>
        <p:spPr/>
        <p:txBody>
          <a:bodyPr/>
          <a:lstStyle/>
          <a:p>
            <a:endParaRPr lang="tr-TR"/>
          </a:p>
        </p:txBody>
      </p:sp>
      <p:sp>
        <p:nvSpPr>
          <p:cNvPr id="2" name="1 Dikey Başlık"/>
          <p:cNvSpPr>
            <a:spLocks noGrp="1"/>
          </p:cNvSpPr>
          <p:nvPr>
            <p:ph type="title" orient="vert"/>
          </p:nvPr>
        </p:nvSpPr>
        <p:spPr>
          <a:xfrm>
            <a:off x="9603687" y="304802"/>
            <a:ext cx="1881135" cy="5851525"/>
          </a:xfrm>
        </p:spPr>
        <p:txBody>
          <a:bodyPr vert="eaVert"/>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solidFill>
                  <a:schemeClr val="accent3">
                    <a:shade val="75000"/>
                  </a:schemeClr>
                </a:solidFill>
              </a:defRPr>
            </a:lvl1p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13.03.2021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a:xfrm>
            <a:off x="5667165" y="1026373"/>
            <a:ext cx="594043" cy="441325"/>
          </a:xfrm>
        </p:spPr>
        <p:txBody>
          <a:bodyPr/>
          <a:lstStyle/>
          <a:p>
            <a:fld id="{B1DEFA8C-F947-479F-BE07-76B6B3F80BF1}" type="slidenum">
              <a:rPr lang="tr-TR" smtClean="0"/>
              <a:pPr/>
              <a:t>‹#›</a:t>
            </a:fld>
            <a:endParaRPr lang="tr-TR"/>
          </a:p>
        </p:txBody>
      </p:sp>
      <p:sp>
        <p:nvSpPr>
          <p:cNvPr id="8" name="7 İçerik Yer Tutucusu"/>
          <p:cNvSpPr>
            <a:spLocks noGrp="1"/>
          </p:cNvSpPr>
          <p:nvPr>
            <p:ph sz="quarter" idx="1"/>
          </p:nvPr>
        </p:nvSpPr>
        <p:spPr>
          <a:xfrm>
            <a:off x="392068" y="1527048"/>
            <a:ext cx="11049191"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1"/>
      </p:bgRef>
    </p:bg>
    <p:spTree>
      <p:nvGrpSpPr>
        <p:cNvPr id="1" name=""/>
        <p:cNvGrpSpPr/>
        <p:nvPr/>
      </p:nvGrpSpPr>
      <p:grpSpPr>
        <a:xfrm>
          <a:off x="0" y="0"/>
          <a:ext cx="0" cy="0"/>
          <a:chOff x="0" y="0"/>
          <a:chExt cx="0" cy="0"/>
        </a:xfrm>
      </p:grpSpPr>
      <p:sp>
        <p:nvSpPr>
          <p:cNvPr id="17" name="16 Dikdörtgen"/>
          <p:cNvSpPr>
            <a:spLocks noChangeArrowheads="1"/>
          </p:cNvSpPr>
          <p:nvPr/>
        </p:nvSpPr>
        <p:spPr bwMode="white">
          <a:xfrm>
            <a:off x="0" y="0"/>
            <a:ext cx="198014"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14 Dikdörtgen"/>
          <p:cNvSpPr>
            <a:spLocks noChangeArrowheads="1"/>
          </p:cNvSpPr>
          <p:nvPr/>
        </p:nvSpPr>
        <p:spPr bwMode="white">
          <a:xfrm>
            <a:off x="0" y="6705600"/>
            <a:ext cx="1188085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Dikdörtgen"/>
          <p:cNvSpPr>
            <a:spLocks noChangeArrowheads="1"/>
          </p:cNvSpPr>
          <p:nvPr/>
        </p:nvSpPr>
        <p:spPr bwMode="white">
          <a:xfrm>
            <a:off x="0" y="0"/>
            <a:ext cx="1188085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Dikdörtgen"/>
          <p:cNvSpPr>
            <a:spLocks noChangeArrowheads="1"/>
          </p:cNvSpPr>
          <p:nvPr/>
        </p:nvSpPr>
        <p:spPr bwMode="white">
          <a:xfrm>
            <a:off x="11682836" y="19050"/>
            <a:ext cx="198014"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Dikdörtgen"/>
          <p:cNvSpPr>
            <a:spLocks noChangeArrowheads="1"/>
          </p:cNvSpPr>
          <p:nvPr/>
        </p:nvSpPr>
        <p:spPr bwMode="white">
          <a:xfrm>
            <a:off x="198014" y="2286000"/>
            <a:ext cx="11476901"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Dikdörtgen"/>
          <p:cNvSpPr>
            <a:spLocks noChangeArrowheads="1"/>
          </p:cNvSpPr>
          <p:nvPr/>
        </p:nvSpPr>
        <p:spPr bwMode="auto">
          <a:xfrm>
            <a:off x="201975" y="142352"/>
            <a:ext cx="11476901"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2 Metin Yer Tutucusu"/>
          <p:cNvSpPr>
            <a:spLocks noGrp="1"/>
          </p:cNvSpPr>
          <p:nvPr>
            <p:ph type="body" idx="1"/>
          </p:nvPr>
        </p:nvSpPr>
        <p:spPr>
          <a:xfrm>
            <a:off x="1778004" y="2743200"/>
            <a:ext cx="8419726"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13" name="12 Dikdörtgen"/>
          <p:cNvSpPr>
            <a:spLocks noChangeArrowheads="1"/>
          </p:cNvSpPr>
          <p:nvPr/>
        </p:nvSpPr>
        <p:spPr bwMode="auto">
          <a:xfrm>
            <a:off x="190094" y="6391657"/>
            <a:ext cx="11476901"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13 Dikdörtgen"/>
          <p:cNvSpPr>
            <a:spLocks noChangeArrowheads="1"/>
          </p:cNvSpPr>
          <p:nvPr/>
        </p:nvSpPr>
        <p:spPr bwMode="auto">
          <a:xfrm>
            <a:off x="198014" y="152400"/>
            <a:ext cx="11476901"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4 Altbilgi Yer Tutucusu"/>
          <p:cNvSpPr>
            <a:spLocks noGrp="1"/>
          </p:cNvSpPr>
          <p:nvPr>
            <p:ph type="ftr" sz="quarter" idx="11"/>
          </p:nvPr>
        </p:nvSpPr>
        <p:spPr/>
        <p:txBody>
          <a:bodyPr/>
          <a:lstStyle/>
          <a:p>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13.03.2021</a:t>
            </a:fld>
            <a:endParaRPr lang="tr-TR"/>
          </a:p>
        </p:txBody>
      </p:sp>
      <p:sp>
        <p:nvSpPr>
          <p:cNvPr id="8" name="7 Düz Bağlayıcı"/>
          <p:cNvSpPr>
            <a:spLocks noChangeShapeType="1"/>
          </p:cNvSpPr>
          <p:nvPr/>
        </p:nvSpPr>
        <p:spPr bwMode="auto">
          <a:xfrm>
            <a:off x="198014" y="2438400"/>
            <a:ext cx="11476901"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Oval"/>
          <p:cNvSpPr/>
          <p:nvPr/>
        </p:nvSpPr>
        <p:spPr>
          <a:xfrm>
            <a:off x="5544397" y="2115312"/>
            <a:ext cx="792057"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Oval"/>
          <p:cNvSpPr/>
          <p:nvPr/>
        </p:nvSpPr>
        <p:spPr>
          <a:xfrm>
            <a:off x="5667166" y="2209800"/>
            <a:ext cx="546519"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Slayt Numarası Yer Tutucusu"/>
          <p:cNvSpPr>
            <a:spLocks noGrp="1"/>
          </p:cNvSpPr>
          <p:nvPr>
            <p:ph type="sldNum" sz="quarter" idx="12"/>
          </p:nvPr>
        </p:nvSpPr>
        <p:spPr>
          <a:xfrm>
            <a:off x="5643404" y="2199451"/>
            <a:ext cx="594043" cy="441325"/>
          </a:xfrm>
        </p:spPr>
        <p:txBody>
          <a:bodyPr/>
          <a:lstStyle>
            <a:lvl1pPr>
              <a:defRPr>
                <a:solidFill>
                  <a:schemeClr val="accent3">
                    <a:shade val="75000"/>
                  </a:schemeClr>
                </a:solidFill>
              </a:defRPr>
            </a:lvl1pPr>
          </a:lstStyle>
          <a:p>
            <a:fld id="{B1DEFA8C-F947-479F-BE07-76B6B3F80BF1}" type="slidenum">
              <a:rPr lang="tr-TR" smtClean="0"/>
              <a:pPr/>
              <a:t>‹#›</a:t>
            </a:fld>
            <a:endParaRPr lang="tr-TR"/>
          </a:p>
        </p:txBody>
      </p:sp>
      <p:sp>
        <p:nvSpPr>
          <p:cNvPr id="2" name="1 Başlık"/>
          <p:cNvSpPr>
            <a:spLocks noGrp="1"/>
          </p:cNvSpPr>
          <p:nvPr>
            <p:ph type="title"/>
          </p:nvPr>
        </p:nvSpPr>
        <p:spPr>
          <a:xfrm>
            <a:off x="938505" y="533400"/>
            <a:ext cx="10098723" cy="1524000"/>
          </a:xfrm>
        </p:spPr>
        <p:txBody>
          <a:bodyPr anchor="b"/>
          <a:lstStyle>
            <a:lvl1pPr algn="ctr">
              <a:buNone/>
              <a:defRPr sz="4200" b="0" cap="none" baseline="0">
                <a:solidFill>
                  <a:srgbClr val="FFFFFF"/>
                </a:solidFill>
              </a:defRPr>
            </a:lvl1pPr>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92068" y="228600"/>
            <a:ext cx="11088793" cy="758952"/>
          </a:xfrm>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a:xfrm>
            <a:off x="7524538" y="6409944"/>
            <a:ext cx="3956323" cy="365760"/>
          </a:xfrm>
        </p:spPr>
        <p:txBody>
          <a:bodyPr/>
          <a:lstStyle/>
          <a:p>
            <a:fld id="{D9F75050-0E15-4C5B-92B0-66D068882F1F}" type="datetimeFigureOut">
              <a:rPr lang="tr-TR" smtClean="0"/>
              <a:pPr/>
              <a:t>13.03.2021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flipV="1">
            <a:off x="5928836" y="1575653"/>
            <a:ext cx="1159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İçerik Yer Tutucusu"/>
          <p:cNvSpPr>
            <a:spLocks noGrp="1"/>
          </p:cNvSpPr>
          <p:nvPr>
            <p:ph sz="half" idx="1"/>
          </p:nvPr>
        </p:nvSpPr>
        <p:spPr>
          <a:xfrm>
            <a:off x="392068" y="1371600"/>
            <a:ext cx="5247375" cy="4681728"/>
          </a:xfrm>
        </p:spPr>
        <p:txBody>
          <a:bodyPr/>
          <a:lstStyle>
            <a:lvl1pPr>
              <a:defRPr sz="2500"/>
            </a:lvl1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İçerik Yer Tutucusu"/>
          <p:cNvSpPr>
            <a:spLocks noGrp="1"/>
          </p:cNvSpPr>
          <p:nvPr>
            <p:ph sz="half" idx="2"/>
          </p:nvPr>
        </p:nvSpPr>
        <p:spPr>
          <a:xfrm>
            <a:off x="6237446" y="1371600"/>
            <a:ext cx="5247375" cy="4681728"/>
          </a:xfrm>
        </p:spPr>
        <p:txBody>
          <a:bodyPr/>
          <a:lstStyle>
            <a:lvl1pPr>
              <a:defRPr sz="2500"/>
            </a:lvl1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bg>
      <p:bgRef idx="1001">
        <a:schemeClr val="bg2"/>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flipV="1">
            <a:off x="5940425"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19 Dikdörtgen"/>
          <p:cNvSpPr>
            <a:spLocks noChangeArrowheads="1"/>
          </p:cNvSpPr>
          <p:nvPr/>
        </p:nvSpPr>
        <p:spPr bwMode="white">
          <a:xfrm>
            <a:off x="0" y="0"/>
            <a:ext cx="1188085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Dikdörtgen"/>
          <p:cNvSpPr>
            <a:spLocks noChangeArrowheads="1"/>
          </p:cNvSpPr>
          <p:nvPr/>
        </p:nvSpPr>
        <p:spPr bwMode="white">
          <a:xfrm>
            <a:off x="0" y="6705600"/>
            <a:ext cx="1188085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20 Dikdörtgen"/>
          <p:cNvSpPr>
            <a:spLocks noChangeArrowheads="1"/>
          </p:cNvSpPr>
          <p:nvPr/>
        </p:nvSpPr>
        <p:spPr bwMode="white">
          <a:xfrm>
            <a:off x="0" y="0"/>
            <a:ext cx="198014"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21 Dikdörtgen"/>
          <p:cNvSpPr>
            <a:spLocks noChangeArrowheads="1"/>
          </p:cNvSpPr>
          <p:nvPr/>
        </p:nvSpPr>
        <p:spPr bwMode="white">
          <a:xfrm>
            <a:off x="11682836" y="0"/>
            <a:ext cx="198014"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10 Dikdörtgen"/>
          <p:cNvSpPr/>
          <p:nvPr/>
        </p:nvSpPr>
        <p:spPr>
          <a:xfrm>
            <a:off x="198014" y="1371600"/>
            <a:ext cx="11476901"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ikdörtgen"/>
          <p:cNvSpPr>
            <a:spLocks noChangeArrowheads="1"/>
          </p:cNvSpPr>
          <p:nvPr/>
        </p:nvSpPr>
        <p:spPr bwMode="auto">
          <a:xfrm>
            <a:off x="189599" y="6391656"/>
            <a:ext cx="11476901"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2 Metin Yer Tutucusu"/>
          <p:cNvSpPr>
            <a:spLocks noGrp="1"/>
          </p:cNvSpPr>
          <p:nvPr>
            <p:ph type="body" idx="1"/>
          </p:nvPr>
        </p:nvSpPr>
        <p:spPr>
          <a:xfrm>
            <a:off x="392068" y="1524000"/>
            <a:ext cx="5249439"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6225402" y="1524000"/>
            <a:ext cx="5251501"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D9F75050-0E15-4C5B-92B0-66D068882F1F}" type="datetimeFigureOut">
              <a:rPr lang="tr-TR" smtClean="0"/>
              <a:pPr/>
              <a:t>13.03.2021</a:t>
            </a:fld>
            <a:endParaRPr lang="tr-TR"/>
          </a:p>
        </p:txBody>
      </p:sp>
      <p:sp>
        <p:nvSpPr>
          <p:cNvPr id="8" name="7 Altbilgi Yer Tutucusu"/>
          <p:cNvSpPr>
            <a:spLocks noGrp="1"/>
          </p:cNvSpPr>
          <p:nvPr>
            <p:ph type="ftr" sz="quarter" idx="11"/>
          </p:nvPr>
        </p:nvSpPr>
        <p:spPr>
          <a:xfrm>
            <a:off x="396028" y="6409944"/>
            <a:ext cx="4653333" cy="365760"/>
          </a:xfrm>
        </p:spPr>
        <p:txBody>
          <a:bodyPr/>
          <a:lstStyle/>
          <a:p>
            <a:endParaRPr lang="tr-TR"/>
          </a:p>
        </p:txBody>
      </p:sp>
      <p:sp>
        <p:nvSpPr>
          <p:cNvPr id="15" name="14 Düz Bağlayıcı"/>
          <p:cNvSpPr>
            <a:spLocks noChangeShapeType="1"/>
          </p:cNvSpPr>
          <p:nvPr/>
        </p:nvSpPr>
        <p:spPr bwMode="auto">
          <a:xfrm>
            <a:off x="198014" y="1280160"/>
            <a:ext cx="11476901"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17 Dikdörtgen"/>
          <p:cNvSpPr>
            <a:spLocks noChangeArrowheads="1"/>
          </p:cNvSpPr>
          <p:nvPr/>
        </p:nvSpPr>
        <p:spPr bwMode="auto">
          <a:xfrm>
            <a:off x="198014" y="155448"/>
            <a:ext cx="11476901"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23 İçerik Yer Tutucusu"/>
          <p:cNvSpPr>
            <a:spLocks noGrp="1"/>
          </p:cNvSpPr>
          <p:nvPr>
            <p:ph sz="quarter" idx="2"/>
          </p:nvPr>
        </p:nvSpPr>
        <p:spPr>
          <a:xfrm>
            <a:off x="392068" y="2471383"/>
            <a:ext cx="5251336" cy="3818404"/>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6" name="25 İçerik Yer Tutucusu"/>
          <p:cNvSpPr>
            <a:spLocks noGrp="1"/>
          </p:cNvSpPr>
          <p:nvPr>
            <p:ph sz="quarter" idx="4"/>
          </p:nvPr>
        </p:nvSpPr>
        <p:spPr>
          <a:xfrm>
            <a:off x="6237446" y="2471383"/>
            <a:ext cx="5247375" cy="382219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5" name="24 Oval"/>
          <p:cNvSpPr/>
          <p:nvPr/>
        </p:nvSpPr>
        <p:spPr>
          <a:xfrm>
            <a:off x="5544397" y="956036"/>
            <a:ext cx="792057"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26 Oval"/>
          <p:cNvSpPr/>
          <p:nvPr/>
        </p:nvSpPr>
        <p:spPr>
          <a:xfrm>
            <a:off x="5667166" y="1050524"/>
            <a:ext cx="546519"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Slayt Numarası Yer Tutucusu"/>
          <p:cNvSpPr>
            <a:spLocks noGrp="1"/>
          </p:cNvSpPr>
          <p:nvPr>
            <p:ph type="sldNum" sz="quarter" idx="12"/>
          </p:nvPr>
        </p:nvSpPr>
        <p:spPr>
          <a:xfrm>
            <a:off x="5643404" y="1042417"/>
            <a:ext cx="594043" cy="441325"/>
          </a:xfrm>
        </p:spPr>
        <p:txBody>
          <a:bodyPr/>
          <a:lstStyle>
            <a:lvl1pPr algn="ctr">
              <a:defRPr/>
            </a:lvl1pPr>
          </a:lstStyle>
          <a:p>
            <a:fld id="{B1DEFA8C-F947-479F-BE07-76B6B3F80BF1}" type="slidenum">
              <a:rPr lang="tr-TR" smtClean="0"/>
              <a:pPr/>
              <a:t>‹#›</a:t>
            </a:fld>
            <a:endParaRPr lang="tr-TR"/>
          </a:p>
        </p:txBody>
      </p:sp>
      <p:sp>
        <p:nvSpPr>
          <p:cNvPr id="23" name="22 Başlık"/>
          <p:cNvSpPr>
            <a:spLocks noGrp="1"/>
          </p:cNvSpPr>
          <p:nvPr>
            <p:ph type="title"/>
          </p:nvPr>
        </p:nvSpPr>
        <p:spPr/>
        <p:txBody>
          <a:bodyPr rtlCol="0" anchor="b" anchorCtr="0"/>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13.03.2021</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a:xfrm>
            <a:off x="5643404" y="1036021"/>
            <a:ext cx="594043" cy="441325"/>
          </a:xfrm>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7" name="6 Dikdörtgen"/>
          <p:cNvSpPr>
            <a:spLocks noChangeArrowheads="1"/>
          </p:cNvSpPr>
          <p:nvPr/>
        </p:nvSpPr>
        <p:spPr bwMode="white">
          <a:xfrm>
            <a:off x="0" y="6705600"/>
            <a:ext cx="1188085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Dikdörtgen"/>
          <p:cNvSpPr>
            <a:spLocks noChangeArrowheads="1"/>
          </p:cNvSpPr>
          <p:nvPr/>
        </p:nvSpPr>
        <p:spPr bwMode="white">
          <a:xfrm>
            <a:off x="0" y="0"/>
            <a:ext cx="1188085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9 Dikdörtgen"/>
          <p:cNvSpPr>
            <a:spLocks noChangeArrowheads="1"/>
          </p:cNvSpPr>
          <p:nvPr/>
        </p:nvSpPr>
        <p:spPr bwMode="white">
          <a:xfrm>
            <a:off x="11682836" y="0"/>
            <a:ext cx="198014"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Dikdörtgen"/>
          <p:cNvSpPr>
            <a:spLocks noChangeArrowheads="1"/>
          </p:cNvSpPr>
          <p:nvPr/>
        </p:nvSpPr>
        <p:spPr bwMode="white">
          <a:xfrm>
            <a:off x="0" y="0"/>
            <a:ext cx="198014"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Dikdörtgen"/>
          <p:cNvSpPr>
            <a:spLocks noChangeArrowheads="1"/>
          </p:cNvSpPr>
          <p:nvPr/>
        </p:nvSpPr>
        <p:spPr bwMode="auto">
          <a:xfrm>
            <a:off x="190094" y="6391657"/>
            <a:ext cx="11476901"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5 Dikdörtgen"/>
          <p:cNvSpPr>
            <a:spLocks noChangeArrowheads="1"/>
          </p:cNvSpPr>
          <p:nvPr/>
        </p:nvSpPr>
        <p:spPr bwMode="auto">
          <a:xfrm>
            <a:off x="198014" y="158496"/>
            <a:ext cx="11476901"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1 Veri Yer Tutucusu"/>
          <p:cNvSpPr>
            <a:spLocks noGrp="1"/>
          </p:cNvSpPr>
          <p:nvPr>
            <p:ph type="dt" sz="half" idx="10"/>
          </p:nvPr>
        </p:nvSpPr>
        <p:spPr/>
        <p:txBody>
          <a:bodyPr/>
          <a:lstStyle/>
          <a:p>
            <a:fld id="{D9F75050-0E15-4C5B-92B0-66D068882F1F}" type="datetimeFigureOut">
              <a:rPr lang="tr-TR" smtClean="0"/>
              <a:pPr/>
              <a:t>13.03.2021</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a:xfrm>
            <a:off x="5544397" y="6324600"/>
            <a:ext cx="792057" cy="441324"/>
          </a:xfrm>
        </p:spPr>
        <p:txBody>
          <a:bodyPr/>
          <a:lstStyle>
            <a:lvl1pPr>
              <a:defRPr>
                <a:solidFill>
                  <a:srgbClr val="FFFFFF"/>
                </a:solidFill>
              </a:defRPr>
            </a:lvl1p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9" name="18 Dikdörtgen"/>
          <p:cNvSpPr>
            <a:spLocks noChangeArrowheads="1"/>
          </p:cNvSpPr>
          <p:nvPr/>
        </p:nvSpPr>
        <p:spPr bwMode="auto">
          <a:xfrm>
            <a:off x="198014" y="152400"/>
            <a:ext cx="11476901"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14 Dikdörtgen"/>
          <p:cNvSpPr>
            <a:spLocks noChangeArrowheads="1"/>
          </p:cNvSpPr>
          <p:nvPr/>
        </p:nvSpPr>
        <p:spPr bwMode="white">
          <a:xfrm>
            <a:off x="0" y="6705600"/>
            <a:ext cx="1188085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Dikdörtgen"/>
          <p:cNvSpPr>
            <a:spLocks noChangeArrowheads="1"/>
          </p:cNvSpPr>
          <p:nvPr/>
        </p:nvSpPr>
        <p:spPr bwMode="white">
          <a:xfrm>
            <a:off x="11682836" y="0"/>
            <a:ext cx="198014"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Dikdörtgen"/>
          <p:cNvSpPr>
            <a:spLocks noChangeArrowheads="1"/>
          </p:cNvSpPr>
          <p:nvPr/>
        </p:nvSpPr>
        <p:spPr bwMode="white">
          <a:xfrm>
            <a:off x="0" y="0"/>
            <a:ext cx="1188085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16 Dikdörtgen"/>
          <p:cNvSpPr>
            <a:spLocks noChangeArrowheads="1"/>
          </p:cNvSpPr>
          <p:nvPr/>
        </p:nvSpPr>
        <p:spPr bwMode="white">
          <a:xfrm>
            <a:off x="0" y="0"/>
            <a:ext cx="198014"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12 Dikdörtgen"/>
          <p:cNvSpPr/>
          <p:nvPr/>
        </p:nvSpPr>
        <p:spPr>
          <a:xfrm>
            <a:off x="198014" y="609600"/>
            <a:ext cx="3564255"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495035" y="914400"/>
            <a:ext cx="3069220" cy="990600"/>
          </a:xfrm>
        </p:spPr>
        <p:txBody>
          <a:bodyPr anchor="b">
            <a:noAutofit/>
          </a:bodyPr>
          <a:lstStyle>
            <a:lvl1pPr algn="l">
              <a:buNone/>
              <a:defRPr sz="2200" b="1">
                <a:solidFill>
                  <a:srgbClr val="FFFFFF"/>
                </a:solidFill>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95035" y="1981201"/>
            <a:ext cx="306922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ikdörtgen"/>
          <p:cNvSpPr>
            <a:spLocks noChangeArrowheads="1"/>
          </p:cNvSpPr>
          <p:nvPr/>
        </p:nvSpPr>
        <p:spPr bwMode="auto">
          <a:xfrm>
            <a:off x="198014" y="152400"/>
            <a:ext cx="11476901"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8 Düz Bağlayıcı"/>
          <p:cNvSpPr>
            <a:spLocks noChangeShapeType="1"/>
          </p:cNvSpPr>
          <p:nvPr/>
        </p:nvSpPr>
        <p:spPr bwMode="auto">
          <a:xfrm>
            <a:off x="198014" y="533400"/>
            <a:ext cx="11476901"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19 İçerik Yer Tutucusu"/>
          <p:cNvSpPr>
            <a:spLocks noGrp="1"/>
          </p:cNvSpPr>
          <p:nvPr>
            <p:ph sz="quarter" idx="1"/>
          </p:nvPr>
        </p:nvSpPr>
        <p:spPr>
          <a:xfrm>
            <a:off x="4059291" y="685800"/>
            <a:ext cx="7326524" cy="5410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0" name="9 Oval"/>
          <p:cNvSpPr/>
          <p:nvPr/>
        </p:nvSpPr>
        <p:spPr>
          <a:xfrm>
            <a:off x="1683120" y="228600"/>
            <a:ext cx="792057"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Oval"/>
          <p:cNvSpPr/>
          <p:nvPr/>
        </p:nvSpPr>
        <p:spPr>
          <a:xfrm>
            <a:off x="1805889" y="323088"/>
            <a:ext cx="546519"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Slayt Numarası Yer Tutucusu"/>
          <p:cNvSpPr>
            <a:spLocks noGrp="1"/>
          </p:cNvSpPr>
          <p:nvPr>
            <p:ph type="sldNum" sz="quarter" idx="12"/>
          </p:nvPr>
        </p:nvSpPr>
        <p:spPr>
          <a:xfrm>
            <a:off x="1782127" y="312739"/>
            <a:ext cx="594043" cy="441325"/>
          </a:xfrm>
        </p:spPr>
        <p:txBody>
          <a:bodyPr/>
          <a:lstStyle>
            <a:lvl1pPr>
              <a:defRPr>
                <a:solidFill>
                  <a:schemeClr val="accent3">
                    <a:shade val="75000"/>
                  </a:schemeClr>
                </a:solidFill>
              </a:defRPr>
            </a:lvl1pPr>
          </a:lstStyle>
          <a:p>
            <a:fld id="{B1DEFA8C-F947-479F-BE07-76B6B3F80BF1}" type="slidenum">
              <a:rPr lang="tr-TR" smtClean="0"/>
              <a:pPr/>
              <a:t>‹#›</a:t>
            </a:fld>
            <a:endParaRPr lang="tr-TR"/>
          </a:p>
        </p:txBody>
      </p:sp>
      <p:sp>
        <p:nvSpPr>
          <p:cNvPr id="21" name="20 Dikdörtgen"/>
          <p:cNvSpPr>
            <a:spLocks noChangeArrowheads="1"/>
          </p:cNvSpPr>
          <p:nvPr/>
        </p:nvSpPr>
        <p:spPr bwMode="auto">
          <a:xfrm>
            <a:off x="194054" y="6388386"/>
            <a:ext cx="11476901"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13.03.2021</a:t>
            </a:fld>
            <a:endParaRPr lang="tr-TR"/>
          </a:p>
        </p:txBody>
      </p:sp>
      <p:sp>
        <p:nvSpPr>
          <p:cNvPr id="6" name="5 Altbilgi Yer Tutucusu"/>
          <p:cNvSpPr>
            <a:spLocks noGrp="1"/>
          </p:cNvSpPr>
          <p:nvPr>
            <p:ph type="ftr" sz="quarter" idx="11"/>
          </p:nvPr>
        </p:nvSpPr>
        <p:spPr>
          <a:xfrm>
            <a:off x="392068" y="6410848"/>
            <a:ext cx="4395915" cy="365760"/>
          </a:xfrm>
        </p:spPr>
        <p:txBody>
          <a:bodyPr/>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1" name="20 Düz Bağlayıcı"/>
          <p:cNvSpPr>
            <a:spLocks noChangeShapeType="1"/>
          </p:cNvSpPr>
          <p:nvPr/>
        </p:nvSpPr>
        <p:spPr bwMode="auto">
          <a:xfrm>
            <a:off x="198014" y="533400"/>
            <a:ext cx="11476901"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18 Dikdörtgen"/>
          <p:cNvSpPr>
            <a:spLocks noChangeArrowheads="1"/>
          </p:cNvSpPr>
          <p:nvPr/>
        </p:nvSpPr>
        <p:spPr bwMode="white">
          <a:xfrm>
            <a:off x="0" y="6705600"/>
            <a:ext cx="1188085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Dikdörtgen"/>
          <p:cNvSpPr>
            <a:spLocks noChangeArrowheads="1"/>
          </p:cNvSpPr>
          <p:nvPr/>
        </p:nvSpPr>
        <p:spPr bwMode="white">
          <a:xfrm>
            <a:off x="11682836" y="0"/>
            <a:ext cx="198014"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16 Dikdörtgen"/>
          <p:cNvSpPr>
            <a:spLocks noChangeArrowheads="1"/>
          </p:cNvSpPr>
          <p:nvPr/>
        </p:nvSpPr>
        <p:spPr bwMode="white">
          <a:xfrm>
            <a:off x="0" y="0"/>
            <a:ext cx="1188085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Dikdörtgen"/>
          <p:cNvSpPr>
            <a:spLocks noChangeArrowheads="1"/>
          </p:cNvSpPr>
          <p:nvPr/>
        </p:nvSpPr>
        <p:spPr bwMode="white">
          <a:xfrm>
            <a:off x="0" y="0"/>
            <a:ext cx="198014"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19 Dikdörtgen"/>
          <p:cNvSpPr>
            <a:spLocks noChangeArrowheads="1"/>
          </p:cNvSpPr>
          <p:nvPr/>
        </p:nvSpPr>
        <p:spPr bwMode="auto">
          <a:xfrm>
            <a:off x="198014" y="152400"/>
            <a:ext cx="11476901"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Dikdörtgen"/>
          <p:cNvSpPr/>
          <p:nvPr/>
        </p:nvSpPr>
        <p:spPr>
          <a:xfrm>
            <a:off x="198014" y="609600"/>
            <a:ext cx="3564255"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Dikdörtgen"/>
          <p:cNvSpPr>
            <a:spLocks noChangeArrowheads="1"/>
          </p:cNvSpPr>
          <p:nvPr/>
        </p:nvSpPr>
        <p:spPr bwMode="auto">
          <a:xfrm>
            <a:off x="198014" y="155448"/>
            <a:ext cx="11476901"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11 Oval"/>
          <p:cNvSpPr/>
          <p:nvPr/>
        </p:nvSpPr>
        <p:spPr>
          <a:xfrm>
            <a:off x="1683120" y="228600"/>
            <a:ext cx="792057"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Oval"/>
          <p:cNvSpPr/>
          <p:nvPr/>
        </p:nvSpPr>
        <p:spPr>
          <a:xfrm>
            <a:off x="1805889" y="323088"/>
            <a:ext cx="546519"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Slayt Numarası Yer Tutucusu"/>
          <p:cNvSpPr>
            <a:spLocks noGrp="1"/>
          </p:cNvSpPr>
          <p:nvPr>
            <p:ph type="sldNum" sz="quarter" idx="12"/>
          </p:nvPr>
        </p:nvSpPr>
        <p:spPr>
          <a:xfrm>
            <a:off x="1782127" y="312739"/>
            <a:ext cx="594043" cy="441325"/>
          </a:xfrm>
        </p:spPr>
        <p:txBody>
          <a:bodyPr/>
          <a:lstStyle/>
          <a:p>
            <a:fld id="{B1DEFA8C-F947-479F-BE07-76B6B3F80BF1}" type="slidenum">
              <a:rPr lang="tr-TR" smtClean="0"/>
              <a:pPr/>
              <a:t>‹#›</a:t>
            </a:fld>
            <a:endParaRPr lang="tr-TR"/>
          </a:p>
        </p:txBody>
      </p:sp>
      <p:sp>
        <p:nvSpPr>
          <p:cNvPr id="2" name="1 Başlık"/>
          <p:cNvSpPr>
            <a:spLocks noGrp="1"/>
          </p:cNvSpPr>
          <p:nvPr>
            <p:ph type="title"/>
          </p:nvPr>
        </p:nvSpPr>
        <p:spPr>
          <a:xfrm>
            <a:off x="3898404" y="5029200"/>
            <a:ext cx="7623545" cy="1219200"/>
          </a:xfrm>
        </p:spPr>
        <p:txBody>
          <a:bodyPr anchor="t">
            <a:noAutofit/>
          </a:bodyPr>
          <a:lstStyle>
            <a:lvl1pPr algn="l">
              <a:buNone/>
              <a:defRPr sz="2400" b="1">
                <a:solidFill>
                  <a:schemeClr val="tx2"/>
                </a:solidFill>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3898404" y="609600"/>
            <a:ext cx="7623545" cy="4267200"/>
          </a:xfrm>
        </p:spPr>
        <p:txBody>
          <a:bodyPr/>
          <a:lstStyle>
            <a:lvl1pPr marL="0" indent="0">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495035" y="990600"/>
            <a:ext cx="3168227"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22" name="21 Dikdörtgen"/>
          <p:cNvSpPr>
            <a:spLocks noChangeArrowheads="1"/>
          </p:cNvSpPr>
          <p:nvPr/>
        </p:nvSpPr>
        <p:spPr bwMode="auto">
          <a:xfrm>
            <a:off x="194054" y="6388386"/>
            <a:ext cx="11476901"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Veri Yer Tutucusu"/>
          <p:cNvSpPr>
            <a:spLocks noGrp="1"/>
          </p:cNvSpPr>
          <p:nvPr>
            <p:ph type="dt" sz="half" idx="10"/>
          </p:nvPr>
        </p:nvSpPr>
        <p:spPr>
          <a:xfrm>
            <a:off x="7520578" y="6404984"/>
            <a:ext cx="3956323" cy="365760"/>
          </a:xfrm>
        </p:spPr>
        <p:txBody>
          <a:bodyPr/>
          <a:lstStyle/>
          <a:p>
            <a:fld id="{D9F75050-0E15-4C5B-92B0-66D068882F1F}" type="datetimeFigureOut">
              <a:rPr lang="tr-TR" smtClean="0"/>
              <a:pPr/>
              <a:t>13.03.2021</a:t>
            </a:fld>
            <a:endParaRPr lang="tr-TR"/>
          </a:p>
        </p:txBody>
      </p:sp>
      <p:sp>
        <p:nvSpPr>
          <p:cNvPr id="6" name="5 Altbilgi Yer Tutucusu"/>
          <p:cNvSpPr>
            <a:spLocks noGrp="1"/>
          </p:cNvSpPr>
          <p:nvPr>
            <p:ph type="ftr" sz="quarter" idx="11"/>
          </p:nvPr>
        </p:nvSpPr>
        <p:spPr>
          <a:xfrm>
            <a:off x="392068" y="6410848"/>
            <a:ext cx="4657293" cy="365760"/>
          </a:xfrm>
        </p:spPr>
        <p:txBody>
          <a:bodyPr/>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16 Dikdörtgen"/>
          <p:cNvSpPr>
            <a:spLocks noChangeArrowheads="1"/>
          </p:cNvSpPr>
          <p:nvPr/>
        </p:nvSpPr>
        <p:spPr bwMode="white">
          <a:xfrm>
            <a:off x="0" y="6705600"/>
            <a:ext cx="1188085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Dikdörtgen"/>
          <p:cNvSpPr>
            <a:spLocks noChangeArrowheads="1"/>
          </p:cNvSpPr>
          <p:nvPr/>
        </p:nvSpPr>
        <p:spPr bwMode="white">
          <a:xfrm>
            <a:off x="0" y="1"/>
            <a:ext cx="1188085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Dikdörtgen"/>
          <p:cNvSpPr>
            <a:spLocks noChangeArrowheads="1"/>
          </p:cNvSpPr>
          <p:nvPr/>
        </p:nvSpPr>
        <p:spPr bwMode="white">
          <a:xfrm>
            <a:off x="0" y="0"/>
            <a:ext cx="198014"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Dikdörtgen"/>
          <p:cNvSpPr>
            <a:spLocks noChangeArrowheads="1"/>
          </p:cNvSpPr>
          <p:nvPr/>
        </p:nvSpPr>
        <p:spPr bwMode="white">
          <a:xfrm>
            <a:off x="11682836" y="0"/>
            <a:ext cx="198014"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Dikdörtgen"/>
          <p:cNvSpPr>
            <a:spLocks noChangeArrowheads="1"/>
          </p:cNvSpPr>
          <p:nvPr/>
        </p:nvSpPr>
        <p:spPr bwMode="auto">
          <a:xfrm>
            <a:off x="194054" y="6388386"/>
            <a:ext cx="11476901"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13 Veri Yer Tutucusu"/>
          <p:cNvSpPr>
            <a:spLocks noGrp="1"/>
          </p:cNvSpPr>
          <p:nvPr>
            <p:ph type="dt" sz="half" idx="2"/>
          </p:nvPr>
        </p:nvSpPr>
        <p:spPr>
          <a:xfrm>
            <a:off x="7524538" y="6404984"/>
            <a:ext cx="3956323" cy="365760"/>
          </a:xfrm>
          <a:prstGeom prst="rect">
            <a:avLst/>
          </a:prstGeom>
        </p:spPr>
        <p:txBody>
          <a:bodyPr vert="horz"/>
          <a:lstStyle>
            <a:lvl1pPr algn="r" eaLnBrk="1" latinLnBrk="0" hangingPunct="1">
              <a:defRPr kumimoji="0" sz="1400">
                <a:solidFill>
                  <a:srgbClr val="FFFFFF"/>
                </a:solidFill>
              </a:defRPr>
            </a:lvl1pPr>
          </a:lstStyle>
          <a:p>
            <a:fld id="{D9F75050-0E15-4C5B-92B0-66D068882F1F}" type="datetimeFigureOut">
              <a:rPr lang="tr-TR" smtClean="0"/>
              <a:pPr/>
              <a:t>13.03.2021</a:t>
            </a:fld>
            <a:endParaRPr lang="tr-TR"/>
          </a:p>
        </p:txBody>
      </p:sp>
      <p:sp>
        <p:nvSpPr>
          <p:cNvPr id="3" name="2 Altbilgi Yer Tutucusu"/>
          <p:cNvSpPr>
            <a:spLocks noGrp="1"/>
          </p:cNvSpPr>
          <p:nvPr>
            <p:ph type="ftr" sz="quarter" idx="3"/>
          </p:nvPr>
        </p:nvSpPr>
        <p:spPr>
          <a:xfrm>
            <a:off x="396028" y="6410848"/>
            <a:ext cx="4653333" cy="365760"/>
          </a:xfrm>
          <a:prstGeom prst="rect">
            <a:avLst/>
          </a:prstGeom>
        </p:spPr>
        <p:txBody>
          <a:bodyPr vert="horz"/>
          <a:lstStyle>
            <a:lvl1pPr algn="l" eaLnBrk="1" latinLnBrk="0" hangingPunct="1">
              <a:defRPr kumimoji="0" sz="1200">
                <a:solidFill>
                  <a:srgbClr val="FFFFFF"/>
                </a:solidFill>
              </a:defRPr>
            </a:lvl1pPr>
          </a:lstStyle>
          <a:p>
            <a:endParaRPr lang="tr-TR"/>
          </a:p>
        </p:txBody>
      </p:sp>
      <p:sp>
        <p:nvSpPr>
          <p:cNvPr id="8" name="7 Dikdörtgen"/>
          <p:cNvSpPr>
            <a:spLocks noChangeArrowheads="1"/>
          </p:cNvSpPr>
          <p:nvPr/>
        </p:nvSpPr>
        <p:spPr bwMode="auto">
          <a:xfrm>
            <a:off x="198014" y="155448"/>
            <a:ext cx="11476901"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9 Düz Bağlayıcı"/>
          <p:cNvSpPr>
            <a:spLocks noChangeShapeType="1"/>
          </p:cNvSpPr>
          <p:nvPr/>
        </p:nvSpPr>
        <p:spPr bwMode="auto">
          <a:xfrm>
            <a:off x="198014" y="1276743"/>
            <a:ext cx="11476901"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11 Oval"/>
          <p:cNvSpPr/>
          <p:nvPr/>
        </p:nvSpPr>
        <p:spPr>
          <a:xfrm>
            <a:off x="5544397" y="956036"/>
            <a:ext cx="792057"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Oval"/>
          <p:cNvSpPr/>
          <p:nvPr/>
        </p:nvSpPr>
        <p:spPr>
          <a:xfrm>
            <a:off x="5667166" y="1050524"/>
            <a:ext cx="546519"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22 Slayt Numarası Yer Tutucusu"/>
          <p:cNvSpPr>
            <a:spLocks noGrp="1"/>
          </p:cNvSpPr>
          <p:nvPr>
            <p:ph type="sldNum" sz="quarter" idx="4"/>
          </p:nvPr>
        </p:nvSpPr>
        <p:spPr>
          <a:xfrm>
            <a:off x="5643404" y="1040175"/>
            <a:ext cx="594043"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B1DEFA8C-F947-479F-BE07-76B6B3F80BF1}" type="slidenum">
              <a:rPr lang="tr-TR" smtClean="0"/>
              <a:pPr/>
              <a:t>‹#›</a:t>
            </a:fld>
            <a:endParaRPr lang="tr-TR"/>
          </a:p>
        </p:txBody>
      </p:sp>
      <p:sp>
        <p:nvSpPr>
          <p:cNvPr id="22" name="21 Başlık Yer Tutucusu"/>
          <p:cNvSpPr>
            <a:spLocks noGrp="1"/>
          </p:cNvSpPr>
          <p:nvPr>
            <p:ph type="title"/>
          </p:nvPr>
        </p:nvSpPr>
        <p:spPr>
          <a:xfrm>
            <a:off x="392068" y="228600"/>
            <a:ext cx="11088793" cy="758952"/>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392068" y="1524000"/>
            <a:ext cx="11088793" cy="459943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p:txBody>
          <a:bodyPr/>
          <a:lstStyle/>
          <a:p>
            <a:endParaRPr lang="tr-TR"/>
          </a:p>
        </p:txBody>
      </p:sp>
      <p:sp>
        <p:nvSpPr>
          <p:cNvPr id="2" name="1 Başlık"/>
          <p:cNvSpPr>
            <a:spLocks noGrp="1"/>
          </p:cNvSpPr>
          <p:nvPr>
            <p:ph type="ctrTitle"/>
          </p:nvPr>
        </p:nvSpPr>
        <p:spPr/>
        <p:txBody>
          <a:bodyPr/>
          <a:lstStyle/>
          <a:p>
            <a:endParaRPr lang="tr-TR"/>
          </a:p>
        </p:txBody>
      </p:sp>
      <p:pic>
        <p:nvPicPr>
          <p:cNvPr id="1026" name="Picture 2" descr="C:\Users\YEŞİM-PC\Desktop\çocuk edebiyatı ders notları\resimler\66901325-viele-kinder-bücher-illustration-lesen.jpg"/>
          <p:cNvPicPr>
            <a:picLocks noChangeAspect="1" noChangeArrowheads="1"/>
          </p:cNvPicPr>
          <p:nvPr/>
        </p:nvPicPr>
        <p:blipFill>
          <a:blip r:embed="rId2" cstate="print">
            <a:lum bright="20000" contrast="20000"/>
          </a:blip>
          <a:srcRect/>
          <a:stretch>
            <a:fillRect/>
          </a:stretch>
        </p:blipFill>
        <p:spPr bwMode="auto">
          <a:xfrm>
            <a:off x="251793" y="153686"/>
            <a:ext cx="11377264" cy="6371658"/>
          </a:xfrm>
          <a:prstGeom prst="rect">
            <a:avLst/>
          </a:prstGeom>
          <a:noFill/>
        </p:spPr>
      </p:pic>
      <p:sp>
        <p:nvSpPr>
          <p:cNvPr id="5" name="4 Dikdörtgen"/>
          <p:cNvSpPr/>
          <p:nvPr/>
        </p:nvSpPr>
        <p:spPr>
          <a:xfrm>
            <a:off x="1979986" y="2924944"/>
            <a:ext cx="8250848" cy="2893100"/>
          </a:xfrm>
          <a:prstGeom prst="rect">
            <a:avLst/>
          </a:prstGeom>
        </p:spPr>
        <p:txBody>
          <a:bodyPr wrap="square">
            <a:spAutoFit/>
          </a:bodyPr>
          <a:lstStyle/>
          <a:p>
            <a:pPr algn="ctr"/>
            <a:r>
              <a:rPr lang="tr-TR" sz="5400" b="1" dirty="0" smtClean="0">
                <a:latin typeface="Times New Roman" pitchFamily="18" charset="0"/>
                <a:cs typeface="Times New Roman" pitchFamily="18" charset="0"/>
              </a:rPr>
              <a:t>ÇOCUK KİTAPLARININ </a:t>
            </a:r>
          </a:p>
          <a:p>
            <a:pPr algn="ctr"/>
            <a:r>
              <a:rPr lang="tr-TR" sz="5400" b="1" dirty="0" smtClean="0">
                <a:latin typeface="Times New Roman" pitchFamily="18" charset="0"/>
                <a:cs typeface="Times New Roman" pitchFamily="18" charset="0"/>
              </a:rPr>
              <a:t>İÇ YAPI ÖZELLİKLERİ</a:t>
            </a:r>
          </a:p>
          <a:p>
            <a:pPr algn="ctr"/>
            <a:endParaRPr lang="tr-TR" sz="5400" b="1" dirty="0" smtClean="0">
              <a:latin typeface="Times New Roman" pitchFamily="18" charset="0"/>
              <a:cs typeface="Times New Roman" pitchFamily="18" charset="0"/>
            </a:endParaRPr>
          </a:p>
          <a:p>
            <a:pPr algn="ctr"/>
            <a:r>
              <a:rPr lang="tr-TR" sz="2000" b="1" dirty="0" smtClean="0">
                <a:latin typeface="Times New Roman" pitchFamily="18" charset="0"/>
                <a:cs typeface="Times New Roman" pitchFamily="18" charset="0"/>
              </a:rPr>
              <a:t>Prof. Dr. Aynur BÜTÜN AYHAN</a:t>
            </a:r>
            <a:endParaRPr lang="tr-TR" sz="2000" b="1" dirty="0">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r>
              <a:rPr lang="tr-TR" sz="2000" dirty="0" smtClean="0">
                <a:latin typeface="Palatino Linotype" pitchFamily="18" charset="0"/>
              </a:rPr>
              <a:t>2-7 ve 7-9 yaş gelişim düzeyindeki çocuklar için hazırlanan çocuk kitaplarında kurgu, olaylar neden sonuç ilişkisi ile gelişmeli ve zaman doğrusal olarak ilerlemeli, kurguda geri dönüşlere (</a:t>
            </a:r>
            <a:r>
              <a:rPr lang="tr-TR" sz="2000" dirty="0" err="1" smtClean="0">
                <a:latin typeface="Palatino Linotype" pitchFamily="18" charset="0"/>
              </a:rPr>
              <a:t>flash</a:t>
            </a:r>
            <a:r>
              <a:rPr lang="tr-TR" sz="2000" dirty="0" smtClean="0">
                <a:latin typeface="Palatino Linotype" pitchFamily="18" charset="0"/>
              </a:rPr>
              <a:t> </a:t>
            </a:r>
            <a:r>
              <a:rPr lang="tr-TR" sz="2000" dirty="0" err="1" smtClean="0">
                <a:latin typeface="Palatino Linotype" pitchFamily="18" charset="0"/>
              </a:rPr>
              <a:t>back</a:t>
            </a:r>
            <a:r>
              <a:rPr lang="tr-TR" sz="2000" dirty="0" smtClean="0">
                <a:latin typeface="Palatino Linotype" pitchFamily="18" charset="0"/>
              </a:rPr>
              <a:t>) yer verilmemelidir. </a:t>
            </a:r>
          </a:p>
          <a:p>
            <a:endParaRPr lang="tr-TR" sz="2000" dirty="0" smtClean="0">
              <a:latin typeface="Palatino Linotype" pitchFamily="18" charset="0"/>
            </a:endParaRPr>
          </a:p>
          <a:p>
            <a:r>
              <a:rPr lang="tr-TR" sz="2000" dirty="0" smtClean="0">
                <a:latin typeface="Palatino Linotype" pitchFamily="18" charset="0"/>
              </a:rPr>
              <a:t>Bu yaş düzeyindeki çocukların kronolojik zaman algıları henüz) yeteri kadar gelişmediğinden kurgudaki geri dönüşler, olayın oluş nedenlerini karıştırmalarına neden olabilir. </a:t>
            </a:r>
          </a:p>
          <a:p>
            <a:r>
              <a:rPr lang="tr-TR" sz="2000" dirty="0" smtClean="0">
                <a:latin typeface="Palatino Linotype" pitchFamily="18" charset="0"/>
              </a:rPr>
              <a:t>Bunun için kurgudaki olaylar neden sonuç ilişkisi ve doğrusal ilerleyen zaman akışı içinde verilmelidir.</a:t>
            </a:r>
          </a:p>
          <a:p>
            <a:endParaRPr lang="tr-TR" sz="2000" dirty="0" smtClean="0">
              <a:latin typeface="Palatino Linotype" pitchFamily="18" charset="0"/>
            </a:endParaRPr>
          </a:p>
          <a:p>
            <a:r>
              <a:rPr lang="tr-TR" sz="2000" dirty="0" smtClean="0">
                <a:latin typeface="Palatino Linotype" pitchFamily="18" charset="0"/>
              </a:rPr>
              <a:t>Özellikle çocuk okuyucuları hikâyede tutabilmek, kurgunun durumuna bağlıdır. Çocukların dikkatini ilk olarak çeken unsur kitabın kapağı, ilginin devamını sağlayan unsur ise kurgudur </a:t>
            </a:r>
            <a:endParaRPr lang="tr-TR" sz="2000" dirty="0">
              <a:latin typeface="Palatino Linotype"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r>
              <a:rPr lang="tr-TR" sz="2000" dirty="0" smtClean="0">
                <a:latin typeface="Palatino Linotype" pitchFamily="18" charset="0"/>
              </a:rPr>
              <a:t>Sever (2008), çocuk edebiyatı eserlerinde, okuyucunun ilgisine ve merakını canlı tutan dört çeşit çatışma türünden söz eder: </a:t>
            </a:r>
          </a:p>
          <a:p>
            <a:endParaRPr lang="tr-TR" sz="2000" dirty="0" smtClean="0">
              <a:latin typeface="Palatino Linotype" pitchFamily="18" charset="0"/>
            </a:endParaRPr>
          </a:p>
          <a:p>
            <a:r>
              <a:rPr lang="tr-TR" sz="2000" dirty="0" smtClean="0">
                <a:latin typeface="Palatino Linotype" pitchFamily="18" charset="0"/>
              </a:rPr>
              <a:t>Kişi-kişi çatışması, </a:t>
            </a:r>
          </a:p>
          <a:p>
            <a:r>
              <a:rPr lang="tr-TR" sz="2000" dirty="0" smtClean="0">
                <a:latin typeface="Palatino Linotype" pitchFamily="18" charset="0"/>
              </a:rPr>
              <a:t>Kişinin kendisiyle olan çatışması, </a:t>
            </a:r>
          </a:p>
          <a:p>
            <a:r>
              <a:rPr lang="tr-TR" sz="2000" dirty="0" smtClean="0">
                <a:latin typeface="Palatino Linotype" pitchFamily="18" charset="0"/>
              </a:rPr>
              <a:t>Kişi-doğa çatışması, </a:t>
            </a:r>
          </a:p>
          <a:p>
            <a:r>
              <a:rPr lang="tr-TR" sz="2000" dirty="0" smtClean="0">
                <a:latin typeface="Palatino Linotype" pitchFamily="18" charset="0"/>
              </a:rPr>
              <a:t>Kişi-toplum çatışması </a:t>
            </a:r>
          </a:p>
          <a:p>
            <a:pPr lvl="0">
              <a:buClr>
                <a:srgbClr val="D16349"/>
              </a:buClr>
            </a:pPr>
            <a:r>
              <a:rPr lang="tr-TR" sz="2000" dirty="0" smtClean="0">
                <a:solidFill>
                  <a:prstClr val="black"/>
                </a:solidFill>
                <a:latin typeface="Palatino Linotype" pitchFamily="18" charset="0"/>
              </a:rPr>
              <a:t>Bir anlatıda çatışmanın galibinin önceden tahmin edilmesinin anlatıdaki merak öğesini zayıflatacağı için okuyucunun ilgisinin de azalacağını, hatta sonlanacağını belirtir. İyi yazılmış çocuk kitaplarında çatışmalar, heyecan öğesiyle dengeli olarak gelişir. Fakat olaylar tamamen çözüme kavuşturulmaz, yeni çatışmalara zemin hazırlanır. </a:t>
            </a:r>
          </a:p>
          <a:p>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r>
              <a:rPr lang="tr-TR" dirty="0" smtClean="0"/>
              <a:t>İLETİ</a:t>
            </a:r>
          </a:p>
          <a:p>
            <a:pPr algn="just"/>
            <a:r>
              <a:rPr lang="tr-TR" sz="2000" dirty="0" smtClean="0">
                <a:latin typeface="Palatino Linotype" pitchFamily="18" charset="0"/>
              </a:rPr>
              <a:t>Ana düşünce ya da yaygın olarak kullanılan diğer adıyla ana fikir, yazarın metinde okuyucuya ulaştırmak istediği mesajın en kısa ifadesidir. Ana düşünce bir metinde anlatılanların bir yargı oluşturabilecek şekilde somut olarak dile getirilmesi olarak tanımlanır.</a:t>
            </a:r>
          </a:p>
          <a:p>
            <a:pPr algn="just"/>
            <a:r>
              <a:rPr lang="tr-TR" sz="2000" dirty="0" smtClean="0">
                <a:latin typeface="Palatino Linotype" pitchFamily="18" charset="0"/>
              </a:rPr>
              <a:t>İleti/mesaj olarak da bilinen ana fikir yazarın anlatma amacıdır. </a:t>
            </a:r>
          </a:p>
          <a:p>
            <a:pPr algn="just"/>
            <a:r>
              <a:rPr lang="tr-TR" sz="2000" dirty="0" smtClean="0">
                <a:latin typeface="Palatino Linotype" pitchFamily="18" charset="0"/>
              </a:rPr>
              <a:t>İleti (ana düşünce), yazarın okurla paylaşmak istediği asıl düşüncedir. </a:t>
            </a:r>
            <a:endParaRPr lang="tr-TR" sz="2000" dirty="0">
              <a:latin typeface="Palatino Linotype" pitchFamily="18" charset="0"/>
            </a:endParaRPr>
          </a:p>
        </p:txBody>
      </p:sp>
      <p:pic>
        <p:nvPicPr>
          <p:cNvPr id="4" name="3 Resim" descr="Farklı Ama Aynı"/>
          <p:cNvPicPr/>
          <p:nvPr/>
        </p:nvPicPr>
        <p:blipFill>
          <a:blip r:embed="rId2" cstate="print"/>
          <a:srcRect/>
          <a:stretch>
            <a:fillRect/>
          </a:stretch>
        </p:blipFill>
        <p:spPr bwMode="auto">
          <a:xfrm>
            <a:off x="467817" y="3717032"/>
            <a:ext cx="2438400" cy="2943225"/>
          </a:xfrm>
          <a:prstGeom prst="rect">
            <a:avLst/>
          </a:prstGeom>
          <a:noFill/>
          <a:ln w="9525">
            <a:noFill/>
            <a:miter lim="800000"/>
            <a:headEnd/>
            <a:tailEnd/>
          </a:ln>
        </p:spPr>
      </p:pic>
      <p:pic>
        <p:nvPicPr>
          <p:cNvPr id="5" name="4 Resim" descr="Kardeşimm Benim"/>
          <p:cNvPicPr/>
          <p:nvPr/>
        </p:nvPicPr>
        <p:blipFill>
          <a:blip r:embed="rId3" cstate="print"/>
          <a:srcRect/>
          <a:stretch>
            <a:fillRect/>
          </a:stretch>
        </p:blipFill>
        <p:spPr bwMode="auto">
          <a:xfrm>
            <a:off x="9396809" y="3717032"/>
            <a:ext cx="2317998" cy="3332981"/>
          </a:xfrm>
          <a:prstGeom prst="rect">
            <a:avLst/>
          </a:prstGeom>
          <a:noFill/>
          <a:ln w="9525">
            <a:noFill/>
            <a:miter lim="800000"/>
            <a:headEnd/>
            <a:tailEnd/>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r>
              <a:rPr lang="tr-TR" sz="2000" dirty="0" smtClean="0">
                <a:latin typeface="Palatino Linotype" pitchFamily="18" charset="0"/>
              </a:rPr>
              <a:t>Genel olarak ana düşünce metinde beş farklı konumda işlenebilir: </a:t>
            </a:r>
          </a:p>
          <a:p>
            <a:endParaRPr lang="tr-TR" sz="2000" dirty="0" smtClean="0">
              <a:latin typeface="Palatino Linotype" pitchFamily="18" charset="0"/>
            </a:endParaRPr>
          </a:p>
        </p:txBody>
      </p:sp>
      <p:sp>
        <p:nvSpPr>
          <p:cNvPr id="4" name="3 Yuvarlatılmış Dikdörtgen"/>
          <p:cNvSpPr/>
          <p:nvPr/>
        </p:nvSpPr>
        <p:spPr>
          <a:xfrm>
            <a:off x="467817" y="2348880"/>
            <a:ext cx="6912768" cy="3456384"/>
          </a:xfrm>
          <a:prstGeom prst="roundRect">
            <a:avLst/>
          </a:prstGeom>
          <a:solidFill>
            <a:srgbClr val="C621F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b="1" dirty="0" smtClean="0">
                <a:solidFill>
                  <a:schemeClr val="tx1"/>
                </a:solidFill>
                <a:latin typeface="Palatino Linotype" pitchFamily="18" charset="0"/>
              </a:rPr>
              <a:t>“metnin başında, ortasında, sonunda, hem başında hem sonunda ve doğrudan verilmeden metnin tamamında bulunur ve okuyucunun bilişsel gelişim düzeyine bağlı olarak metinden çıkarılır”. </a:t>
            </a:r>
          </a:p>
          <a:p>
            <a:pPr algn="ctr"/>
            <a:endParaRPr lang="tr-TR" dirty="0"/>
          </a:p>
        </p:txBody>
      </p:sp>
      <p:pic>
        <p:nvPicPr>
          <p:cNvPr id="5" name="4 Resim" descr="Vanilya Kokulu Mektuplar (Ciltsiz)"/>
          <p:cNvPicPr/>
          <p:nvPr/>
        </p:nvPicPr>
        <p:blipFill>
          <a:blip r:embed="rId2" cstate="print"/>
          <a:srcRect/>
          <a:stretch>
            <a:fillRect/>
          </a:stretch>
        </p:blipFill>
        <p:spPr bwMode="auto">
          <a:xfrm>
            <a:off x="8676729" y="2492896"/>
            <a:ext cx="2438400" cy="3810000"/>
          </a:xfrm>
          <a:prstGeom prst="rect">
            <a:avLst/>
          </a:prstGeom>
          <a:noFill/>
          <a:ln w="9525">
            <a:noFill/>
            <a:miter lim="800000"/>
            <a:headEnd/>
            <a:tailEnd/>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pPr algn="just"/>
            <a:r>
              <a:rPr lang="tr-TR" sz="2000" dirty="0" smtClean="0">
                <a:latin typeface="Palatino Linotype" pitchFamily="18" charset="0"/>
              </a:rPr>
              <a:t>Çocuk kitapları, vermeye çalıştıkları iletilerle çocukların yaratıcı düşünme, problem çözme ile ilgili bilişsel becerileri kadar ahlaki ve kişilik gelişimlerine olumlu katkılar sağlayarak onların sosyalleşmelerine yardımcı olmalıdır. Unutulmamalıdır ki, çocuk kitaplarının, çocuğun sadece eğlenceli zamanlar geçirmesine katkı sağlama işlevi yoktur. Çocuk, okuduğu kitapla hem zevkli vakit geçirmeli hem de çeşitli sosyal, milli ve ahlaki değerleri kazanabilmelidir. Bu noktada çocukların özellikle özdeşim kurabildikleri karakterler önem kazanmaktadır. </a:t>
            </a:r>
            <a:endParaRPr lang="tr-TR" sz="2000" dirty="0">
              <a:latin typeface="Palatino Linotype" pitchFamily="18" charset="0"/>
            </a:endParaRPr>
          </a:p>
        </p:txBody>
      </p:sp>
      <p:pic>
        <p:nvPicPr>
          <p:cNvPr id="4098" name="Picture 2" descr="C:\Users\YEŞİM-PC\Desktop\çocuk edebiyatı ders notları\resimler\neden_cocuk_edebiyati_h31082_a1ba8.jpg"/>
          <p:cNvPicPr>
            <a:picLocks noChangeAspect="1" noChangeArrowheads="1"/>
          </p:cNvPicPr>
          <p:nvPr/>
        </p:nvPicPr>
        <p:blipFill>
          <a:blip r:embed="rId2" cstate="print"/>
          <a:srcRect/>
          <a:stretch>
            <a:fillRect/>
          </a:stretch>
        </p:blipFill>
        <p:spPr bwMode="auto">
          <a:xfrm>
            <a:off x="467817" y="3789040"/>
            <a:ext cx="10441160" cy="2495873"/>
          </a:xfrm>
          <a:prstGeom prst="rect">
            <a:avLst/>
          </a:prstGeom>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r>
              <a:rPr lang="tr-TR" b="1" dirty="0" smtClean="0">
                <a:solidFill>
                  <a:srgbClr val="FF0000"/>
                </a:solidFill>
              </a:rPr>
              <a:t>DİL VE ANLATIM</a:t>
            </a:r>
          </a:p>
          <a:p>
            <a:endParaRPr lang="tr-TR" b="1" dirty="0" smtClean="0">
              <a:solidFill>
                <a:srgbClr val="FF0000"/>
              </a:solidFill>
            </a:endParaRPr>
          </a:p>
          <a:p>
            <a:pPr algn="just"/>
            <a:r>
              <a:rPr lang="tr-TR" sz="2000" b="1" dirty="0" smtClean="0">
                <a:solidFill>
                  <a:srgbClr val="FF0000"/>
                </a:solidFill>
                <a:latin typeface="Palatino Linotype" pitchFamily="18" charset="0"/>
              </a:rPr>
              <a:t> </a:t>
            </a:r>
            <a:r>
              <a:rPr lang="tr-TR" sz="2000" dirty="0" smtClean="0">
                <a:latin typeface="Palatino Linotype" pitchFamily="18" charset="0"/>
              </a:rPr>
              <a:t>Bir edebi eserde anlatımda kullanılan cümlelerin uzunluğu, sözcüklerin türü, uzunlukları, günlük hayatta kullanım sıklıkları, mecaz veya gerçek anlam taşımaları çocukların okuduğu metni anlama düzeyini etkiler.</a:t>
            </a:r>
          </a:p>
          <a:p>
            <a:pPr algn="just"/>
            <a:endParaRPr lang="tr-TR" sz="2000" b="1" dirty="0" smtClean="0">
              <a:solidFill>
                <a:srgbClr val="FF0000"/>
              </a:solidFill>
              <a:latin typeface="Palatino Linotype" pitchFamily="18" charset="0"/>
            </a:endParaRPr>
          </a:p>
          <a:p>
            <a:pPr algn="just"/>
            <a:r>
              <a:rPr lang="tr-TR" sz="2000" dirty="0" smtClean="0">
                <a:latin typeface="Palatino Linotype" pitchFamily="18" charset="0"/>
              </a:rPr>
              <a:t>Bir çocuk edebiyatı eserinin, çocuk okurun onu anlayıp, değerlendirerek beğenebileceği dil ve anlatım özelliklerini taşıması gerekir. Nitekim, çocuk edebiyatını yetişkin edebiyatından ayıran en önemli noktayı sahip olduğu dil ve anlatım özellikleri oluşturmaktadır. </a:t>
            </a:r>
            <a:endParaRPr lang="tr-TR" sz="2000" b="1" dirty="0">
              <a:solidFill>
                <a:srgbClr val="FF0000"/>
              </a:solidFill>
              <a:latin typeface="Palatino Linotype"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endParaRPr lang="tr-TR" dirty="0" smtClean="0"/>
          </a:p>
          <a:p>
            <a:endParaRPr lang="tr-TR" dirty="0" smtClean="0"/>
          </a:p>
          <a:p>
            <a:endParaRPr lang="tr-TR" dirty="0" smtClean="0"/>
          </a:p>
          <a:p>
            <a:endParaRPr lang="tr-TR" dirty="0" smtClean="0"/>
          </a:p>
          <a:p>
            <a:pPr algn="just"/>
            <a:r>
              <a:rPr lang="tr-TR" sz="2000" dirty="0" smtClean="0">
                <a:latin typeface="Palatino Linotype" pitchFamily="18" charset="0"/>
              </a:rPr>
              <a:t>Çocuk kitapları çocuğun söz varlığını, dolayısıyla da düşünce dünyasını geliştirir, kültürel açıdan </a:t>
            </a:r>
            <a:r>
              <a:rPr lang="tr-TR" sz="2000" dirty="0" err="1" smtClean="0">
                <a:latin typeface="Palatino Linotype" pitchFamily="18" charset="0"/>
              </a:rPr>
              <a:t>farkındalık</a:t>
            </a:r>
            <a:r>
              <a:rPr lang="tr-TR" sz="2000" dirty="0" smtClean="0">
                <a:latin typeface="Palatino Linotype" pitchFamily="18" charset="0"/>
              </a:rPr>
              <a:t> düzeyini artırır. Çocuk kitaplarında, dilin anlatım imkânları kullanılırken çocukların bilişsel gelişim düzeyleri dikkate alınmalıdır. </a:t>
            </a:r>
            <a:endParaRPr lang="tr-TR" sz="2000" dirty="0">
              <a:latin typeface="Palatino Linotype" pitchFamily="18" charset="0"/>
            </a:endParaRPr>
          </a:p>
        </p:txBody>
      </p:sp>
      <p:sp>
        <p:nvSpPr>
          <p:cNvPr id="4" name="3 Yuvarlatılmış Dikdörtgen"/>
          <p:cNvSpPr/>
          <p:nvPr/>
        </p:nvSpPr>
        <p:spPr>
          <a:xfrm>
            <a:off x="395809" y="1484784"/>
            <a:ext cx="11017224" cy="1296144"/>
          </a:xfrm>
          <a:prstGeom prst="roundRect">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000" b="1" dirty="0" smtClean="0">
                <a:solidFill>
                  <a:schemeClr val="tx1"/>
                </a:solidFill>
              </a:rPr>
              <a:t>Çocuk kitaplarının, çocuğa göre olmasını belirleyen en önemli özelliği dili ve anlatımıdır. </a:t>
            </a:r>
            <a:endParaRPr lang="tr-TR" sz="2000" b="1" dirty="0">
              <a:solidFill>
                <a:schemeClr val="tx1"/>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pPr algn="just"/>
            <a:r>
              <a:rPr lang="tr-TR" sz="2000" dirty="0" smtClean="0">
                <a:latin typeface="Palatino Linotype" pitchFamily="18" charset="0"/>
              </a:rPr>
              <a:t>Çocukların edebî metinleri anlayabilmeleri için anlatımın sade, içten ve kısa ve yalın cümlelerle yapılandırılması gerekir.</a:t>
            </a:r>
          </a:p>
          <a:p>
            <a:pPr algn="just"/>
            <a:r>
              <a:rPr lang="tr-TR" sz="2000" dirty="0" smtClean="0">
                <a:latin typeface="Palatino Linotype" pitchFamily="18" charset="0"/>
              </a:rPr>
              <a:t>Yüklü ve yoğun bir anlatım yerine anlaşılır, sade, akıcı ve duru bir dil kullanımı çocuğun okuduğunu anlamasını ve okuduğundan zevk almasını sağlayan unsurlar olarak anlatımda önemli görülmektedir.</a:t>
            </a:r>
          </a:p>
          <a:p>
            <a:pPr algn="just"/>
            <a:r>
              <a:rPr lang="tr-TR" sz="2000" dirty="0" smtClean="0">
                <a:latin typeface="Palatino Linotype" pitchFamily="18" charset="0"/>
              </a:rPr>
              <a:t> Anlatımda cümle yanlışlarına yer verilmemeli, eski ya da yabancı sözcükler çıkarılmalı, Türkçe sözcüklerin kullanımına önem verilmelidir.</a:t>
            </a:r>
          </a:p>
          <a:p>
            <a:pPr algn="just"/>
            <a:r>
              <a:rPr lang="tr-TR" sz="2000" dirty="0" smtClean="0">
                <a:latin typeface="Palatino Linotype" pitchFamily="18" charset="0"/>
              </a:rPr>
              <a:t>Metin içinde yazım hatası bulunmamalı ve noktalama işaretlerinde yanlışlar olmamalıdır. </a:t>
            </a:r>
          </a:p>
          <a:p>
            <a:pPr algn="just"/>
            <a:r>
              <a:rPr lang="tr-TR" sz="2000" dirty="0" smtClean="0">
                <a:latin typeface="Palatino Linotype" pitchFamily="18" charset="0"/>
              </a:rPr>
              <a:t>Çocuk kitapları hazırlanırken özellikle yazım kurallarına uyulması gerekir çünkü; çocuklar yazım yanlışlarını kolayca öğrenecek ve daha sonra kendi dilinin yazım kurallarını bilmeyen veya yanlış bilen yetişkinler olarak karşımıza çıkacaklardır. Yazım kurallarının yanı sıra noktalama işaretleri kullanılırken de aynı özen gösterilmelidir. </a:t>
            </a:r>
          </a:p>
          <a:p>
            <a:pPr algn="just"/>
            <a:endParaRPr lang="tr-TR" sz="2000" dirty="0" smtClean="0">
              <a:latin typeface="Palatino Linotype" pitchFamily="18" charset="0"/>
            </a:endParaRPr>
          </a:p>
          <a:p>
            <a:pPr algn="just"/>
            <a:endParaRPr lang="tr-TR" sz="2000" dirty="0">
              <a:latin typeface="Palatino Linotype"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Kaynaklar</a:t>
            </a:r>
            <a:endParaRPr lang="tr-TR" dirty="0"/>
          </a:p>
        </p:txBody>
      </p:sp>
      <p:sp>
        <p:nvSpPr>
          <p:cNvPr id="3" name="2 İçerik Yer Tutucusu"/>
          <p:cNvSpPr>
            <a:spLocks noGrp="1"/>
          </p:cNvSpPr>
          <p:nvPr>
            <p:ph sz="quarter" idx="1"/>
          </p:nvPr>
        </p:nvSpPr>
        <p:spPr/>
        <p:txBody>
          <a:bodyPr>
            <a:normAutofit fontScale="85000" lnSpcReduction="10000"/>
          </a:bodyPr>
          <a:lstStyle/>
          <a:p>
            <a:endParaRPr lang="tr-TR" sz="2000" dirty="0" smtClean="0">
              <a:latin typeface="Palatino Linotype" pitchFamily="18" charset="0"/>
            </a:endParaRPr>
          </a:p>
          <a:p>
            <a:r>
              <a:rPr lang="tr-TR" sz="2000" dirty="0" smtClean="0"/>
              <a:t>Karatay, H. (2011). </a:t>
            </a:r>
            <a:r>
              <a:rPr lang="tr-TR" sz="2000" i="1" dirty="0" smtClean="0"/>
              <a:t>Çocuk Edebiyatı Metinlerinde Bulunması Gereken Özellikler, Kuramdan Uygulamaya Çocuk Edebiyatı</a:t>
            </a:r>
            <a:r>
              <a:rPr lang="tr-TR" sz="2000" dirty="0" smtClean="0"/>
              <a:t>, (1. Baskı) Ankara: Grafiker Yayınları </a:t>
            </a:r>
          </a:p>
          <a:p>
            <a:r>
              <a:rPr lang="tr-TR" sz="2000" dirty="0" err="1" smtClean="0"/>
              <a:t>Güleryüz</a:t>
            </a:r>
            <a:r>
              <a:rPr lang="tr-TR" sz="2000" dirty="0" smtClean="0"/>
              <a:t>, H. (2006). </a:t>
            </a:r>
            <a:r>
              <a:rPr lang="tr-TR" sz="2000" i="1" dirty="0" smtClean="0"/>
              <a:t>Yaratıcı çocuk edebiyatı. Ankara: </a:t>
            </a:r>
            <a:r>
              <a:rPr lang="tr-TR" sz="2000" i="1" dirty="0" err="1" smtClean="0"/>
              <a:t>Pegem</a:t>
            </a:r>
            <a:r>
              <a:rPr lang="tr-TR" sz="2000" i="1" dirty="0" smtClean="0"/>
              <a:t> </a:t>
            </a:r>
            <a:r>
              <a:rPr lang="tr-TR" sz="2000" dirty="0" smtClean="0"/>
              <a:t>A Yayıncılık.</a:t>
            </a:r>
          </a:p>
          <a:p>
            <a:r>
              <a:rPr lang="tr-TR" sz="2000" dirty="0" smtClean="0"/>
              <a:t>Sever, S. (2013). </a:t>
            </a:r>
            <a:r>
              <a:rPr lang="tr-TR" sz="2000" i="1" dirty="0" smtClean="0"/>
              <a:t>Çocuk edebiyatı ve okuma kültürü. İzmir: </a:t>
            </a:r>
            <a:r>
              <a:rPr lang="tr-TR" sz="2000" dirty="0" err="1" smtClean="0"/>
              <a:t>Tudem</a:t>
            </a:r>
            <a:r>
              <a:rPr lang="tr-TR" sz="2000" dirty="0" smtClean="0"/>
              <a:t>.</a:t>
            </a:r>
          </a:p>
          <a:p>
            <a:r>
              <a:rPr lang="tr-TR" sz="2000" dirty="0" err="1" smtClean="0"/>
              <a:t>Ungan</a:t>
            </a:r>
            <a:r>
              <a:rPr lang="tr-TR" sz="2000" dirty="0" smtClean="0"/>
              <a:t>, S., Arıcı, A. F. ve Şimşek, T. (2014). Çocuklara edebiyatının kaynakları. İçinde T. Şimşek (Editör). </a:t>
            </a:r>
            <a:r>
              <a:rPr lang="tr-TR" sz="2000" i="1" dirty="0" smtClean="0"/>
              <a:t>Kuramdan uygulamaya çocuk edebiyatı el kitabı. 3. Baskı (163-216). Ankara: Grafiker Yayınları.</a:t>
            </a:r>
          </a:p>
          <a:p>
            <a:r>
              <a:rPr lang="tr-TR" sz="2000" dirty="0" err="1" smtClean="0"/>
              <a:t>Oğuzkan</a:t>
            </a:r>
            <a:r>
              <a:rPr lang="tr-TR" sz="2000" dirty="0" smtClean="0"/>
              <a:t>, A. F. (2000). </a:t>
            </a:r>
            <a:r>
              <a:rPr lang="tr-TR" sz="2000" i="1" dirty="0" smtClean="0"/>
              <a:t>Çocuk edebiyatı. Ankara: Anı Yayıncılık.</a:t>
            </a:r>
          </a:p>
          <a:p>
            <a:r>
              <a:rPr lang="tr-TR" sz="2000" dirty="0" smtClean="0"/>
              <a:t>Neydim, N. (2003). Çocuk edebiyatı. </a:t>
            </a:r>
            <a:r>
              <a:rPr lang="tr-TR" sz="2000" i="1" dirty="0" smtClean="0"/>
              <a:t>İstanbul: Bu Yayınevi</a:t>
            </a:r>
            <a:r>
              <a:rPr lang="tr-TR" sz="2000" dirty="0" smtClean="0"/>
              <a:t>.</a:t>
            </a:r>
          </a:p>
          <a:p>
            <a:r>
              <a:rPr lang="tr-TR" sz="2000" dirty="0" err="1" smtClean="0"/>
              <a:t>Yılmazer</a:t>
            </a:r>
            <a:r>
              <a:rPr lang="tr-TR" sz="2000" dirty="0" smtClean="0"/>
              <a:t>, Y. ve Bütün Ayhan, A. (2016). Çocuk edebiyatı ve çocuğun gelişimindeki rolü. S. Erdoğan ve M. Ören (Editör). </a:t>
            </a:r>
            <a:r>
              <a:rPr lang="tr-TR" sz="2000" i="1" dirty="0" smtClean="0"/>
              <a:t>Çocuk Edebiyatı ve Medya </a:t>
            </a:r>
            <a:r>
              <a:rPr lang="tr-TR" sz="2000" dirty="0" smtClean="0"/>
              <a:t>içinde (</a:t>
            </a:r>
            <a:r>
              <a:rPr lang="tr-TR" sz="2000" dirty="0" err="1" smtClean="0"/>
              <a:t>ss</a:t>
            </a:r>
            <a:r>
              <a:rPr lang="tr-TR" sz="2000" dirty="0" smtClean="0"/>
              <a:t>.2-26). Anadolu Üniversitesi Yayınları : Eskişehir. </a:t>
            </a:r>
          </a:p>
          <a:p>
            <a:r>
              <a:rPr lang="tr-TR" sz="2000" dirty="0" smtClean="0"/>
              <a:t>Bayraktar, A. (2016). Çocuk Edebiyatı ve Gelişimsel Uygunluk III-</a:t>
            </a:r>
            <a:r>
              <a:rPr lang="tr-TR" sz="2000" dirty="0" err="1" smtClean="0"/>
              <a:t>Ilkokul</a:t>
            </a:r>
            <a:r>
              <a:rPr lang="tr-TR" sz="2000" dirty="0" smtClean="0"/>
              <a:t> Dönemi. S. Erdoğan ve M. Ören (Editör). </a:t>
            </a:r>
            <a:r>
              <a:rPr lang="tr-TR" sz="2000" i="1" dirty="0" smtClean="0"/>
              <a:t>Çocuk Edebiyatı ve Medya </a:t>
            </a:r>
            <a:r>
              <a:rPr lang="tr-TR" sz="2000" dirty="0" smtClean="0"/>
              <a:t>içinde (</a:t>
            </a:r>
            <a:r>
              <a:rPr lang="tr-TR" sz="2000" dirty="0" err="1" smtClean="0"/>
              <a:t>ss</a:t>
            </a:r>
            <a:r>
              <a:rPr lang="tr-TR" sz="2000" dirty="0" smtClean="0"/>
              <a:t>.72-97). Anadolu Üniversitesi Yayınları : Eskişehir. </a:t>
            </a:r>
          </a:p>
          <a:p>
            <a:r>
              <a:rPr lang="tr-TR" sz="2000" dirty="0" smtClean="0"/>
              <a:t>Sever, S. (2007), </a:t>
            </a:r>
            <a:r>
              <a:rPr lang="tr-TR" sz="2000" i="1" dirty="0" smtClean="0"/>
              <a:t>Çocuk ve Edebiyat (3. Baskı) Ankara: Kök Yayıncılık </a:t>
            </a:r>
          </a:p>
          <a:p>
            <a:r>
              <a:rPr lang="tr-TR" sz="2000" i="1" dirty="0" smtClean="0">
                <a:latin typeface="Palatino Linotype" pitchFamily="18" charset="0"/>
              </a:rPr>
              <a:t>Karadeniz, E. (2019). </a:t>
            </a:r>
            <a:r>
              <a:rPr lang="tr-TR" sz="1800" dirty="0" smtClean="0"/>
              <a:t> Behiç Ak’ın Çocuk Hikâyelerinin Çocuk Edebiyatının Temel Öğeleri Açısından İncelenmesi . Yayımlanmamı Yüksek Lisans Tezi. Sakarya Üniversitesi</a:t>
            </a:r>
            <a:r>
              <a:rPr lang="tr-TR" sz="1800" smtClean="0"/>
              <a:t>, Sakarya. </a:t>
            </a:r>
            <a:endParaRPr lang="tr-TR" sz="2000" dirty="0">
              <a:latin typeface="Palatino Linotype"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Çocuk kitaplarının iç yapı özellikleri</a:t>
            </a:r>
            <a:endParaRPr lang="tr-TR" b="1" dirty="0"/>
          </a:p>
        </p:txBody>
      </p:sp>
      <p:sp>
        <p:nvSpPr>
          <p:cNvPr id="3" name="2 İçerik Yer Tutucusu"/>
          <p:cNvSpPr>
            <a:spLocks noGrp="1"/>
          </p:cNvSpPr>
          <p:nvPr>
            <p:ph sz="quarter" idx="1"/>
          </p:nvPr>
        </p:nvSpPr>
        <p:spPr/>
        <p:txBody>
          <a:bodyPr>
            <a:normAutofit/>
          </a:bodyPr>
          <a:lstStyle/>
          <a:p>
            <a:r>
              <a:rPr lang="tr-TR" sz="2000" dirty="0" smtClean="0">
                <a:latin typeface="Palatino Linotype" pitchFamily="18" charset="0"/>
              </a:rPr>
              <a:t>Çocuklar için hazırlanmış yapıtlar, çocukların, keyifli ve yararlı zaman geçirmelerini sağlama gibi özellikleri dışında; dilsel, bilişsel, toplumsal ve kişilik gelişimleri açısından da önem taşımaktadır. </a:t>
            </a:r>
          </a:p>
          <a:p>
            <a:r>
              <a:rPr lang="tr-TR" sz="2000" dirty="0" smtClean="0">
                <a:latin typeface="Palatino Linotype" pitchFamily="18" charset="0"/>
              </a:rPr>
              <a:t>Kitap aracılığıyla çocuklar, dünya hakkındaki bilgilerini geliştirdikleri gibi kendilerine ait duyarlılıklarını, hayal güçlerini, yaratıcılıklarını ve iletişim becerilerini de geliştirirler. </a:t>
            </a:r>
          </a:p>
          <a:p>
            <a:r>
              <a:rPr lang="tr-TR" sz="2000" dirty="0" smtClean="0">
                <a:latin typeface="Palatino Linotype" pitchFamily="18" charset="0"/>
              </a:rPr>
              <a:t>Günlük olaylar hakkında deneyim kazanırlar. </a:t>
            </a:r>
          </a:p>
          <a:p>
            <a:r>
              <a:rPr lang="tr-TR" sz="2000" dirty="0" smtClean="0">
                <a:latin typeface="Palatino Linotype" pitchFamily="18" charset="0"/>
              </a:rPr>
              <a:t>Sosyal davranış örneklerini öğrenerek toplum içinde uygun davranışları sergilerler. </a:t>
            </a:r>
          </a:p>
          <a:p>
            <a:r>
              <a:rPr lang="tr-TR" sz="2000" dirty="0" smtClean="0">
                <a:latin typeface="Palatino Linotype" pitchFamily="18" charset="0"/>
              </a:rPr>
              <a:t>Ayrıca kitaplar aracılığıyla anadilini doğru ve gelişmiş bir yapıda kullanma fırsatı bulurlar. </a:t>
            </a:r>
          </a:p>
          <a:p>
            <a:r>
              <a:rPr lang="tr-TR" sz="2000" dirty="0" smtClean="0">
                <a:latin typeface="Palatino Linotype" pitchFamily="18" charset="0"/>
              </a:rPr>
              <a:t>Nesneleri tanır, sembolleri ayırt eder, olayları tahmin eder, kavram gelişimi gibi zihinsel beceriler yönünden de desteklenirler.</a:t>
            </a:r>
            <a:endParaRPr lang="tr-TR" sz="2000" dirty="0">
              <a:latin typeface="Palatino Linotype"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Çocuk kitaplarının iç yapı özellikleri</a:t>
            </a:r>
            <a:endParaRPr lang="tr-TR" dirty="0"/>
          </a:p>
        </p:txBody>
      </p:sp>
      <p:sp>
        <p:nvSpPr>
          <p:cNvPr id="3" name="2 İçerik Yer Tutucusu"/>
          <p:cNvSpPr>
            <a:spLocks noGrp="1"/>
          </p:cNvSpPr>
          <p:nvPr>
            <p:ph sz="quarter" idx="1"/>
          </p:nvPr>
        </p:nvSpPr>
        <p:spPr/>
        <p:txBody>
          <a:bodyPr>
            <a:normAutofit/>
          </a:bodyPr>
          <a:lstStyle/>
          <a:p>
            <a:r>
              <a:rPr lang="tr-TR" sz="2000" dirty="0" smtClean="0">
                <a:latin typeface="Palatino Linotype" pitchFamily="18" charset="0"/>
              </a:rPr>
              <a:t>Bu nedenlerle yazar yapıtını oluştururken; yayınevi de yayımlayacağı kitabı seçerken çocuk gelişim özelliklerinin farkında olmalı; dış yapı ve iç yapı ölçütleri gibi bir kitabı oluşturan önemli faktörlerin neler olduğunu bilmelidir. </a:t>
            </a:r>
          </a:p>
          <a:p>
            <a:endParaRPr lang="tr-TR" sz="2000" dirty="0" smtClean="0">
              <a:latin typeface="Palatino Linotype" pitchFamily="18" charset="0"/>
            </a:endParaRPr>
          </a:p>
          <a:p>
            <a:r>
              <a:rPr lang="tr-TR" sz="2000" dirty="0" smtClean="0">
                <a:latin typeface="Palatino Linotype" pitchFamily="18" charset="0"/>
              </a:rPr>
              <a:t>Çünkü çocuk kitapları dış yapı ve iç yapı ölçütleri ve dayandığı eğitsel ilkelerle bir bütündür. Bu ölçüt ve ilkelerin birbirleriyle tutarlılığı ve bütünselliği, çocuk kitaplarının niteliğini belirleyen en temel etkenlerdir. </a:t>
            </a:r>
            <a:endParaRPr lang="tr-TR" sz="2000" dirty="0">
              <a:latin typeface="Palatino Linotype" pitchFamily="18" charset="0"/>
            </a:endParaRPr>
          </a:p>
        </p:txBody>
      </p:sp>
      <p:pic>
        <p:nvPicPr>
          <p:cNvPr id="4" name="3 Resim" descr="Patenli Kız"/>
          <p:cNvPicPr/>
          <p:nvPr/>
        </p:nvPicPr>
        <p:blipFill>
          <a:blip r:embed="rId2" cstate="print"/>
          <a:srcRect/>
          <a:stretch>
            <a:fillRect/>
          </a:stretch>
        </p:blipFill>
        <p:spPr bwMode="auto">
          <a:xfrm>
            <a:off x="9442450" y="3573016"/>
            <a:ext cx="2438400" cy="3284984"/>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İç yapı özellikleri</a:t>
            </a:r>
            <a:endParaRPr lang="tr-TR" dirty="0"/>
          </a:p>
        </p:txBody>
      </p:sp>
      <p:sp>
        <p:nvSpPr>
          <p:cNvPr id="3" name="2 İçerik Yer Tutucusu"/>
          <p:cNvSpPr>
            <a:spLocks noGrp="1"/>
          </p:cNvSpPr>
          <p:nvPr>
            <p:ph sz="quarter" idx="1"/>
          </p:nvPr>
        </p:nvSpPr>
        <p:spPr/>
        <p:txBody>
          <a:bodyPr>
            <a:normAutofit lnSpcReduction="10000"/>
          </a:bodyPr>
          <a:lstStyle/>
          <a:p>
            <a:pPr algn="just"/>
            <a:r>
              <a:rPr lang="tr-TR" sz="2400" dirty="0" err="1" smtClean="0">
                <a:latin typeface="Times New Roman" pitchFamily="18" charset="0"/>
                <a:cs typeface="Times New Roman" pitchFamily="18" charset="0"/>
              </a:rPr>
              <a:t>Sever’e</a:t>
            </a:r>
            <a:r>
              <a:rPr lang="tr-TR" sz="2400" dirty="0" smtClean="0">
                <a:latin typeface="Times New Roman" pitchFamily="18" charset="0"/>
                <a:cs typeface="Times New Roman" pitchFamily="18" charset="0"/>
              </a:rPr>
              <a:t> göre çocuk öykü ve romanlarında iki temel öğe bulunmalıdır: </a:t>
            </a:r>
          </a:p>
          <a:p>
            <a:pPr algn="just"/>
            <a:endParaRPr lang="tr-TR" sz="2400" dirty="0" smtClean="0">
              <a:latin typeface="Times New Roman" pitchFamily="18" charset="0"/>
              <a:cs typeface="Times New Roman" pitchFamily="18" charset="0"/>
            </a:endParaRPr>
          </a:p>
          <a:p>
            <a:pPr algn="just"/>
            <a:r>
              <a:rPr lang="tr-TR" sz="2400" dirty="0" smtClean="0">
                <a:solidFill>
                  <a:srgbClr val="FF0000"/>
                </a:solidFill>
                <a:latin typeface="Times New Roman" pitchFamily="18" charset="0"/>
                <a:cs typeface="Times New Roman" pitchFamily="18" charset="0"/>
              </a:rPr>
              <a:t> 1) Çocuğa görelik </a:t>
            </a:r>
          </a:p>
          <a:p>
            <a:pPr algn="just"/>
            <a:r>
              <a:rPr lang="tr-TR" sz="2400" dirty="0" smtClean="0">
                <a:solidFill>
                  <a:srgbClr val="FF0000"/>
                </a:solidFill>
                <a:latin typeface="Times New Roman" pitchFamily="18" charset="0"/>
                <a:cs typeface="Times New Roman" pitchFamily="18" charset="0"/>
              </a:rPr>
              <a:t> 2) Çocuk gerçekliği. </a:t>
            </a:r>
          </a:p>
          <a:p>
            <a:pPr algn="just"/>
            <a:endParaRPr lang="tr-TR" sz="2400" dirty="0" smtClean="0">
              <a:solidFill>
                <a:srgbClr val="FF0000"/>
              </a:solidFill>
              <a:latin typeface="Times New Roman" pitchFamily="18" charset="0"/>
              <a:cs typeface="Times New Roman" pitchFamily="18" charset="0"/>
            </a:endParaRPr>
          </a:p>
          <a:p>
            <a:pPr algn="just"/>
            <a:r>
              <a:rPr lang="tr-TR" sz="2400" dirty="0" smtClean="0">
                <a:latin typeface="Times New Roman" pitchFamily="18" charset="0"/>
                <a:cs typeface="Times New Roman" pitchFamily="18" charset="0"/>
              </a:rPr>
              <a:t>Çocuğa görelik çocuğun gelişim özelliklerine (dil gelişimi, bilişsel gelişim vb.) koşut olarak onun algılama, kavrama düzeyi ile bağlantılıdır. Çocuk gerçekliği ise, edebiyat metnindeki bakış açısıyla ilgilidir.</a:t>
            </a:r>
          </a:p>
          <a:p>
            <a:pPr algn="just"/>
            <a:endParaRPr lang="tr-TR" sz="2400" dirty="0" smtClean="0">
              <a:latin typeface="Times New Roman" pitchFamily="18" charset="0"/>
              <a:cs typeface="Times New Roman" pitchFamily="18" charset="0"/>
            </a:endParaRPr>
          </a:p>
          <a:p>
            <a:pPr algn="just"/>
            <a:r>
              <a:rPr lang="tr-TR" sz="2400" dirty="0" smtClean="0">
                <a:latin typeface="Times New Roman" pitchFamily="18" charset="0"/>
                <a:cs typeface="Times New Roman" pitchFamily="18" charset="0"/>
              </a:rPr>
              <a:t>Çocuk edebiyatı ürünleri incelenirken yapıtın biçimsel özellikleri kadar içeriksel özelliklerini de dikkate almak gerekmektedir. </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Çocuk kitaplarının iç yapı özellikleri </a:t>
            </a:r>
            <a:endParaRPr lang="tr-TR" dirty="0"/>
          </a:p>
        </p:txBody>
      </p:sp>
      <p:sp>
        <p:nvSpPr>
          <p:cNvPr id="3" name="2 İçerik Yer Tutucusu"/>
          <p:cNvSpPr>
            <a:spLocks noGrp="1"/>
          </p:cNvSpPr>
          <p:nvPr>
            <p:ph sz="quarter" idx="1"/>
          </p:nvPr>
        </p:nvSpPr>
        <p:spPr>
          <a:xfrm>
            <a:off x="392068" y="1527048"/>
            <a:ext cx="5116309" cy="4572000"/>
          </a:xfrm>
        </p:spPr>
        <p:txBody>
          <a:bodyPr/>
          <a:lstStyle/>
          <a:p>
            <a:pPr algn="just"/>
            <a:r>
              <a:rPr lang="tr-TR" sz="2000" dirty="0" smtClean="0"/>
              <a:t>Yazar ve çizerin, paylaşmak istediği duygu ve düşünceleri sözcüğün ve resmin anlam dilinden yararlanarak çocuğa aktardığı, çocukla paylaştığı bütünün adına iç yapı (içerik) denilmektedir.</a:t>
            </a:r>
          </a:p>
          <a:p>
            <a:pPr algn="just"/>
            <a:endParaRPr lang="tr-TR" sz="2000" dirty="0" smtClean="0"/>
          </a:p>
          <a:p>
            <a:pPr algn="just"/>
            <a:r>
              <a:rPr lang="tr-TR" sz="2000" dirty="0" smtClean="0"/>
              <a:t>Tema, konu, kahramanlar, dil ve anlatım, kurgu, ileti çocuk kitaplarında iç yapıyı oluşturan öğelerdir.</a:t>
            </a:r>
          </a:p>
          <a:p>
            <a:endParaRPr lang="tr-TR" sz="2000" u="sng" dirty="0"/>
          </a:p>
        </p:txBody>
      </p:sp>
      <p:graphicFrame>
        <p:nvGraphicFramePr>
          <p:cNvPr id="6" name="5 Diyagram"/>
          <p:cNvGraphicFramePr/>
          <p:nvPr/>
        </p:nvGraphicFramePr>
        <p:xfrm>
          <a:off x="5796409" y="1556792"/>
          <a:ext cx="5832648" cy="45123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r>
              <a:rPr lang="tr-TR" sz="2800" b="1" i="1" dirty="0" smtClean="0">
                <a:solidFill>
                  <a:srgbClr val="FF0000"/>
                </a:solidFill>
              </a:rPr>
              <a:t>TEMA </a:t>
            </a:r>
          </a:p>
          <a:p>
            <a:pPr algn="just"/>
            <a:r>
              <a:rPr lang="tr-TR" sz="2000" dirty="0" smtClean="0">
                <a:latin typeface="Palatino Linotype" pitchFamily="18" charset="0"/>
              </a:rPr>
              <a:t>Tema (izlek), yazarın, çizerin kitapta ele aldığı konuyla çocukta uyandırmak istediği etki, onlarla paylaşmak istediği duygu ve düşünce birikimidir. Tema, kitapta işlenen konunun çocuğun duygu ve düşünce evreninde uyandıracağı etkidir.</a:t>
            </a:r>
          </a:p>
          <a:p>
            <a:pPr algn="just"/>
            <a:endParaRPr lang="tr-TR" sz="2000" b="1" i="1" dirty="0" smtClean="0">
              <a:solidFill>
                <a:srgbClr val="FF0000"/>
              </a:solidFill>
              <a:latin typeface="Palatino Linotype" pitchFamily="18" charset="0"/>
            </a:endParaRPr>
          </a:p>
          <a:p>
            <a:pPr algn="just"/>
            <a:r>
              <a:rPr lang="tr-TR" sz="2000" dirty="0" smtClean="0">
                <a:latin typeface="Palatino Linotype" pitchFamily="18" charset="0"/>
              </a:rPr>
              <a:t>Çocukların kararsız kalmamaları ya da yanlış anlamalara yol açılmaması için çocuklar için yazılan edebî eserlerde temanın açık ve anlaşılır olması gerekir. </a:t>
            </a:r>
          </a:p>
          <a:p>
            <a:pPr algn="just"/>
            <a:r>
              <a:rPr lang="tr-TR" sz="2000" dirty="0" smtClean="0">
                <a:latin typeface="Palatino Linotype" pitchFamily="18" charset="0"/>
              </a:rPr>
              <a:t>Çocuk kitaplarında çoğunlukla ele alınan temalar aile, kardeş, arkadaşlık, empati kurma, doğa sevgisi, yurt sevgisi, çalışkanlık, yardımlaşma, tarihi değerler, demokratik ve çağdaş topluma dar özellikler ve ilkelerdir.</a:t>
            </a:r>
          </a:p>
          <a:p>
            <a:pPr algn="just"/>
            <a:endParaRPr lang="tr-TR" sz="2000" b="1" i="1" dirty="0" smtClean="0">
              <a:solidFill>
                <a:srgbClr val="FF0000"/>
              </a:solidFill>
              <a:latin typeface="Palatino Linotype" pitchFamily="18" charset="0"/>
            </a:endParaRPr>
          </a:p>
          <a:p>
            <a:pPr algn="just"/>
            <a:r>
              <a:rPr lang="tr-TR" sz="2000" dirty="0" smtClean="0">
                <a:latin typeface="Palatino Linotype" pitchFamily="18" charset="0"/>
              </a:rPr>
              <a:t>Yapıtta ideolojik örüntüler olmamalı; herhangi bir duygu empoze edilmemeye çalışılmalıdır. Evrensel değerlere yer verilmeli, çocuğu rasyonel düşündürmeye yöneltmelidir.</a:t>
            </a:r>
          </a:p>
          <a:p>
            <a:pPr algn="just"/>
            <a:endParaRPr lang="tr-TR" sz="2000" b="1" i="1" dirty="0">
              <a:solidFill>
                <a:srgbClr val="FF0000"/>
              </a:solidFill>
              <a:latin typeface="Palatino Linotype"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pPr algn="just">
              <a:buClr>
                <a:schemeClr val="bg2">
                  <a:lumMod val="40000"/>
                  <a:lumOff val="60000"/>
                </a:schemeClr>
              </a:buClr>
              <a:buNone/>
              <a:defRPr/>
            </a:pPr>
            <a:r>
              <a:rPr lang="tr-TR" sz="2800" b="1" i="1" dirty="0" smtClean="0">
                <a:solidFill>
                  <a:srgbClr val="FF0000"/>
                </a:solidFill>
              </a:rPr>
              <a:t>KONU</a:t>
            </a:r>
          </a:p>
          <a:p>
            <a:pPr algn="just">
              <a:buClr>
                <a:schemeClr val="bg2">
                  <a:lumMod val="40000"/>
                  <a:lumOff val="60000"/>
                </a:schemeClr>
              </a:buClr>
              <a:buFont typeface="Wingdings 3" charset="2"/>
              <a:buChar char=""/>
              <a:defRPr/>
            </a:pPr>
            <a:endParaRPr lang="tr-TR" sz="2000" dirty="0" smtClean="0">
              <a:latin typeface="Palatino Linotype" pitchFamily="18" charset="0"/>
            </a:endParaRPr>
          </a:p>
          <a:p>
            <a:pPr algn="just">
              <a:buClr>
                <a:schemeClr val="bg2">
                  <a:lumMod val="40000"/>
                  <a:lumOff val="60000"/>
                </a:schemeClr>
              </a:buClr>
              <a:buFont typeface="Wingdings 3" charset="2"/>
              <a:buChar char=""/>
              <a:defRPr/>
            </a:pPr>
            <a:r>
              <a:rPr lang="tr-TR" sz="2000" dirty="0" smtClean="0">
                <a:latin typeface="Palatino Linotype" pitchFamily="18" charset="0"/>
              </a:rPr>
              <a:t>Türkçe Sözlük konuyu; üzerinde söz söylenen, yazı yazılan, eser meydana getirilen düşünce, olay veya durum olarak tanımlamaktadır. </a:t>
            </a:r>
          </a:p>
          <a:p>
            <a:pPr algn="just">
              <a:buClr>
                <a:schemeClr val="bg2">
                  <a:lumMod val="40000"/>
                  <a:lumOff val="60000"/>
                </a:schemeClr>
              </a:buClr>
              <a:buFont typeface="Wingdings 3" charset="2"/>
              <a:buChar char=""/>
              <a:defRPr/>
            </a:pPr>
            <a:r>
              <a:rPr lang="tr-TR" sz="2000" dirty="0" smtClean="0">
                <a:latin typeface="Palatino Linotype" pitchFamily="18" charset="0"/>
              </a:rPr>
              <a:t>Sever (2003)’e göre çocuk edebiyatında konu, çocuğu metnin anlam evrenine çeken, kitapla ilişkisini sağlayan bir değişkendir. Ele alınan konular çocuğun ilgi ve gereksinimleriyle ilişkilendirildiği ölçüde önem kazanır. </a:t>
            </a:r>
          </a:p>
          <a:p>
            <a:pPr algn="just">
              <a:buClr>
                <a:schemeClr val="bg2">
                  <a:lumMod val="40000"/>
                  <a:lumOff val="60000"/>
                </a:schemeClr>
              </a:buClr>
              <a:buFont typeface="Wingdings 3" charset="2"/>
              <a:buChar char=""/>
              <a:defRPr/>
            </a:pPr>
            <a:r>
              <a:rPr lang="tr-TR" sz="2000" dirty="0" smtClean="0">
                <a:latin typeface="Palatino Linotype" pitchFamily="18" charset="0"/>
              </a:rPr>
              <a:t>Çocuk yayınlarında konu seçimi çocukların okuma alışkanlığı kazanmaları ve kitap sevgisi edinmeleri açısından çok önemlidir. </a:t>
            </a:r>
          </a:p>
          <a:p>
            <a:pPr algn="just">
              <a:buClr>
                <a:schemeClr val="bg2">
                  <a:lumMod val="40000"/>
                  <a:lumOff val="60000"/>
                </a:schemeClr>
              </a:buClr>
              <a:buFont typeface="Wingdings 3" charset="2"/>
              <a:buChar char=""/>
              <a:defRPr/>
            </a:pPr>
            <a:r>
              <a:rPr lang="tr-TR" sz="2000" dirty="0" smtClean="0">
                <a:latin typeface="Palatino Linotype" pitchFamily="18" charset="0"/>
              </a:rPr>
              <a:t>Seçilen konunun ne olduğundan öte nasıl işlendiği, yani yazınsal niteliği önem taşımaktadır. </a:t>
            </a:r>
          </a:p>
          <a:p>
            <a:pPr algn="just">
              <a:buClr>
                <a:schemeClr val="bg2">
                  <a:lumMod val="40000"/>
                  <a:lumOff val="60000"/>
                </a:schemeClr>
              </a:buClr>
              <a:buFont typeface="Wingdings 3" charset="2"/>
              <a:buChar char=""/>
              <a:defRPr/>
            </a:pPr>
            <a:r>
              <a:rPr lang="tr-TR" sz="2000" dirty="0" smtClean="0">
                <a:latin typeface="Palatino Linotype" pitchFamily="18" charset="0"/>
              </a:rPr>
              <a:t>Çocuklar için kaleme alınan edebiyat eserleri, konularını çocukların dünyasının olası sorunlarından almalıdır. Çocuk edebiyatında konu, çocuğun gelişim özelliklerine ve anlamlandırma evrenine göre sınırlandırılmalıdır. </a:t>
            </a: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r>
              <a:rPr lang="tr-TR" b="1" i="1" dirty="0" smtClean="0">
                <a:solidFill>
                  <a:srgbClr val="FF0000"/>
                </a:solidFill>
              </a:rPr>
              <a:t>KAHRAMANLAR/KARAKTERLER</a:t>
            </a:r>
          </a:p>
          <a:p>
            <a:endParaRPr lang="tr-TR" b="1" i="1" dirty="0" smtClean="0">
              <a:solidFill>
                <a:srgbClr val="FF0000"/>
              </a:solidFill>
            </a:endParaRPr>
          </a:p>
          <a:p>
            <a:pPr algn="just"/>
            <a:r>
              <a:rPr lang="tr-TR" sz="2000" dirty="0" smtClean="0">
                <a:latin typeface="Palatino Linotype" pitchFamily="18" charset="0"/>
              </a:rPr>
              <a:t>Çocuklar okudukları eserlerdeki kahramanlarla/karakterlerle özdeşim kurmak ve onları model olarak almak isterler. Onlar gibi düşünmek, hissetmek ve onların yaptığı davranışları yapmak isterler. Bunun için karakterlerin betimlenmesinde abartıdan kaçınılmalı, bunun yerine demokratik ve çağdaş insan özellikleri vurgulanmalıdır. Ayrıca amacına şiddet uygulayarak erişen kahramanlara çocuk kitaplarında yer verilmemelidir.</a:t>
            </a:r>
          </a:p>
          <a:p>
            <a:pPr algn="just"/>
            <a:endParaRPr lang="tr-TR" sz="2000" b="1" i="1" dirty="0" smtClean="0">
              <a:solidFill>
                <a:srgbClr val="FF0000"/>
              </a:solidFill>
              <a:latin typeface="Palatino Linotype" pitchFamily="18" charset="0"/>
            </a:endParaRPr>
          </a:p>
          <a:p>
            <a:pPr algn="just"/>
            <a:r>
              <a:rPr lang="tr-TR" sz="2000" dirty="0" smtClean="0">
                <a:latin typeface="Palatino Linotype" pitchFamily="18" charset="0"/>
              </a:rPr>
              <a:t>Çocuğun kitaptaki olumlu karakterle/kahramanla özdeşim kurması anlatının içine girebilmesi için, yazarın eserde betimlediği karakterin inandırıcı, güvenilir, gerçekçi ve çocukla aynı yaş düzeyinde olması gerekir. Çocuk okurun karakterde kendinden bir şeyler bulması, onunla duygudaşlık kurmasını önemlidir.</a:t>
            </a:r>
            <a:endParaRPr lang="tr-TR" sz="2000" b="1" i="1" dirty="0">
              <a:solidFill>
                <a:srgbClr val="FF0000"/>
              </a:solidFill>
              <a:latin typeface="Palatino Linotype"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r>
              <a:rPr lang="tr-TR" b="1" dirty="0" smtClean="0">
                <a:solidFill>
                  <a:srgbClr val="FF0000"/>
                </a:solidFill>
              </a:rPr>
              <a:t>KURGU</a:t>
            </a:r>
          </a:p>
          <a:p>
            <a:r>
              <a:rPr lang="tr-TR" sz="2000" dirty="0" smtClean="0">
                <a:latin typeface="Palatino Linotype" pitchFamily="18" charset="0"/>
              </a:rPr>
              <a:t>Anlatı türü metinlerinde bulunan önemli bir öğe de olaydır. </a:t>
            </a:r>
          </a:p>
          <a:p>
            <a:endParaRPr lang="tr-TR" sz="2000" dirty="0" smtClean="0">
              <a:latin typeface="Palatino Linotype" pitchFamily="18" charset="0"/>
            </a:endParaRPr>
          </a:p>
          <a:p>
            <a:r>
              <a:rPr lang="tr-TR" sz="2000" dirty="0" smtClean="0">
                <a:latin typeface="Palatino Linotype" pitchFamily="18" charset="0"/>
              </a:rPr>
              <a:t>Kurgular her ne kadar neden-sonuç ilişkilerine dayansa da olayların ve olguların okuyucu tarafından kolaylıkla tahmin edilebilir olmaması gerekir. Aksi halde okuyucuda merak duygusu kaybolur ve kitaba olan ilgisi azalır. Dolayısıyla, kurgunun ilgi çekici ve merak duygusunu destekleyerek ilerlemesi gerekmektedir. Aynı zamanda okuyucuların olayların mantığa uygun ve inandırıcı olduğunu düşünebilmeleri için kurguda abartıdan uzak durulmalıdır.</a:t>
            </a:r>
            <a:endParaRPr lang="tr-TR" sz="2000" b="1" dirty="0">
              <a:solidFill>
                <a:srgbClr val="FF0000"/>
              </a:solidFill>
              <a:latin typeface="Palatino Linotype"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Kent">
  <a:themeElements>
    <a:clrScheme name="Kent">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Kent">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Kent">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166</TotalTime>
  <Words>1584</Words>
  <Application>Microsoft Office PowerPoint</Application>
  <PresentationFormat>Özel</PresentationFormat>
  <Paragraphs>106</Paragraphs>
  <Slides>18</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18</vt:i4>
      </vt:variant>
    </vt:vector>
  </HeadingPairs>
  <TitlesOfParts>
    <vt:vector size="25" baseType="lpstr">
      <vt:lpstr>Georgia</vt:lpstr>
      <vt:lpstr>Palatino Linotype</vt:lpstr>
      <vt:lpstr>Times New Roman</vt:lpstr>
      <vt:lpstr>Wingdings</vt:lpstr>
      <vt:lpstr>Wingdings 2</vt:lpstr>
      <vt:lpstr>Wingdings 3</vt:lpstr>
      <vt:lpstr>Kent</vt:lpstr>
      <vt:lpstr>PowerPoint Sunusu</vt:lpstr>
      <vt:lpstr>Çocuk kitaplarının iç yapı özellikleri</vt:lpstr>
      <vt:lpstr>Çocuk kitaplarının iç yapı özellikleri</vt:lpstr>
      <vt:lpstr>İç yapı özellikleri</vt:lpstr>
      <vt:lpstr>Çocuk kitaplarının iç yapı özellikleri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YEŞİM-PC</dc:creator>
  <cp:lastModifiedBy>Hp</cp:lastModifiedBy>
  <cp:revision>8</cp:revision>
  <dcterms:created xsi:type="dcterms:W3CDTF">2021-02-20T18:57:18Z</dcterms:created>
  <dcterms:modified xsi:type="dcterms:W3CDTF">2021-03-13T18:03:17Z</dcterms:modified>
</cp:coreProperties>
</file>