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02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74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20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19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496974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75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618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25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61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547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842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540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Rickettsia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one exception, they are all </a:t>
            </a:r>
            <a:r>
              <a:rPr lang="tr-TR" dirty="0" err="1" smtClean="0"/>
              <a:t>obligatory</a:t>
            </a:r>
            <a:r>
              <a:rPr lang="en-US" dirty="0" smtClean="0"/>
              <a:t> </a:t>
            </a:r>
            <a:r>
              <a:rPr lang="en-US" dirty="0"/>
              <a:t>intracellular parasites and were not able to be </a:t>
            </a:r>
            <a:r>
              <a:rPr lang="tr-TR" dirty="0" err="1" smtClean="0"/>
              <a:t>cultured</a:t>
            </a:r>
            <a:r>
              <a:rPr lang="tr-TR" dirty="0" smtClean="0"/>
              <a:t> </a:t>
            </a:r>
            <a:r>
              <a:rPr lang="en-US" dirty="0" smtClean="0"/>
              <a:t>without </a:t>
            </a:r>
            <a:r>
              <a:rPr lang="en-US" dirty="0"/>
              <a:t>host cells.</a:t>
            </a:r>
          </a:p>
          <a:p>
            <a:r>
              <a:rPr lang="en-US" dirty="0"/>
              <a:t>Typhus, Rocky Mountain spotted fever and Q fever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12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Wolbachia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Intracellular parasite in many insect families</a:t>
            </a:r>
          </a:p>
          <a:p>
            <a:r>
              <a:rPr lang="en-US" dirty="0"/>
              <a:t>Phylogenetically very close to </a:t>
            </a:r>
            <a:r>
              <a:rPr lang="en-US" i="1" dirty="0" err="1" smtClean="0"/>
              <a:t>Ri</a:t>
            </a:r>
            <a:r>
              <a:rPr lang="tr-TR" i="1" dirty="0" err="1" smtClean="0"/>
              <a:t>ck</a:t>
            </a:r>
            <a:r>
              <a:rPr lang="en-US" i="1" dirty="0" smtClean="0"/>
              <a:t>et</a:t>
            </a:r>
            <a:r>
              <a:rPr lang="tr-TR" i="1" dirty="0" smtClean="0"/>
              <a:t>t</a:t>
            </a:r>
            <a:r>
              <a:rPr lang="en-US" i="1" dirty="0" err="1" smtClean="0"/>
              <a:t>sia</a:t>
            </a:r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17519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Proteobacteria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Unusual</a:t>
            </a:r>
            <a:r>
              <a:rPr lang="tr-TR" dirty="0"/>
              <a:t> </a:t>
            </a:r>
            <a:r>
              <a:rPr lang="tr-TR" dirty="0" err="1"/>
              <a:t>Morphology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Spirilla</a:t>
            </a:r>
            <a:r>
              <a:rPr lang="tr-TR" dirty="0"/>
              <a:t> </a:t>
            </a:r>
            <a:r>
              <a:rPr lang="tr-TR" dirty="0" err="1" smtClean="0"/>
              <a:t>genus</a:t>
            </a:r>
            <a:endParaRPr lang="tr-TR" dirty="0"/>
          </a:p>
          <a:p>
            <a:r>
              <a:rPr lang="tr-TR" dirty="0"/>
              <a:t>For </a:t>
            </a:r>
            <a:r>
              <a:rPr lang="tr-TR" dirty="0" err="1"/>
              <a:t>example</a:t>
            </a:r>
            <a:r>
              <a:rPr lang="tr-TR" dirty="0"/>
              <a:t>, </a:t>
            </a:r>
            <a:r>
              <a:rPr lang="tr-TR" i="1" dirty="0" err="1"/>
              <a:t>Spirillum</a:t>
            </a:r>
            <a:r>
              <a:rPr lang="tr-TR" i="1" dirty="0"/>
              <a:t>, </a:t>
            </a:r>
            <a:r>
              <a:rPr lang="tr-TR" i="1" dirty="0" err="1"/>
              <a:t>Magnetospirillum</a:t>
            </a:r>
            <a:r>
              <a:rPr lang="tr-TR" i="1" dirty="0"/>
              <a:t>, </a:t>
            </a:r>
            <a:r>
              <a:rPr lang="tr-TR" i="1" dirty="0" err="1"/>
              <a:t>Bdellovibrio</a:t>
            </a:r>
            <a:endParaRPr lang="tr-TR" i="1" dirty="0"/>
          </a:p>
          <a:p>
            <a:r>
              <a:rPr lang="tr-TR" dirty="0" err="1"/>
              <a:t>Coiled</a:t>
            </a:r>
            <a:r>
              <a:rPr lang="tr-TR" dirty="0"/>
              <a:t> </a:t>
            </a:r>
            <a:r>
              <a:rPr lang="tr-TR" dirty="0" err="1"/>
              <a:t>curved</a:t>
            </a:r>
            <a:r>
              <a:rPr lang="tr-TR" dirty="0"/>
              <a:t> </a:t>
            </a:r>
            <a:r>
              <a:rPr lang="tr-TR" dirty="0" err="1"/>
              <a:t>bacilli</a:t>
            </a:r>
            <a:endParaRPr lang="tr-TR" dirty="0"/>
          </a:p>
          <a:p>
            <a:r>
              <a:rPr lang="tr-TR" dirty="0" err="1"/>
              <a:t>Magnetotaxic</a:t>
            </a:r>
            <a:r>
              <a:rPr lang="tr-TR" dirty="0"/>
              <a:t> properties</a:t>
            </a:r>
          </a:p>
        </p:txBody>
      </p:sp>
    </p:spTree>
    <p:extLst>
      <p:ext uri="{BB962C8B-B14F-4D97-AF65-F5344CB8AC3E}">
        <p14:creationId xmlns:p14="http://schemas.microsoft.com/office/powerpoint/2010/main" val="393724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Bdellovibrio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</a:t>
            </a:r>
            <a:r>
              <a:rPr lang="tr-TR" dirty="0" smtClean="0"/>
              <a:t> are</a:t>
            </a:r>
            <a:r>
              <a:rPr lang="en-US" dirty="0" smtClean="0"/>
              <a:t> </a:t>
            </a:r>
            <a:r>
              <a:rPr lang="tr-TR" dirty="0" err="1" smtClean="0"/>
              <a:t>predatory</a:t>
            </a:r>
            <a:r>
              <a:rPr lang="tr-TR" dirty="0" smtClean="0"/>
              <a:t> on</a:t>
            </a:r>
            <a:r>
              <a:rPr lang="en-US" dirty="0" smtClean="0"/>
              <a:t> </a:t>
            </a:r>
            <a:r>
              <a:rPr lang="en-US" dirty="0"/>
              <a:t>gram negative bacteria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10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Proteobacteria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</a:t>
            </a:r>
            <a:r>
              <a:rPr lang="tr-TR" b="1" dirty="0" err="1"/>
              <a:t>Sheath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Sphaerotilus</a:t>
            </a:r>
            <a:r>
              <a:rPr lang="tr-TR" b="1" dirty="0" smtClean="0"/>
              <a:t> and </a:t>
            </a:r>
            <a:r>
              <a:rPr lang="tr-TR" b="1" i="1" dirty="0" err="1" smtClean="0"/>
              <a:t>Leptothrix</a:t>
            </a:r>
            <a:endParaRPr lang="tr-TR" b="1" i="1" dirty="0" smtClean="0"/>
          </a:p>
          <a:p>
            <a:r>
              <a:rPr lang="en-US" dirty="0"/>
              <a:t>Sheathed bacteria are filamentous bacteria that form their own life cycle, formed by clustering flagellated cells in clusters.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0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341" y="1951510"/>
            <a:ext cx="10781071" cy="3318580"/>
          </a:xfrm>
        </p:spPr>
        <p:txBody>
          <a:bodyPr>
            <a:normAutofit/>
          </a:bodyPr>
          <a:lstStyle/>
          <a:p>
            <a:r>
              <a:rPr lang="en-US" dirty="0"/>
              <a:t>Sheathed bacteria are common in habitats such as wastewater and contaminated streams. It is also abundant in drip filters and activated sludge tanks of wastewater treatment plants.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2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373784"/>
            <a:ext cx="8229600" cy="1399032"/>
          </a:xfrm>
        </p:spPr>
        <p:txBody>
          <a:bodyPr>
            <a:normAutofit/>
          </a:bodyPr>
          <a:lstStyle/>
          <a:p>
            <a:r>
              <a:rPr lang="en-US" b="1" dirty="0"/>
              <a:t>Bacterium and Prosthetic / Stem 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Hyphomicrobium</a:t>
            </a:r>
            <a:r>
              <a:rPr lang="tr-TR" i="1" dirty="0" smtClean="0"/>
              <a:t>, </a:t>
            </a:r>
            <a:r>
              <a:rPr lang="tr-TR" i="1" dirty="0" err="1" smtClean="0"/>
              <a:t>Caulobacter</a:t>
            </a:r>
            <a:endParaRPr lang="tr-TR" i="1" dirty="0" smtClean="0"/>
          </a:p>
          <a:p>
            <a:r>
              <a:rPr lang="en-US" i="1" dirty="0"/>
              <a:t>The stem contains organisms that form various cytoplasmic </a:t>
            </a:r>
            <a:r>
              <a:rPr lang="tr-TR" i="1" dirty="0" err="1" smtClean="0"/>
              <a:t>extension</a:t>
            </a:r>
            <a:r>
              <a:rPr lang="en-US" i="1" dirty="0" smtClean="0"/>
              <a:t> </a:t>
            </a:r>
            <a:r>
              <a:rPr lang="en-US" i="1" dirty="0"/>
              <a:t>in the form of </a:t>
            </a:r>
            <a:r>
              <a:rPr lang="en-US" i="1" dirty="0" err="1"/>
              <a:t>hif</a:t>
            </a:r>
            <a:r>
              <a:rPr lang="en-US" i="1" dirty="0"/>
              <a:t> </a:t>
            </a:r>
            <a:endParaRPr lang="tr-TR" i="1" dirty="0" smtClean="0"/>
          </a:p>
          <a:p>
            <a:r>
              <a:rPr lang="en-US" i="1" dirty="0" smtClean="0"/>
              <a:t>Budding </a:t>
            </a:r>
            <a:r>
              <a:rPr lang="en-US" i="1" dirty="0"/>
              <a:t>Bacteria: </a:t>
            </a:r>
            <a:r>
              <a:rPr lang="en-US" i="1" dirty="0" err="1"/>
              <a:t>Hyphomicrobium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288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 err="1">
                <a:solidFill>
                  <a:srgbClr val="FFC000"/>
                </a:solidFill>
                <a:effectLst/>
              </a:rPr>
              <a:t>Caulobacter</a:t>
            </a:r>
            <a:r>
              <a:rPr lang="de-DE" dirty="0">
                <a:solidFill>
                  <a:srgbClr val="FFC000"/>
                </a:solidFill>
                <a:effectLst/>
              </a:rPr>
              <a:t> </a:t>
            </a:r>
            <a:r>
              <a:rPr lang="tr-TR" dirty="0" err="1" smtClean="0">
                <a:solidFill>
                  <a:srgbClr val="FFC000"/>
                </a:solidFill>
                <a:effectLst/>
              </a:rPr>
              <a:t>Differentiation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mobile cell that does not divide</a:t>
            </a:r>
          </a:p>
          <a:p>
            <a:r>
              <a:rPr lang="en-US" dirty="0"/>
              <a:t>A second cell with an immobile stem that can proliferate</a:t>
            </a:r>
          </a:p>
          <a:p>
            <a:r>
              <a:rPr lang="en-US" dirty="0"/>
              <a:t>Three regulatory proteins (</a:t>
            </a:r>
            <a:r>
              <a:rPr lang="en-US" dirty="0" err="1"/>
              <a:t>GcrA</a:t>
            </a:r>
            <a:r>
              <a:rPr lang="en-US" dirty="0"/>
              <a:t>, </a:t>
            </a:r>
            <a:r>
              <a:rPr lang="en-US" dirty="0" err="1"/>
              <a:t>CtrA</a:t>
            </a:r>
            <a:r>
              <a:rPr lang="en-US" dirty="0"/>
              <a:t> and </a:t>
            </a:r>
            <a:r>
              <a:rPr lang="en-US" dirty="0" err="1"/>
              <a:t>DnaA</a:t>
            </a:r>
            <a:r>
              <a:rPr lang="en-US" dirty="0" smtClean="0"/>
              <a:t>)</a:t>
            </a:r>
            <a:r>
              <a:rPr lang="tr-TR" dirty="0" smtClean="0"/>
              <a:t> are </a:t>
            </a:r>
            <a:r>
              <a:rPr lang="tr-TR" dirty="0" err="1" smtClean="0"/>
              <a:t>responsible</a:t>
            </a:r>
            <a:r>
              <a:rPr lang="tr-TR" dirty="0" smtClean="0"/>
              <a:t> for </a:t>
            </a:r>
            <a:r>
              <a:rPr lang="en-US" dirty="0" smtClean="0"/>
              <a:t>this </a:t>
            </a:r>
            <a:r>
              <a:rPr lang="en-US" dirty="0"/>
              <a:t>differentiation.</a:t>
            </a:r>
          </a:p>
          <a:p>
            <a:r>
              <a:rPr lang="en-US" dirty="0"/>
              <a:t>First, </a:t>
            </a:r>
            <a:r>
              <a:rPr lang="en-US" dirty="0" err="1"/>
              <a:t>CtrA</a:t>
            </a:r>
            <a:r>
              <a:rPr lang="en-US" dirty="0"/>
              <a:t> is activated by phosphating with external signals.</a:t>
            </a:r>
          </a:p>
          <a:p>
            <a:r>
              <a:rPr lang="en-US" dirty="0"/>
              <a:t>This activates the genes necessary for flagella synthesis and motile cell formation.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924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215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Canlı</vt:lpstr>
      <vt:lpstr>Rickettsia</vt:lpstr>
      <vt:lpstr>Wolbachia</vt:lpstr>
      <vt:lpstr>Proteobacteria with Unusual Morphology</vt:lpstr>
      <vt:lpstr>Bdellovibrio</vt:lpstr>
      <vt:lpstr>Proteobacteria with Sheath</vt:lpstr>
      <vt:lpstr>PowerPoint Sunusu</vt:lpstr>
      <vt:lpstr>Bacterium and Prosthetic / Stem Bacteria</vt:lpstr>
      <vt:lpstr>Caulobacter Differentiation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Rickettsia</dc:title>
  <dc:creator>sevgi</dc:creator>
  <cp:lastModifiedBy>sevgi</cp:lastModifiedBy>
  <cp:revision>5</cp:revision>
  <dcterms:created xsi:type="dcterms:W3CDTF">2020-01-07T09:32:21Z</dcterms:created>
  <dcterms:modified xsi:type="dcterms:W3CDTF">2020-01-21T13:11:24Z</dcterms:modified>
</cp:coreProperties>
</file>