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92" r:id="rId4"/>
    <p:sldId id="258" r:id="rId5"/>
    <p:sldId id="259" r:id="rId6"/>
    <p:sldId id="260" r:id="rId7"/>
    <p:sldId id="261" r:id="rId8"/>
    <p:sldId id="262" r:id="rId9"/>
    <p:sldId id="263" r:id="rId10"/>
    <p:sldId id="264" r:id="rId11"/>
    <p:sldId id="266" r:id="rId12"/>
    <p:sldId id="267" r:id="rId13"/>
    <p:sldId id="268" r:id="rId14"/>
    <p:sldId id="269" r:id="rId15"/>
    <p:sldId id="271" r:id="rId16"/>
    <p:sldId id="272" r:id="rId17"/>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588" autoAdjust="0"/>
    <p:restoredTop sz="94584" autoAdjust="0"/>
  </p:normalViewPr>
  <p:slideViewPr>
    <p:cSldViewPr>
      <p:cViewPr varScale="1">
        <p:scale>
          <a:sx n="67" d="100"/>
          <a:sy n="67" d="100"/>
        </p:scale>
        <p:origin x="752" y="32"/>
      </p:cViewPr>
      <p:guideLst>
        <p:guide orient="horz" pos="2160"/>
        <p:guide pos="2880"/>
      </p:guideLst>
    </p:cSldViewPr>
  </p:slideViewPr>
  <p:outlineViewPr>
    <p:cViewPr>
      <p:scale>
        <a:sx n="33" d="100"/>
        <a:sy n="33" d="100"/>
      </p:scale>
      <p:origin x="0" y="17822"/>
    </p:cViewPr>
    <p:sldLst>
      <p:sld r:id="rId1" collapse="1"/>
    </p:sldLst>
  </p:outlineViewPr>
  <p:notesTextViewPr>
    <p:cViewPr>
      <p:scale>
        <a:sx n="100" d="100"/>
        <a:sy n="100" d="100"/>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_rels/viewProps.xml.rels><?xml version="1.0" encoding="UTF-8" standalone="yes"?>
<Relationships xmlns="http://schemas.openxmlformats.org/package/2006/relationships"><Relationship Id="rId1" Type="http://schemas.openxmlformats.org/officeDocument/2006/relationships/slide" Target="slides/slid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grpSp>
        <p:nvGrpSpPr>
          <p:cNvPr id="16" name="Group 15"/>
          <p:cNvGrpSpPr/>
          <p:nvPr/>
        </p:nvGrpSpPr>
        <p:grpSpPr>
          <a:xfrm>
            <a:off x="4334933" y="1169931"/>
            <a:ext cx="4814835" cy="4993802"/>
            <a:chOff x="4334933" y="1169931"/>
            <a:chExt cx="4814835" cy="4993802"/>
          </a:xfrm>
        </p:grpSpPr>
        <p:cxnSp>
          <p:nvCxnSpPr>
            <p:cNvPr id="17" name="Straight Connector 16"/>
            <p:cNvCxnSpPr/>
            <p:nvPr/>
          </p:nvCxnSpPr>
          <p:spPr>
            <a:xfrm flipH="1">
              <a:off x="6009259" y="1169931"/>
              <a:ext cx="3134741" cy="3134741"/>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flipH="1">
              <a:off x="4334933" y="1348898"/>
              <a:ext cx="4814835" cy="481483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5225595" y="1469269"/>
              <a:ext cx="3912054" cy="3912054"/>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2" name="Straight Connector 21"/>
            <p:cNvCxnSpPr/>
            <p:nvPr/>
          </p:nvCxnSpPr>
          <p:spPr>
            <a:xfrm flipH="1">
              <a:off x="5304588" y="1307856"/>
              <a:ext cx="3839412" cy="3839412"/>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flipH="1">
              <a:off x="5707078" y="1770196"/>
              <a:ext cx="3430571" cy="3430570"/>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1"/>
          <p:cNvSpPr>
            <a:spLocks noGrp="1"/>
          </p:cNvSpPr>
          <p:nvPr>
            <p:ph type="ctrTitle"/>
          </p:nvPr>
        </p:nvSpPr>
        <p:spPr>
          <a:xfrm>
            <a:off x="533400" y="533400"/>
            <a:ext cx="6154713" cy="3124201"/>
          </a:xfrm>
        </p:spPr>
        <p:txBody>
          <a:bodyPr anchor="b">
            <a:normAutofit/>
          </a:bodyPr>
          <a:lstStyle>
            <a:lvl1pPr algn="l">
              <a:defRPr sz="4400">
                <a:effectLst/>
              </a:defRPr>
            </a:lvl1pPr>
          </a:lstStyle>
          <a:p>
            <a:r>
              <a:rPr lang="tr-TR"/>
              <a:t>Asıl başlık stilini düzenlemek için tıklayın</a:t>
            </a:r>
            <a:endParaRPr lang="en-US" dirty="0"/>
          </a:p>
        </p:txBody>
      </p:sp>
      <p:sp>
        <p:nvSpPr>
          <p:cNvPr id="3" name="Subtitle 2"/>
          <p:cNvSpPr>
            <a:spLocks noGrp="1"/>
          </p:cNvSpPr>
          <p:nvPr>
            <p:ph type="subTitle" idx="1"/>
          </p:nvPr>
        </p:nvSpPr>
        <p:spPr>
          <a:xfrm>
            <a:off x="533400" y="3843868"/>
            <a:ext cx="4954250" cy="1913466"/>
          </a:xfrm>
        </p:spPr>
        <p:txBody>
          <a:bodyPr anchor="t">
            <a:normAutofit/>
          </a:bodyPr>
          <a:lstStyle>
            <a:lvl1pPr marL="0" indent="0" algn="l">
              <a:buNone/>
              <a:defRPr sz="2000">
                <a:solidFill>
                  <a:schemeClr val="bg2">
                    <a:lumMod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pPr>
              <a:defRPr/>
            </a:pPr>
            <a:fld id="{35A2B2D7-03C6-4953-926A-8F9A74376B38}" type="datetimeFigureOut">
              <a:rPr lang="tr-TR" smtClean="0"/>
              <a:pPr>
                <a:defRPr/>
              </a:pPr>
              <a:t>5.09.2020</a:t>
            </a:fld>
            <a:endParaRPr lang="tr-TR"/>
          </a:p>
        </p:txBody>
      </p:sp>
      <p:sp>
        <p:nvSpPr>
          <p:cNvPr id="5" name="Footer Placeholder 4"/>
          <p:cNvSpPr>
            <a:spLocks noGrp="1"/>
          </p:cNvSpPr>
          <p:nvPr>
            <p:ph type="ftr" sz="quarter" idx="11"/>
          </p:nvPr>
        </p:nvSpPr>
        <p:spPr/>
        <p:txBody>
          <a:bodyPr/>
          <a:lstStyle/>
          <a:p>
            <a:pPr>
              <a:defRPr/>
            </a:pPr>
            <a:endParaRPr lang="tr-TR"/>
          </a:p>
        </p:txBody>
      </p:sp>
      <p:sp>
        <p:nvSpPr>
          <p:cNvPr id="6" name="Slide Number Placeholder 5"/>
          <p:cNvSpPr>
            <a:spLocks noGrp="1"/>
          </p:cNvSpPr>
          <p:nvPr>
            <p:ph type="sldNum" sz="quarter" idx="12"/>
          </p:nvPr>
        </p:nvSpPr>
        <p:spPr/>
        <p:txBody>
          <a:bodyPr/>
          <a:lstStyle/>
          <a:p>
            <a:pPr>
              <a:defRPr/>
            </a:pPr>
            <a:fld id="{807E6559-4CBA-4A7D-855F-D50580D78167}" type="slidenum">
              <a:rPr lang="tr-TR" smtClean="0"/>
              <a:pPr>
                <a:defRPr/>
              </a:pPr>
              <a:t>‹#›</a:t>
            </a:fld>
            <a:endParaRPr lang="tr-TR"/>
          </a:p>
        </p:txBody>
      </p:sp>
    </p:spTree>
    <p:extLst>
      <p:ext uri="{BB962C8B-B14F-4D97-AF65-F5344CB8AC3E}">
        <p14:creationId xmlns:p14="http://schemas.microsoft.com/office/powerpoint/2010/main" val="278121796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Yazılı Panoramik Resim">
    <p:spTree>
      <p:nvGrpSpPr>
        <p:cNvPr id="1" name=""/>
        <p:cNvGrpSpPr/>
        <p:nvPr/>
      </p:nvGrpSpPr>
      <p:grpSpPr>
        <a:xfrm>
          <a:off x="0" y="0"/>
          <a:ext cx="0" cy="0"/>
          <a:chOff x="0" y="0"/>
          <a:chExt cx="0" cy="0"/>
        </a:xfrm>
      </p:grpSpPr>
      <p:sp>
        <p:nvSpPr>
          <p:cNvPr id="2" name="Title 1"/>
          <p:cNvSpPr>
            <a:spLocks noGrp="1"/>
          </p:cNvSpPr>
          <p:nvPr>
            <p:ph type="title"/>
          </p:nvPr>
        </p:nvSpPr>
        <p:spPr>
          <a:xfrm>
            <a:off x="533400" y="4495800"/>
            <a:ext cx="6554867" cy="1524000"/>
          </a:xfrm>
        </p:spPr>
        <p:txBody>
          <a:bodyPr/>
          <a:lstStyle/>
          <a:p>
            <a:r>
              <a:rPr lang="tr-TR"/>
              <a:t>Asıl başlık stilini düzenlemek için tıklayın</a:t>
            </a:r>
            <a:endParaRPr lang="en-US" dirty="0"/>
          </a:p>
        </p:txBody>
      </p:sp>
      <p:sp>
        <p:nvSpPr>
          <p:cNvPr id="6" name="Picture Placeholder 2"/>
          <p:cNvSpPr>
            <a:spLocks noGrp="1" noChangeAspect="1"/>
          </p:cNvSpPr>
          <p:nvPr>
            <p:ph type="pic" idx="13"/>
          </p:nvPr>
        </p:nvSpPr>
        <p:spPr>
          <a:xfrm>
            <a:off x="533400" y="533400"/>
            <a:ext cx="8077200" cy="31242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simgeye tıklayın</a:t>
            </a:r>
            <a:endParaRPr lang="en-US" dirty="0"/>
          </a:p>
        </p:txBody>
      </p:sp>
      <p:sp>
        <p:nvSpPr>
          <p:cNvPr id="9" name="Text Placeholder 9"/>
          <p:cNvSpPr>
            <a:spLocks noGrp="1"/>
          </p:cNvSpPr>
          <p:nvPr>
            <p:ph type="body" sz="quarter" idx="14"/>
          </p:nvPr>
        </p:nvSpPr>
        <p:spPr>
          <a:xfrm>
            <a:off x="762002" y="3843867"/>
            <a:ext cx="7281332" cy="457200"/>
          </a:xfrm>
        </p:spPr>
        <p:txBody>
          <a:bodyPr anchor="t">
            <a:normAutofit/>
          </a:bodyPr>
          <a:lstStyle>
            <a:lvl1pPr marL="0" indent="0">
              <a:buFontTx/>
              <a:buNone/>
              <a:defRPr sz="16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düzenlemek için tıklayın</a:t>
            </a:r>
          </a:p>
        </p:txBody>
      </p:sp>
      <p:sp>
        <p:nvSpPr>
          <p:cNvPr id="3" name="Date Placeholder 2"/>
          <p:cNvSpPr>
            <a:spLocks noGrp="1"/>
          </p:cNvSpPr>
          <p:nvPr>
            <p:ph type="dt" sz="half" idx="10"/>
          </p:nvPr>
        </p:nvSpPr>
        <p:spPr/>
        <p:txBody>
          <a:bodyPr/>
          <a:lstStyle/>
          <a:p>
            <a:pPr>
              <a:defRPr/>
            </a:pPr>
            <a:fld id="{1B3613AE-96BA-4BDA-8BF2-A9638EA6713F}" type="datetimeFigureOut">
              <a:rPr lang="tr-TR" smtClean="0"/>
              <a:pPr>
                <a:defRPr/>
              </a:pPr>
              <a:t>5.09.2020</a:t>
            </a:fld>
            <a:endParaRPr lang="tr-TR"/>
          </a:p>
        </p:txBody>
      </p:sp>
      <p:sp>
        <p:nvSpPr>
          <p:cNvPr id="4" name="Footer Placeholder 3"/>
          <p:cNvSpPr>
            <a:spLocks noGrp="1"/>
          </p:cNvSpPr>
          <p:nvPr>
            <p:ph type="ftr" sz="quarter" idx="11"/>
          </p:nvPr>
        </p:nvSpPr>
        <p:spPr/>
        <p:txBody>
          <a:bodyPr/>
          <a:lstStyle/>
          <a:p>
            <a:pPr>
              <a:defRPr/>
            </a:pPr>
            <a:endParaRPr lang="tr-TR"/>
          </a:p>
        </p:txBody>
      </p:sp>
      <p:sp>
        <p:nvSpPr>
          <p:cNvPr id="5" name="Slide Number Placeholder 4"/>
          <p:cNvSpPr>
            <a:spLocks noGrp="1"/>
          </p:cNvSpPr>
          <p:nvPr>
            <p:ph type="sldNum" sz="quarter" idx="12"/>
          </p:nvPr>
        </p:nvSpPr>
        <p:spPr/>
        <p:txBody>
          <a:bodyPr/>
          <a:lstStyle/>
          <a:p>
            <a:pPr>
              <a:defRPr/>
            </a:pPr>
            <a:fld id="{FB7DE0A9-2568-45B3-8081-6FD6712FBBA7}" type="slidenum">
              <a:rPr lang="tr-TR" smtClean="0"/>
              <a:pPr>
                <a:defRPr/>
              </a:pPr>
              <a:t>‹#›</a:t>
            </a:fld>
            <a:endParaRPr lang="tr-TR"/>
          </a:p>
        </p:txBody>
      </p:sp>
    </p:spTree>
    <p:extLst>
      <p:ext uri="{BB962C8B-B14F-4D97-AF65-F5344CB8AC3E}">
        <p14:creationId xmlns:p14="http://schemas.microsoft.com/office/powerpoint/2010/main" val="47377634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533400" y="533400"/>
            <a:ext cx="8077200" cy="2895600"/>
          </a:xfrm>
        </p:spPr>
        <p:txBody>
          <a:bodyPr anchor="ctr">
            <a:normAutofit/>
          </a:bodyPr>
          <a:lstStyle>
            <a:lvl1pPr algn="l">
              <a:defRPr sz="2800" b="0" cap="all"/>
            </a:lvl1pPr>
          </a:lstStyle>
          <a:p>
            <a:r>
              <a:rPr lang="tr-TR"/>
              <a:t>Asıl başlık stilini düzenlemek için tıklayın</a:t>
            </a:r>
            <a:endParaRPr lang="en-US" dirty="0"/>
          </a:p>
        </p:txBody>
      </p:sp>
      <p:sp>
        <p:nvSpPr>
          <p:cNvPr id="3" name="Text Placeholder 2"/>
          <p:cNvSpPr>
            <a:spLocks noGrp="1"/>
          </p:cNvSpPr>
          <p:nvPr>
            <p:ph type="body" idx="1"/>
          </p:nvPr>
        </p:nvSpPr>
        <p:spPr>
          <a:xfrm>
            <a:off x="533400" y="4114800"/>
            <a:ext cx="6383552" cy="1905000"/>
          </a:xfrm>
        </p:spPr>
        <p:txBody>
          <a:bodyPr anchor="ctr">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pPr>
              <a:defRPr/>
            </a:pPr>
            <a:fld id="{1B3613AE-96BA-4BDA-8BF2-A9638EA6713F}" type="datetimeFigureOut">
              <a:rPr lang="tr-TR" smtClean="0"/>
              <a:pPr>
                <a:defRPr/>
              </a:pPr>
              <a:t>5.09.2020</a:t>
            </a:fld>
            <a:endParaRPr lang="tr-TR"/>
          </a:p>
        </p:txBody>
      </p:sp>
      <p:sp>
        <p:nvSpPr>
          <p:cNvPr id="5" name="Footer Placeholder 4"/>
          <p:cNvSpPr>
            <a:spLocks noGrp="1"/>
          </p:cNvSpPr>
          <p:nvPr>
            <p:ph type="ftr" sz="quarter" idx="11"/>
          </p:nvPr>
        </p:nvSpPr>
        <p:spPr/>
        <p:txBody>
          <a:bodyPr/>
          <a:lstStyle/>
          <a:p>
            <a:pPr>
              <a:defRPr/>
            </a:pPr>
            <a:endParaRPr lang="tr-TR"/>
          </a:p>
        </p:txBody>
      </p:sp>
      <p:sp>
        <p:nvSpPr>
          <p:cNvPr id="6" name="Slide Number Placeholder 5"/>
          <p:cNvSpPr>
            <a:spLocks noGrp="1"/>
          </p:cNvSpPr>
          <p:nvPr>
            <p:ph type="sldNum" sz="quarter" idx="12"/>
          </p:nvPr>
        </p:nvSpPr>
        <p:spPr/>
        <p:txBody>
          <a:bodyPr/>
          <a:lstStyle/>
          <a:p>
            <a:pPr>
              <a:defRPr/>
            </a:pPr>
            <a:fld id="{FB7DE0A9-2568-45B3-8081-6FD6712FBBA7}" type="slidenum">
              <a:rPr lang="tr-TR" smtClean="0"/>
              <a:pPr>
                <a:defRPr/>
              </a:pPr>
              <a:t>‹#›</a:t>
            </a:fld>
            <a:endParaRPr lang="tr-TR"/>
          </a:p>
        </p:txBody>
      </p:sp>
    </p:spTree>
    <p:extLst>
      <p:ext uri="{BB962C8B-B14F-4D97-AF65-F5344CB8AC3E}">
        <p14:creationId xmlns:p14="http://schemas.microsoft.com/office/powerpoint/2010/main" val="372089571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856283" y="533400"/>
            <a:ext cx="6859787" cy="2895600"/>
          </a:xfrm>
        </p:spPr>
        <p:txBody>
          <a:bodyPr anchor="ctr">
            <a:normAutofit/>
          </a:bodyPr>
          <a:lstStyle>
            <a:lvl1pPr algn="l">
              <a:defRPr sz="2800" b="0" cap="all">
                <a:solidFill>
                  <a:schemeClr val="tx1"/>
                </a:solidFill>
              </a:defRPr>
            </a:lvl1pPr>
          </a:lstStyle>
          <a:p>
            <a:r>
              <a:rPr lang="tr-TR"/>
              <a:t>Asıl başlık stilini düzenlemek için tıklayın</a:t>
            </a:r>
            <a:endParaRPr lang="en-US" dirty="0"/>
          </a:p>
        </p:txBody>
      </p:sp>
      <p:sp>
        <p:nvSpPr>
          <p:cNvPr id="10" name="Text Placeholder 9"/>
          <p:cNvSpPr>
            <a:spLocks noGrp="1"/>
          </p:cNvSpPr>
          <p:nvPr>
            <p:ph type="body" sz="quarter" idx="13"/>
          </p:nvPr>
        </p:nvSpPr>
        <p:spPr>
          <a:xfrm>
            <a:off x="1066800" y="3429000"/>
            <a:ext cx="6402467" cy="4826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düzenlemek için tıklayın</a:t>
            </a:r>
          </a:p>
        </p:txBody>
      </p:sp>
      <p:sp>
        <p:nvSpPr>
          <p:cNvPr id="3" name="Text Placeholder 2"/>
          <p:cNvSpPr>
            <a:spLocks noGrp="1"/>
          </p:cNvSpPr>
          <p:nvPr>
            <p:ph type="body" idx="1"/>
          </p:nvPr>
        </p:nvSpPr>
        <p:spPr>
          <a:xfrm>
            <a:off x="533400" y="4301070"/>
            <a:ext cx="6382361" cy="1718730"/>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pPr>
              <a:defRPr/>
            </a:pPr>
            <a:fld id="{1B3613AE-96BA-4BDA-8BF2-A9638EA6713F}" type="datetimeFigureOut">
              <a:rPr lang="tr-TR" smtClean="0"/>
              <a:pPr>
                <a:defRPr/>
              </a:pPr>
              <a:t>5.09.2020</a:t>
            </a:fld>
            <a:endParaRPr lang="tr-TR"/>
          </a:p>
        </p:txBody>
      </p:sp>
      <p:sp>
        <p:nvSpPr>
          <p:cNvPr id="5" name="Footer Placeholder 4"/>
          <p:cNvSpPr>
            <a:spLocks noGrp="1"/>
          </p:cNvSpPr>
          <p:nvPr>
            <p:ph type="ftr" sz="quarter" idx="11"/>
          </p:nvPr>
        </p:nvSpPr>
        <p:spPr/>
        <p:txBody>
          <a:bodyPr/>
          <a:lstStyle/>
          <a:p>
            <a:pPr>
              <a:defRPr/>
            </a:pPr>
            <a:endParaRPr lang="tr-TR"/>
          </a:p>
        </p:txBody>
      </p:sp>
      <p:sp>
        <p:nvSpPr>
          <p:cNvPr id="6" name="Slide Number Placeholder 5"/>
          <p:cNvSpPr>
            <a:spLocks noGrp="1"/>
          </p:cNvSpPr>
          <p:nvPr>
            <p:ph type="sldNum" sz="quarter" idx="12"/>
          </p:nvPr>
        </p:nvSpPr>
        <p:spPr/>
        <p:txBody>
          <a:bodyPr/>
          <a:lstStyle/>
          <a:p>
            <a:pPr>
              <a:defRPr/>
            </a:pPr>
            <a:fld id="{FB7DE0A9-2568-45B3-8081-6FD6712FBBA7}" type="slidenum">
              <a:rPr lang="tr-TR" smtClean="0"/>
              <a:pPr>
                <a:defRPr/>
              </a:pPr>
              <a:t>‹#›</a:t>
            </a:fld>
            <a:endParaRPr lang="tr-TR"/>
          </a:p>
        </p:txBody>
      </p:sp>
      <p:sp>
        <p:nvSpPr>
          <p:cNvPr id="14" name="TextBox 13"/>
          <p:cNvSpPr txBox="1"/>
          <p:nvPr/>
        </p:nvSpPr>
        <p:spPr>
          <a:xfrm>
            <a:off x="228600" y="710624"/>
            <a:ext cx="457319"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7696200" y="2768601"/>
            <a:ext cx="457319"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264403273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533400" y="3429000"/>
            <a:ext cx="6382361" cy="1697400"/>
          </a:xfrm>
        </p:spPr>
        <p:txBody>
          <a:bodyPr anchor="b">
            <a:normAutofit/>
          </a:bodyPr>
          <a:lstStyle>
            <a:lvl1pPr algn="l">
              <a:defRPr sz="2800" b="0" cap="all"/>
            </a:lvl1pPr>
          </a:lstStyle>
          <a:p>
            <a:r>
              <a:rPr lang="tr-TR"/>
              <a:t>Asıl başlık stilini düzenlemek için tıklayın</a:t>
            </a:r>
            <a:endParaRPr lang="en-US" dirty="0"/>
          </a:p>
        </p:txBody>
      </p:sp>
      <p:sp>
        <p:nvSpPr>
          <p:cNvPr id="3" name="Text Placeholder 2"/>
          <p:cNvSpPr>
            <a:spLocks noGrp="1"/>
          </p:cNvSpPr>
          <p:nvPr>
            <p:ph type="body" idx="1"/>
          </p:nvPr>
        </p:nvSpPr>
        <p:spPr>
          <a:xfrm>
            <a:off x="533400" y="5132980"/>
            <a:ext cx="6383552" cy="886819"/>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pPr>
              <a:defRPr/>
            </a:pPr>
            <a:fld id="{1B3613AE-96BA-4BDA-8BF2-A9638EA6713F}" type="datetimeFigureOut">
              <a:rPr lang="tr-TR" smtClean="0"/>
              <a:pPr>
                <a:defRPr/>
              </a:pPr>
              <a:t>5.09.2020</a:t>
            </a:fld>
            <a:endParaRPr lang="tr-TR"/>
          </a:p>
        </p:txBody>
      </p:sp>
      <p:sp>
        <p:nvSpPr>
          <p:cNvPr id="5" name="Footer Placeholder 4"/>
          <p:cNvSpPr>
            <a:spLocks noGrp="1"/>
          </p:cNvSpPr>
          <p:nvPr>
            <p:ph type="ftr" sz="quarter" idx="11"/>
          </p:nvPr>
        </p:nvSpPr>
        <p:spPr/>
        <p:txBody>
          <a:bodyPr/>
          <a:lstStyle/>
          <a:p>
            <a:pPr>
              <a:defRPr/>
            </a:pPr>
            <a:endParaRPr lang="tr-TR"/>
          </a:p>
        </p:txBody>
      </p:sp>
      <p:sp>
        <p:nvSpPr>
          <p:cNvPr id="6" name="Slide Number Placeholder 5"/>
          <p:cNvSpPr>
            <a:spLocks noGrp="1"/>
          </p:cNvSpPr>
          <p:nvPr>
            <p:ph type="sldNum" sz="quarter" idx="12"/>
          </p:nvPr>
        </p:nvSpPr>
        <p:spPr/>
        <p:txBody>
          <a:bodyPr/>
          <a:lstStyle/>
          <a:p>
            <a:pPr>
              <a:defRPr/>
            </a:pPr>
            <a:fld id="{FB7DE0A9-2568-45B3-8081-6FD6712FBBA7}" type="slidenum">
              <a:rPr lang="tr-TR" smtClean="0"/>
              <a:pPr>
                <a:defRPr/>
              </a:pPr>
              <a:t>‹#›</a:t>
            </a:fld>
            <a:endParaRPr lang="tr-TR"/>
          </a:p>
        </p:txBody>
      </p:sp>
    </p:spTree>
    <p:extLst>
      <p:ext uri="{BB962C8B-B14F-4D97-AF65-F5344CB8AC3E}">
        <p14:creationId xmlns:p14="http://schemas.microsoft.com/office/powerpoint/2010/main" val="162200589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2" name="Title 1"/>
          <p:cNvSpPr>
            <a:spLocks noGrp="1"/>
          </p:cNvSpPr>
          <p:nvPr>
            <p:ph type="title"/>
          </p:nvPr>
        </p:nvSpPr>
        <p:spPr>
          <a:xfrm>
            <a:off x="856284" y="533400"/>
            <a:ext cx="6859786" cy="2895600"/>
          </a:xfrm>
        </p:spPr>
        <p:txBody>
          <a:bodyPr anchor="ctr">
            <a:normAutofit/>
          </a:bodyPr>
          <a:lstStyle>
            <a:lvl1pPr algn="l">
              <a:defRPr sz="2800" b="0" cap="all">
                <a:solidFill>
                  <a:schemeClr val="tx1"/>
                </a:solidFill>
              </a:defRPr>
            </a:lvl1pPr>
          </a:lstStyle>
          <a:p>
            <a:r>
              <a:rPr lang="tr-TR"/>
              <a:t>Asıl başlık stilini düzenlemek için tıklayın</a:t>
            </a:r>
            <a:endParaRPr lang="en-US" dirty="0"/>
          </a:p>
        </p:txBody>
      </p:sp>
      <p:sp>
        <p:nvSpPr>
          <p:cNvPr id="10" name="Text Placeholder 9"/>
          <p:cNvSpPr>
            <a:spLocks noGrp="1"/>
          </p:cNvSpPr>
          <p:nvPr>
            <p:ph type="body" sz="quarter" idx="13"/>
          </p:nvPr>
        </p:nvSpPr>
        <p:spPr>
          <a:xfrm>
            <a:off x="533400" y="3886200"/>
            <a:ext cx="6382361" cy="1049866"/>
          </a:xfrm>
        </p:spPr>
        <p:txBody>
          <a:bodyPr vert="horz" lIns="91440" tIns="45720" rIns="91440" bIns="45720" rtlCol="0" anchor="b">
            <a:normAutofit/>
          </a:bodyPr>
          <a:lstStyle>
            <a:lvl1pPr>
              <a:buNone/>
              <a:defRPr lang="en-US" sz="2000" b="0" cap="all" dirty="0">
                <a:ln w="3175" cmpd="sng">
                  <a:noFill/>
                </a:ln>
                <a:solidFill>
                  <a:schemeClr val="tx1"/>
                </a:solidFill>
                <a:effectLst/>
              </a:defRPr>
            </a:lvl1pPr>
          </a:lstStyle>
          <a:p>
            <a:pPr marL="0" lvl="0">
              <a:spcBef>
                <a:spcPct val="0"/>
              </a:spcBef>
              <a:buNone/>
            </a:pPr>
            <a:r>
              <a:rPr lang="tr-TR"/>
              <a:t>Asıl metin stillerini düzenlemek için tıklayın</a:t>
            </a:r>
          </a:p>
        </p:txBody>
      </p:sp>
      <p:sp>
        <p:nvSpPr>
          <p:cNvPr id="3" name="Text Placeholder 2"/>
          <p:cNvSpPr>
            <a:spLocks noGrp="1"/>
          </p:cNvSpPr>
          <p:nvPr>
            <p:ph type="body" idx="1"/>
          </p:nvPr>
        </p:nvSpPr>
        <p:spPr>
          <a:xfrm>
            <a:off x="533400" y="4953000"/>
            <a:ext cx="6382360" cy="10668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pPr>
              <a:defRPr/>
            </a:pPr>
            <a:fld id="{1B3613AE-96BA-4BDA-8BF2-A9638EA6713F}" type="datetimeFigureOut">
              <a:rPr lang="tr-TR" smtClean="0"/>
              <a:pPr>
                <a:defRPr/>
              </a:pPr>
              <a:t>5.09.2020</a:t>
            </a:fld>
            <a:endParaRPr lang="tr-TR"/>
          </a:p>
        </p:txBody>
      </p:sp>
      <p:sp>
        <p:nvSpPr>
          <p:cNvPr id="5" name="Footer Placeholder 4"/>
          <p:cNvSpPr>
            <a:spLocks noGrp="1"/>
          </p:cNvSpPr>
          <p:nvPr>
            <p:ph type="ftr" sz="quarter" idx="11"/>
          </p:nvPr>
        </p:nvSpPr>
        <p:spPr/>
        <p:txBody>
          <a:bodyPr/>
          <a:lstStyle/>
          <a:p>
            <a:pPr>
              <a:defRPr/>
            </a:pPr>
            <a:endParaRPr lang="tr-TR"/>
          </a:p>
        </p:txBody>
      </p:sp>
      <p:sp>
        <p:nvSpPr>
          <p:cNvPr id="6" name="Slide Number Placeholder 5"/>
          <p:cNvSpPr>
            <a:spLocks noGrp="1"/>
          </p:cNvSpPr>
          <p:nvPr>
            <p:ph type="sldNum" sz="quarter" idx="12"/>
          </p:nvPr>
        </p:nvSpPr>
        <p:spPr/>
        <p:txBody>
          <a:bodyPr/>
          <a:lstStyle/>
          <a:p>
            <a:pPr>
              <a:defRPr/>
            </a:pPr>
            <a:fld id="{FB7DE0A9-2568-45B3-8081-6FD6712FBBA7}" type="slidenum">
              <a:rPr lang="tr-TR" smtClean="0"/>
              <a:pPr>
                <a:defRPr/>
              </a:pPr>
              <a:t>‹#›</a:t>
            </a:fld>
            <a:endParaRPr lang="tr-TR"/>
          </a:p>
        </p:txBody>
      </p:sp>
      <p:sp>
        <p:nvSpPr>
          <p:cNvPr id="14" name="TextBox 13"/>
          <p:cNvSpPr txBox="1"/>
          <p:nvPr/>
        </p:nvSpPr>
        <p:spPr>
          <a:xfrm>
            <a:off x="228600" y="710624"/>
            <a:ext cx="457319"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7696200" y="2768601"/>
            <a:ext cx="457319"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326108318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533400" y="533400"/>
            <a:ext cx="7525658" cy="2895600"/>
          </a:xfrm>
        </p:spPr>
        <p:txBody>
          <a:bodyPr vert="horz" lIns="91440" tIns="45720" rIns="91440" bIns="45720" rtlCol="0" anchor="ctr">
            <a:normAutofit/>
          </a:bodyPr>
          <a:lstStyle>
            <a:lvl1pPr>
              <a:defRPr lang="en-US" sz="2800" b="0" dirty="0"/>
            </a:lvl1pPr>
          </a:lstStyle>
          <a:p>
            <a:pPr marL="0" lvl="0"/>
            <a:r>
              <a:rPr lang="tr-TR"/>
              <a:t>Asıl başlık stilini düzenlemek için tıklayın</a:t>
            </a:r>
            <a:endParaRPr lang="en-US" dirty="0"/>
          </a:p>
        </p:txBody>
      </p:sp>
      <p:sp>
        <p:nvSpPr>
          <p:cNvPr id="10" name="Text Placeholder 9"/>
          <p:cNvSpPr>
            <a:spLocks noGrp="1"/>
          </p:cNvSpPr>
          <p:nvPr>
            <p:ph type="body" sz="quarter" idx="13"/>
          </p:nvPr>
        </p:nvSpPr>
        <p:spPr>
          <a:xfrm>
            <a:off x="533400" y="3928534"/>
            <a:ext cx="6382361" cy="838200"/>
          </a:xfrm>
        </p:spPr>
        <p:txBody>
          <a:bodyPr vert="horz" lIns="91440" tIns="45720" rIns="91440" bIns="45720" rtlCol="0" anchor="b">
            <a:normAutofit/>
          </a:bodyPr>
          <a:lstStyle>
            <a:lvl1pPr>
              <a:buNone/>
              <a:defRPr lang="en-US" sz="2000" b="0" cap="all" dirty="0">
                <a:ln w="3175" cmpd="sng">
                  <a:noFill/>
                </a:ln>
                <a:solidFill>
                  <a:schemeClr val="tx1"/>
                </a:solidFill>
                <a:effectLst/>
              </a:defRPr>
            </a:lvl1pPr>
          </a:lstStyle>
          <a:p>
            <a:pPr marL="0" lvl="0">
              <a:spcBef>
                <a:spcPct val="0"/>
              </a:spcBef>
              <a:buNone/>
            </a:pPr>
            <a:r>
              <a:rPr lang="tr-TR"/>
              <a:t>Asıl metin stillerini düzenlemek için tıklayın</a:t>
            </a:r>
          </a:p>
        </p:txBody>
      </p:sp>
      <p:sp>
        <p:nvSpPr>
          <p:cNvPr id="3" name="Text Placeholder 2"/>
          <p:cNvSpPr>
            <a:spLocks noGrp="1"/>
          </p:cNvSpPr>
          <p:nvPr>
            <p:ph type="body" idx="1"/>
          </p:nvPr>
        </p:nvSpPr>
        <p:spPr>
          <a:xfrm>
            <a:off x="533400" y="4766735"/>
            <a:ext cx="6382360" cy="1253065"/>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pPr>
              <a:defRPr/>
            </a:pPr>
            <a:fld id="{1B3613AE-96BA-4BDA-8BF2-A9638EA6713F}" type="datetimeFigureOut">
              <a:rPr lang="tr-TR" smtClean="0"/>
              <a:pPr>
                <a:defRPr/>
              </a:pPr>
              <a:t>5.09.2020</a:t>
            </a:fld>
            <a:endParaRPr lang="tr-TR"/>
          </a:p>
        </p:txBody>
      </p:sp>
      <p:sp>
        <p:nvSpPr>
          <p:cNvPr id="5" name="Footer Placeholder 4"/>
          <p:cNvSpPr>
            <a:spLocks noGrp="1"/>
          </p:cNvSpPr>
          <p:nvPr>
            <p:ph type="ftr" sz="quarter" idx="11"/>
          </p:nvPr>
        </p:nvSpPr>
        <p:spPr/>
        <p:txBody>
          <a:bodyPr/>
          <a:lstStyle/>
          <a:p>
            <a:pPr>
              <a:defRPr/>
            </a:pPr>
            <a:endParaRPr lang="tr-TR"/>
          </a:p>
        </p:txBody>
      </p:sp>
      <p:sp>
        <p:nvSpPr>
          <p:cNvPr id="6" name="Slide Number Placeholder 5"/>
          <p:cNvSpPr>
            <a:spLocks noGrp="1"/>
          </p:cNvSpPr>
          <p:nvPr>
            <p:ph type="sldNum" sz="quarter" idx="12"/>
          </p:nvPr>
        </p:nvSpPr>
        <p:spPr/>
        <p:txBody>
          <a:bodyPr/>
          <a:lstStyle/>
          <a:p>
            <a:pPr>
              <a:defRPr/>
            </a:pPr>
            <a:fld id="{FB7DE0A9-2568-45B3-8081-6FD6712FBBA7}" type="slidenum">
              <a:rPr lang="tr-TR" smtClean="0"/>
              <a:pPr>
                <a:defRPr/>
              </a:pPr>
              <a:t>‹#›</a:t>
            </a:fld>
            <a:endParaRPr lang="tr-TR"/>
          </a:p>
        </p:txBody>
      </p:sp>
    </p:spTree>
    <p:extLst>
      <p:ext uri="{BB962C8B-B14F-4D97-AF65-F5344CB8AC3E}">
        <p14:creationId xmlns:p14="http://schemas.microsoft.com/office/powerpoint/2010/main" val="219936037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a:xfrm>
            <a:off x="533400" y="4495800"/>
            <a:ext cx="6554867" cy="1524000"/>
          </a:xfrm>
        </p:spPr>
        <p:txBody>
          <a:bodyPr>
            <a:normAutofit/>
          </a:bodyPr>
          <a:lstStyle>
            <a:lvl1pPr algn="l">
              <a:defRPr sz="2800"/>
            </a:lvl1pPr>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533400" y="533401"/>
            <a:ext cx="6554867" cy="3767670"/>
          </a:xfrm>
        </p:spPr>
        <p:txBody>
          <a:bodyPr vert="eaVert" ancho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pPr>
              <a:defRPr/>
            </a:pPr>
            <a:fld id="{1B3613AE-96BA-4BDA-8BF2-A9638EA6713F}" type="datetimeFigureOut">
              <a:rPr lang="tr-TR" smtClean="0"/>
              <a:pPr>
                <a:defRPr/>
              </a:pPr>
              <a:t>5.09.2020</a:t>
            </a:fld>
            <a:endParaRPr lang="tr-TR"/>
          </a:p>
        </p:txBody>
      </p:sp>
      <p:sp>
        <p:nvSpPr>
          <p:cNvPr id="5" name="Footer Placeholder 4"/>
          <p:cNvSpPr>
            <a:spLocks noGrp="1"/>
          </p:cNvSpPr>
          <p:nvPr>
            <p:ph type="ftr" sz="quarter" idx="11"/>
          </p:nvPr>
        </p:nvSpPr>
        <p:spPr/>
        <p:txBody>
          <a:bodyPr/>
          <a:lstStyle/>
          <a:p>
            <a:pPr>
              <a:defRPr/>
            </a:pPr>
            <a:endParaRPr lang="tr-TR"/>
          </a:p>
        </p:txBody>
      </p:sp>
      <p:sp>
        <p:nvSpPr>
          <p:cNvPr id="6" name="Slide Number Placeholder 5"/>
          <p:cNvSpPr>
            <a:spLocks noGrp="1"/>
          </p:cNvSpPr>
          <p:nvPr>
            <p:ph type="sldNum" sz="quarter" idx="12"/>
          </p:nvPr>
        </p:nvSpPr>
        <p:spPr/>
        <p:txBody>
          <a:bodyPr/>
          <a:lstStyle/>
          <a:p>
            <a:pPr>
              <a:defRPr/>
            </a:pPr>
            <a:fld id="{FB7DE0A9-2568-45B3-8081-6FD6712FBBA7}" type="slidenum">
              <a:rPr lang="tr-TR" smtClean="0"/>
              <a:pPr>
                <a:defRPr/>
              </a:pPr>
              <a:t>‹#›</a:t>
            </a:fld>
            <a:endParaRPr lang="tr-TR"/>
          </a:p>
        </p:txBody>
      </p:sp>
    </p:spTree>
    <p:extLst>
      <p:ext uri="{BB962C8B-B14F-4D97-AF65-F5344CB8AC3E}">
        <p14:creationId xmlns:p14="http://schemas.microsoft.com/office/powerpoint/2010/main" val="364900980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66406" y="533400"/>
            <a:ext cx="2044194" cy="4419600"/>
          </a:xfrm>
        </p:spPr>
        <p:txBody>
          <a:bodyPr vert="eaVert">
            <a:normAutofit/>
          </a:bodyPr>
          <a:lstStyle>
            <a:lvl1pPr>
              <a:defRPr sz="2800"/>
            </a:lvl1pPr>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533400" y="533400"/>
            <a:ext cx="5850012" cy="5486400"/>
          </a:xfrm>
        </p:spPr>
        <p:txBody>
          <a:bodyPr vert="eaVert" ancho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pPr>
              <a:defRPr/>
            </a:pPr>
            <a:fld id="{C6E81265-7031-44C2-B966-6450B68E0283}" type="datetimeFigureOut">
              <a:rPr lang="tr-TR" smtClean="0"/>
              <a:pPr>
                <a:defRPr/>
              </a:pPr>
              <a:t>5.09.2020</a:t>
            </a:fld>
            <a:endParaRPr lang="tr-TR"/>
          </a:p>
        </p:txBody>
      </p:sp>
      <p:sp>
        <p:nvSpPr>
          <p:cNvPr id="5" name="Footer Placeholder 4"/>
          <p:cNvSpPr>
            <a:spLocks noGrp="1"/>
          </p:cNvSpPr>
          <p:nvPr>
            <p:ph type="ftr" sz="quarter" idx="11"/>
          </p:nvPr>
        </p:nvSpPr>
        <p:spPr/>
        <p:txBody>
          <a:bodyPr/>
          <a:lstStyle/>
          <a:p>
            <a:pPr>
              <a:defRPr/>
            </a:pPr>
            <a:endParaRPr lang="tr-TR"/>
          </a:p>
        </p:txBody>
      </p:sp>
      <p:sp>
        <p:nvSpPr>
          <p:cNvPr id="6" name="Slide Number Placeholder 5"/>
          <p:cNvSpPr>
            <a:spLocks noGrp="1"/>
          </p:cNvSpPr>
          <p:nvPr>
            <p:ph type="sldNum" sz="quarter" idx="12"/>
          </p:nvPr>
        </p:nvSpPr>
        <p:spPr/>
        <p:txBody>
          <a:bodyPr/>
          <a:lstStyle/>
          <a:p>
            <a:pPr>
              <a:defRPr/>
            </a:pPr>
            <a:fld id="{B8A4CF0F-2340-4EE4-BD5F-9CCEBAE9D110}" type="slidenum">
              <a:rPr lang="tr-TR" smtClean="0"/>
              <a:pPr>
                <a:defRPr/>
              </a:pPr>
              <a:t>‹#›</a:t>
            </a:fld>
            <a:endParaRPr lang="tr-TR"/>
          </a:p>
        </p:txBody>
      </p:sp>
    </p:spTree>
    <p:extLst>
      <p:ext uri="{BB962C8B-B14F-4D97-AF65-F5344CB8AC3E}">
        <p14:creationId xmlns:p14="http://schemas.microsoft.com/office/powerpoint/2010/main" val="4120340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533400" y="4495800"/>
            <a:ext cx="6554867" cy="1524000"/>
          </a:xfrm>
        </p:spPr>
        <p:txBody>
          <a:bodyPr/>
          <a:lstStyle/>
          <a:p>
            <a:r>
              <a:rPr lang="tr-TR"/>
              <a:t>Asıl başlık stilini düzenlemek için tıklayın</a:t>
            </a:r>
            <a:endParaRPr lang="en-US" dirty="0"/>
          </a:p>
        </p:txBody>
      </p:sp>
      <p:sp>
        <p:nvSpPr>
          <p:cNvPr id="3" name="Content Placeholder 2"/>
          <p:cNvSpPr>
            <a:spLocks noGrp="1"/>
          </p:cNvSpPr>
          <p:nvPr>
            <p:ph idx="1"/>
          </p:nvPr>
        </p:nvSpPr>
        <p:spPr>
          <a:xfrm>
            <a:off x="533400" y="533400"/>
            <a:ext cx="6554867" cy="3767670"/>
          </a:xfrm>
        </p:spPr>
        <p:txBody>
          <a:bodyPr anchor="ct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pPr>
              <a:defRPr/>
            </a:pPr>
            <a:fld id="{D01431E2-8913-4F5E-8E92-4C70EEC32242}" type="datetimeFigureOut">
              <a:rPr lang="tr-TR" smtClean="0"/>
              <a:pPr>
                <a:defRPr/>
              </a:pPr>
              <a:t>5.09.2020</a:t>
            </a:fld>
            <a:endParaRPr lang="tr-TR"/>
          </a:p>
        </p:txBody>
      </p:sp>
      <p:sp>
        <p:nvSpPr>
          <p:cNvPr id="5" name="Footer Placeholder 4"/>
          <p:cNvSpPr>
            <a:spLocks noGrp="1"/>
          </p:cNvSpPr>
          <p:nvPr>
            <p:ph type="ftr" sz="quarter" idx="11"/>
          </p:nvPr>
        </p:nvSpPr>
        <p:spPr/>
        <p:txBody>
          <a:bodyPr/>
          <a:lstStyle/>
          <a:p>
            <a:pPr>
              <a:defRPr/>
            </a:pPr>
            <a:endParaRPr lang="tr-TR"/>
          </a:p>
        </p:txBody>
      </p:sp>
      <p:sp>
        <p:nvSpPr>
          <p:cNvPr id="6" name="Slide Number Placeholder 5"/>
          <p:cNvSpPr>
            <a:spLocks noGrp="1"/>
          </p:cNvSpPr>
          <p:nvPr>
            <p:ph type="sldNum" sz="quarter" idx="12"/>
          </p:nvPr>
        </p:nvSpPr>
        <p:spPr/>
        <p:txBody>
          <a:bodyPr/>
          <a:lstStyle/>
          <a:p>
            <a:pPr>
              <a:defRPr/>
            </a:pPr>
            <a:fld id="{20A7D23A-A411-4407-913E-1435082C9B9F}" type="slidenum">
              <a:rPr lang="tr-TR" smtClean="0"/>
              <a:pPr>
                <a:defRPr/>
              </a:pPr>
              <a:t>‹#›</a:t>
            </a:fld>
            <a:endParaRPr lang="tr-TR"/>
          </a:p>
        </p:txBody>
      </p:sp>
    </p:spTree>
    <p:extLst>
      <p:ext uri="{BB962C8B-B14F-4D97-AF65-F5344CB8AC3E}">
        <p14:creationId xmlns:p14="http://schemas.microsoft.com/office/powerpoint/2010/main" val="71879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Title 1"/>
          <p:cNvSpPr>
            <a:spLocks noGrp="1"/>
          </p:cNvSpPr>
          <p:nvPr>
            <p:ph type="title"/>
          </p:nvPr>
        </p:nvSpPr>
        <p:spPr>
          <a:xfrm>
            <a:off x="533400" y="1981199"/>
            <a:ext cx="6402468" cy="2319867"/>
          </a:xfrm>
        </p:spPr>
        <p:txBody>
          <a:bodyPr anchor="b">
            <a:normAutofit/>
          </a:bodyPr>
          <a:lstStyle>
            <a:lvl1pPr algn="l">
              <a:defRPr sz="3200" b="0" cap="all"/>
            </a:lvl1pPr>
          </a:lstStyle>
          <a:p>
            <a:r>
              <a:rPr lang="tr-TR"/>
              <a:t>Asıl başlık stilini düzenlemek için tıklayın</a:t>
            </a:r>
            <a:endParaRPr lang="en-US" dirty="0"/>
          </a:p>
        </p:txBody>
      </p:sp>
      <p:sp>
        <p:nvSpPr>
          <p:cNvPr id="3" name="Text Placeholder 2"/>
          <p:cNvSpPr>
            <a:spLocks noGrp="1"/>
          </p:cNvSpPr>
          <p:nvPr>
            <p:ph type="body" idx="1"/>
          </p:nvPr>
        </p:nvSpPr>
        <p:spPr>
          <a:xfrm>
            <a:off x="533400" y="4487333"/>
            <a:ext cx="6402467" cy="1532467"/>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pPr>
              <a:defRPr/>
            </a:pPr>
            <a:fld id="{1B3613AE-96BA-4BDA-8BF2-A9638EA6713F}" type="datetimeFigureOut">
              <a:rPr lang="tr-TR" smtClean="0"/>
              <a:pPr>
                <a:defRPr/>
              </a:pPr>
              <a:t>5.09.2020</a:t>
            </a:fld>
            <a:endParaRPr lang="tr-TR"/>
          </a:p>
        </p:txBody>
      </p:sp>
      <p:sp>
        <p:nvSpPr>
          <p:cNvPr id="5" name="Footer Placeholder 4"/>
          <p:cNvSpPr>
            <a:spLocks noGrp="1"/>
          </p:cNvSpPr>
          <p:nvPr>
            <p:ph type="ftr" sz="quarter" idx="11"/>
          </p:nvPr>
        </p:nvSpPr>
        <p:spPr/>
        <p:txBody>
          <a:bodyPr/>
          <a:lstStyle/>
          <a:p>
            <a:pPr>
              <a:defRPr/>
            </a:pPr>
            <a:endParaRPr lang="tr-TR"/>
          </a:p>
        </p:txBody>
      </p:sp>
      <p:sp>
        <p:nvSpPr>
          <p:cNvPr id="6" name="Slide Number Placeholder 5"/>
          <p:cNvSpPr>
            <a:spLocks noGrp="1"/>
          </p:cNvSpPr>
          <p:nvPr>
            <p:ph type="sldNum" sz="quarter" idx="12"/>
          </p:nvPr>
        </p:nvSpPr>
        <p:spPr/>
        <p:txBody>
          <a:bodyPr/>
          <a:lstStyle/>
          <a:p>
            <a:pPr>
              <a:defRPr/>
            </a:pPr>
            <a:fld id="{FB7DE0A9-2568-45B3-8081-6FD6712FBBA7}" type="slidenum">
              <a:rPr lang="tr-TR" smtClean="0"/>
              <a:pPr>
                <a:defRPr/>
              </a:pPr>
              <a:t>‹#›</a:t>
            </a:fld>
            <a:endParaRPr lang="tr-TR"/>
          </a:p>
        </p:txBody>
      </p:sp>
    </p:spTree>
    <p:extLst>
      <p:ext uri="{BB962C8B-B14F-4D97-AF65-F5344CB8AC3E}">
        <p14:creationId xmlns:p14="http://schemas.microsoft.com/office/powerpoint/2010/main" val="15092327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a:xfrm>
            <a:off x="533400" y="4495800"/>
            <a:ext cx="6554867" cy="1524000"/>
          </a:xfrm>
        </p:spPr>
        <p:txBody>
          <a:bodyPr>
            <a:normAutofit/>
          </a:bodyPr>
          <a:lstStyle>
            <a:lvl1pPr>
              <a:defRPr sz="3200"/>
            </a:lvl1pPr>
          </a:lstStyle>
          <a:p>
            <a:r>
              <a:rPr lang="tr-TR"/>
              <a:t>Asıl başlık stilini düzenlemek için tıklayın</a:t>
            </a:r>
            <a:endParaRPr lang="en-US" dirty="0"/>
          </a:p>
        </p:txBody>
      </p:sp>
      <p:sp>
        <p:nvSpPr>
          <p:cNvPr id="11" name="Content Placeholder 3"/>
          <p:cNvSpPr>
            <a:spLocks noGrp="1"/>
          </p:cNvSpPr>
          <p:nvPr>
            <p:ph sz="half" idx="13"/>
          </p:nvPr>
        </p:nvSpPr>
        <p:spPr>
          <a:xfrm>
            <a:off x="533400" y="533400"/>
            <a:ext cx="3949967" cy="3767667"/>
          </a:xfrm>
        </p:spPr>
        <p:txBody>
          <a:bodyPr anchor="ct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12" name="Content Placeholder 5"/>
          <p:cNvSpPr>
            <a:spLocks noGrp="1"/>
          </p:cNvSpPr>
          <p:nvPr>
            <p:ph sz="quarter" idx="4"/>
          </p:nvPr>
        </p:nvSpPr>
        <p:spPr>
          <a:xfrm>
            <a:off x="4662362" y="533400"/>
            <a:ext cx="3948238" cy="3759200"/>
          </a:xfrm>
        </p:spPr>
        <p:txBody>
          <a:bodyPr anchor="ct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pPr>
              <a:defRPr/>
            </a:pPr>
            <a:fld id="{1B3613AE-96BA-4BDA-8BF2-A9638EA6713F}" type="datetimeFigureOut">
              <a:rPr lang="tr-TR" smtClean="0"/>
              <a:pPr>
                <a:defRPr/>
              </a:pPr>
              <a:t>5.09.2020</a:t>
            </a:fld>
            <a:endParaRPr lang="tr-TR"/>
          </a:p>
        </p:txBody>
      </p:sp>
      <p:sp>
        <p:nvSpPr>
          <p:cNvPr id="6" name="Footer Placeholder 5"/>
          <p:cNvSpPr>
            <a:spLocks noGrp="1"/>
          </p:cNvSpPr>
          <p:nvPr>
            <p:ph type="ftr" sz="quarter" idx="11"/>
          </p:nvPr>
        </p:nvSpPr>
        <p:spPr/>
        <p:txBody>
          <a:bodyPr/>
          <a:lstStyle/>
          <a:p>
            <a:pPr>
              <a:defRPr/>
            </a:pPr>
            <a:endParaRPr lang="tr-TR"/>
          </a:p>
        </p:txBody>
      </p:sp>
      <p:sp>
        <p:nvSpPr>
          <p:cNvPr id="7" name="Slide Number Placeholder 6"/>
          <p:cNvSpPr>
            <a:spLocks noGrp="1"/>
          </p:cNvSpPr>
          <p:nvPr>
            <p:ph type="sldNum" sz="quarter" idx="12"/>
          </p:nvPr>
        </p:nvSpPr>
        <p:spPr/>
        <p:txBody>
          <a:bodyPr/>
          <a:lstStyle/>
          <a:p>
            <a:pPr>
              <a:defRPr/>
            </a:pPr>
            <a:fld id="{FB7DE0A9-2568-45B3-8081-6FD6712FBBA7}" type="slidenum">
              <a:rPr lang="tr-TR" smtClean="0"/>
              <a:pPr>
                <a:defRPr/>
              </a:pPr>
              <a:t>‹#›</a:t>
            </a:fld>
            <a:endParaRPr lang="tr-TR"/>
          </a:p>
        </p:txBody>
      </p:sp>
    </p:spTree>
    <p:extLst>
      <p:ext uri="{BB962C8B-B14F-4D97-AF65-F5344CB8AC3E}">
        <p14:creationId xmlns:p14="http://schemas.microsoft.com/office/powerpoint/2010/main" val="15364519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533400" y="4495800"/>
            <a:ext cx="6554867" cy="1524000"/>
          </a:xfrm>
        </p:spPr>
        <p:txBody>
          <a:bodyPr>
            <a:normAutofit/>
          </a:bodyPr>
          <a:lstStyle>
            <a:lvl1pPr>
              <a:defRPr sz="3200"/>
            </a:lvl1pPr>
          </a:lstStyle>
          <a:p>
            <a:r>
              <a:rPr lang="tr-TR"/>
              <a:t>Asıl başlık stilini düzenlemek için tıklayın</a:t>
            </a:r>
            <a:endParaRPr lang="en-US" dirty="0"/>
          </a:p>
        </p:txBody>
      </p:sp>
      <p:sp>
        <p:nvSpPr>
          <p:cNvPr id="3" name="Text Placeholder 2"/>
          <p:cNvSpPr>
            <a:spLocks noGrp="1"/>
          </p:cNvSpPr>
          <p:nvPr>
            <p:ph type="body" idx="1"/>
          </p:nvPr>
        </p:nvSpPr>
        <p:spPr>
          <a:xfrm>
            <a:off x="762001" y="533400"/>
            <a:ext cx="3716866" cy="609600"/>
          </a:xfrm>
        </p:spPr>
        <p:txBody>
          <a:bodyPr anchor="b">
            <a:noAutofit/>
          </a:bodyPr>
          <a:lstStyle>
            <a:lvl1pPr marL="0" indent="0">
              <a:buNone/>
              <a:defRPr sz="2400" b="0" cap="all">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Content Placeholder 3"/>
          <p:cNvSpPr>
            <a:spLocks noGrp="1"/>
          </p:cNvSpPr>
          <p:nvPr>
            <p:ph sz="half" idx="2"/>
          </p:nvPr>
        </p:nvSpPr>
        <p:spPr>
          <a:xfrm>
            <a:off x="533399" y="1143000"/>
            <a:ext cx="3945467" cy="3158067"/>
          </a:xfrm>
        </p:spPr>
        <p:txBody>
          <a:bodyPr anchor="t">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4855016" y="566738"/>
            <a:ext cx="3764051" cy="576262"/>
          </a:xfrm>
        </p:spPr>
        <p:txBody>
          <a:bodyPr anchor="b">
            <a:noAutofit/>
          </a:bodyPr>
          <a:lstStyle>
            <a:lvl1pPr marL="0" indent="0">
              <a:buNone/>
              <a:defRPr sz="2400" b="0" cap="all">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Content Placeholder 5"/>
          <p:cNvSpPr>
            <a:spLocks noGrp="1"/>
          </p:cNvSpPr>
          <p:nvPr>
            <p:ph sz="quarter" idx="4"/>
          </p:nvPr>
        </p:nvSpPr>
        <p:spPr>
          <a:xfrm>
            <a:off x="4662362" y="1143000"/>
            <a:ext cx="3956705" cy="3149600"/>
          </a:xfrm>
        </p:spPr>
        <p:txBody>
          <a:bodyPr anchor="t">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pPr>
              <a:defRPr/>
            </a:pPr>
            <a:fld id="{C412BE9E-9A8E-45AF-9098-4076A1FE4BCC}" type="datetimeFigureOut">
              <a:rPr lang="tr-TR" smtClean="0"/>
              <a:pPr>
                <a:defRPr/>
              </a:pPr>
              <a:t>5.09.2020</a:t>
            </a:fld>
            <a:endParaRPr lang="tr-TR"/>
          </a:p>
        </p:txBody>
      </p:sp>
      <p:sp>
        <p:nvSpPr>
          <p:cNvPr id="8" name="Footer Placeholder 7"/>
          <p:cNvSpPr>
            <a:spLocks noGrp="1"/>
          </p:cNvSpPr>
          <p:nvPr>
            <p:ph type="ftr" sz="quarter" idx="11"/>
          </p:nvPr>
        </p:nvSpPr>
        <p:spPr/>
        <p:txBody>
          <a:bodyPr/>
          <a:lstStyle/>
          <a:p>
            <a:pPr>
              <a:defRPr/>
            </a:pPr>
            <a:endParaRPr lang="tr-TR"/>
          </a:p>
        </p:txBody>
      </p:sp>
      <p:sp>
        <p:nvSpPr>
          <p:cNvPr id="9" name="Slide Number Placeholder 8"/>
          <p:cNvSpPr>
            <a:spLocks noGrp="1"/>
          </p:cNvSpPr>
          <p:nvPr>
            <p:ph type="sldNum" sz="quarter" idx="12"/>
          </p:nvPr>
        </p:nvSpPr>
        <p:spPr/>
        <p:txBody>
          <a:bodyPr/>
          <a:lstStyle/>
          <a:p>
            <a:pPr>
              <a:defRPr/>
            </a:pPr>
            <a:fld id="{7438B185-14AE-4699-BE57-7FDA06F1E401}" type="slidenum">
              <a:rPr lang="tr-TR" smtClean="0"/>
              <a:pPr>
                <a:defRPr/>
              </a:pPr>
              <a:t>‹#›</a:t>
            </a:fld>
            <a:endParaRPr lang="tr-TR"/>
          </a:p>
        </p:txBody>
      </p:sp>
    </p:spTree>
    <p:extLst>
      <p:ext uri="{BB962C8B-B14F-4D97-AF65-F5344CB8AC3E}">
        <p14:creationId xmlns:p14="http://schemas.microsoft.com/office/powerpoint/2010/main" val="346094487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a:xfrm>
            <a:off x="533400" y="4495800"/>
            <a:ext cx="6554867" cy="1524000"/>
          </a:xfrm>
        </p:spPr>
        <p:txBody>
          <a:bodyPr>
            <a:normAutofit/>
          </a:bodyPr>
          <a:lstStyle>
            <a:lvl1pPr>
              <a:defRPr sz="3200"/>
            </a:lvl1p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pPr>
              <a:defRPr/>
            </a:pPr>
            <a:fld id="{F92FD95E-4BAC-47CC-99C1-4B2156831D93}" type="datetimeFigureOut">
              <a:rPr lang="tr-TR" smtClean="0"/>
              <a:pPr>
                <a:defRPr/>
              </a:pPr>
              <a:t>5.09.2020</a:t>
            </a:fld>
            <a:endParaRPr lang="tr-TR"/>
          </a:p>
        </p:txBody>
      </p:sp>
      <p:sp>
        <p:nvSpPr>
          <p:cNvPr id="4" name="Footer Placeholder 3"/>
          <p:cNvSpPr>
            <a:spLocks noGrp="1"/>
          </p:cNvSpPr>
          <p:nvPr>
            <p:ph type="ftr" sz="quarter" idx="11"/>
          </p:nvPr>
        </p:nvSpPr>
        <p:spPr/>
        <p:txBody>
          <a:bodyPr/>
          <a:lstStyle/>
          <a:p>
            <a:pPr>
              <a:defRPr/>
            </a:pPr>
            <a:endParaRPr lang="tr-TR"/>
          </a:p>
        </p:txBody>
      </p:sp>
      <p:sp>
        <p:nvSpPr>
          <p:cNvPr id="5" name="Slide Number Placeholder 4"/>
          <p:cNvSpPr>
            <a:spLocks noGrp="1"/>
          </p:cNvSpPr>
          <p:nvPr>
            <p:ph type="sldNum" sz="quarter" idx="12"/>
          </p:nvPr>
        </p:nvSpPr>
        <p:spPr/>
        <p:txBody>
          <a:bodyPr/>
          <a:lstStyle/>
          <a:p>
            <a:pPr>
              <a:defRPr/>
            </a:pPr>
            <a:fld id="{D3CDFA34-F83C-4E16-B725-8DAA89696D4E}" type="slidenum">
              <a:rPr lang="tr-TR" smtClean="0"/>
              <a:pPr>
                <a:defRPr/>
              </a:pPr>
              <a:t>‹#›</a:t>
            </a:fld>
            <a:endParaRPr lang="tr-TR"/>
          </a:p>
        </p:txBody>
      </p:sp>
    </p:spTree>
    <p:extLst>
      <p:ext uri="{BB962C8B-B14F-4D97-AF65-F5344CB8AC3E}">
        <p14:creationId xmlns:p14="http://schemas.microsoft.com/office/powerpoint/2010/main" val="21149628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DEAEC2B4-6294-437F-9FEC-9C926211B397}" type="datetimeFigureOut">
              <a:rPr lang="tr-TR" smtClean="0"/>
              <a:pPr>
                <a:defRPr/>
              </a:pPr>
              <a:t>5.09.2020</a:t>
            </a:fld>
            <a:endParaRPr lang="tr-TR"/>
          </a:p>
        </p:txBody>
      </p:sp>
      <p:sp>
        <p:nvSpPr>
          <p:cNvPr id="3" name="Footer Placeholder 2"/>
          <p:cNvSpPr>
            <a:spLocks noGrp="1"/>
          </p:cNvSpPr>
          <p:nvPr>
            <p:ph type="ftr" sz="quarter" idx="11"/>
          </p:nvPr>
        </p:nvSpPr>
        <p:spPr/>
        <p:txBody>
          <a:bodyPr/>
          <a:lstStyle/>
          <a:p>
            <a:pPr>
              <a:defRPr/>
            </a:pPr>
            <a:endParaRPr lang="tr-TR"/>
          </a:p>
        </p:txBody>
      </p:sp>
      <p:sp>
        <p:nvSpPr>
          <p:cNvPr id="4" name="Slide Number Placeholder 3"/>
          <p:cNvSpPr>
            <a:spLocks noGrp="1"/>
          </p:cNvSpPr>
          <p:nvPr>
            <p:ph type="sldNum" sz="quarter" idx="12"/>
          </p:nvPr>
        </p:nvSpPr>
        <p:spPr/>
        <p:txBody>
          <a:bodyPr/>
          <a:lstStyle/>
          <a:p>
            <a:pPr>
              <a:defRPr/>
            </a:pPr>
            <a:fld id="{676584B3-41BC-4823-90A1-27A5FD1E54AA}" type="slidenum">
              <a:rPr lang="tr-TR" smtClean="0"/>
              <a:pPr>
                <a:defRPr/>
              </a:pPr>
              <a:t>‹#›</a:t>
            </a:fld>
            <a:endParaRPr lang="tr-TR"/>
          </a:p>
        </p:txBody>
      </p:sp>
    </p:spTree>
    <p:extLst>
      <p:ext uri="{BB962C8B-B14F-4D97-AF65-F5344CB8AC3E}">
        <p14:creationId xmlns:p14="http://schemas.microsoft.com/office/powerpoint/2010/main" val="340183025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5418667" y="533400"/>
            <a:ext cx="3200400" cy="1524000"/>
          </a:xfrm>
        </p:spPr>
        <p:txBody>
          <a:bodyPr anchor="b">
            <a:normAutofit/>
          </a:bodyPr>
          <a:lstStyle>
            <a:lvl1pPr algn="l">
              <a:defRPr sz="2000" b="0"/>
            </a:lvl1pPr>
          </a:lstStyle>
          <a:p>
            <a:r>
              <a:rPr lang="tr-TR"/>
              <a:t>Asıl başlık stilini düzenlemek için tıklayın</a:t>
            </a:r>
            <a:endParaRPr lang="en-US" dirty="0"/>
          </a:p>
        </p:txBody>
      </p:sp>
      <p:sp>
        <p:nvSpPr>
          <p:cNvPr id="3" name="Content Placeholder 2"/>
          <p:cNvSpPr>
            <a:spLocks noGrp="1"/>
          </p:cNvSpPr>
          <p:nvPr>
            <p:ph idx="1"/>
          </p:nvPr>
        </p:nvSpPr>
        <p:spPr>
          <a:xfrm>
            <a:off x="533399" y="533400"/>
            <a:ext cx="4438755" cy="5486400"/>
          </a:xfrm>
        </p:spPr>
        <p:txBody>
          <a:bodyPr anchor="ct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5418667" y="2209802"/>
            <a:ext cx="3200400" cy="2091267"/>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pPr>
              <a:defRPr/>
            </a:pPr>
            <a:fld id="{4F95B640-8218-4F0B-9848-600C18DC864E}" type="datetimeFigureOut">
              <a:rPr lang="tr-TR" smtClean="0"/>
              <a:pPr>
                <a:defRPr/>
              </a:pPr>
              <a:t>5.09.2020</a:t>
            </a:fld>
            <a:endParaRPr lang="tr-TR"/>
          </a:p>
        </p:txBody>
      </p:sp>
      <p:sp>
        <p:nvSpPr>
          <p:cNvPr id="6" name="Footer Placeholder 5"/>
          <p:cNvSpPr>
            <a:spLocks noGrp="1"/>
          </p:cNvSpPr>
          <p:nvPr>
            <p:ph type="ftr" sz="quarter" idx="11"/>
          </p:nvPr>
        </p:nvSpPr>
        <p:spPr/>
        <p:txBody>
          <a:bodyPr/>
          <a:lstStyle/>
          <a:p>
            <a:pPr>
              <a:defRPr/>
            </a:pPr>
            <a:endParaRPr lang="tr-TR"/>
          </a:p>
        </p:txBody>
      </p:sp>
      <p:sp>
        <p:nvSpPr>
          <p:cNvPr id="7" name="Slide Number Placeholder 6"/>
          <p:cNvSpPr>
            <a:spLocks noGrp="1"/>
          </p:cNvSpPr>
          <p:nvPr>
            <p:ph type="sldNum" sz="quarter" idx="12"/>
          </p:nvPr>
        </p:nvSpPr>
        <p:spPr/>
        <p:txBody>
          <a:bodyPr/>
          <a:lstStyle/>
          <a:p>
            <a:pPr>
              <a:defRPr/>
            </a:pPr>
            <a:fld id="{594DA384-4AE1-4F8C-BD5E-F62E41309068}" type="slidenum">
              <a:rPr lang="tr-TR" smtClean="0"/>
              <a:pPr>
                <a:defRPr/>
              </a:pPr>
              <a:t>‹#›</a:t>
            </a:fld>
            <a:endParaRPr lang="tr-TR"/>
          </a:p>
        </p:txBody>
      </p:sp>
    </p:spTree>
    <p:extLst>
      <p:ext uri="{BB962C8B-B14F-4D97-AF65-F5344CB8AC3E}">
        <p14:creationId xmlns:p14="http://schemas.microsoft.com/office/powerpoint/2010/main" val="105571517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4495800" y="1447800"/>
            <a:ext cx="3563258" cy="1143000"/>
          </a:xfrm>
        </p:spPr>
        <p:txBody>
          <a:bodyPr anchor="b">
            <a:normAutofit/>
          </a:bodyPr>
          <a:lstStyle>
            <a:lvl1pPr algn="l">
              <a:defRPr sz="2400" b="0"/>
            </a:lvl1pPr>
          </a:lstStyle>
          <a:p>
            <a:r>
              <a:rPr lang="tr-TR"/>
              <a:t>Asıl başlık stilini düzenlemek için tıklayın</a:t>
            </a:r>
            <a:endParaRPr lang="en-US" dirty="0"/>
          </a:p>
        </p:txBody>
      </p:sp>
      <p:sp>
        <p:nvSpPr>
          <p:cNvPr id="17" name="Picture Placeholder 2"/>
          <p:cNvSpPr>
            <a:spLocks noGrp="1" noChangeAspect="1"/>
          </p:cNvSpPr>
          <p:nvPr>
            <p:ph type="pic" idx="13"/>
          </p:nvPr>
        </p:nvSpPr>
        <p:spPr>
          <a:xfrm>
            <a:off x="762000" y="914400"/>
            <a:ext cx="3280974" cy="48006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simgeye tıklayın</a:t>
            </a:r>
            <a:endParaRPr lang="en-US" dirty="0"/>
          </a:p>
        </p:txBody>
      </p:sp>
      <p:sp>
        <p:nvSpPr>
          <p:cNvPr id="4" name="Text Placeholder 3"/>
          <p:cNvSpPr>
            <a:spLocks noGrp="1"/>
          </p:cNvSpPr>
          <p:nvPr>
            <p:ph type="body" sz="half" idx="2"/>
          </p:nvPr>
        </p:nvSpPr>
        <p:spPr>
          <a:xfrm>
            <a:off x="4496027" y="2743200"/>
            <a:ext cx="3564223" cy="2082800"/>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pPr>
              <a:defRPr/>
            </a:pPr>
            <a:fld id="{1B3613AE-96BA-4BDA-8BF2-A9638EA6713F}" type="datetimeFigureOut">
              <a:rPr lang="tr-TR" smtClean="0"/>
              <a:pPr>
                <a:defRPr/>
              </a:pPr>
              <a:t>5.09.2020</a:t>
            </a:fld>
            <a:endParaRPr lang="tr-TR"/>
          </a:p>
        </p:txBody>
      </p:sp>
      <p:sp>
        <p:nvSpPr>
          <p:cNvPr id="6" name="Footer Placeholder 5"/>
          <p:cNvSpPr>
            <a:spLocks noGrp="1"/>
          </p:cNvSpPr>
          <p:nvPr>
            <p:ph type="ftr" sz="quarter" idx="11"/>
          </p:nvPr>
        </p:nvSpPr>
        <p:spPr>
          <a:xfrm>
            <a:off x="533400" y="6172200"/>
            <a:ext cx="5811724" cy="365125"/>
          </a:xfrm>
        </p:spPr>
        <p:txBody>
          <a:bodyPr/>
          <a:lstStyle/>
          <a:p>
            <a:pPr>
              <a:defRPr/>
            </a:pPr>
            <a:endParaRPr lang="tr-TR"/>
          </a:p>
        </p:txBody>
      </p:sp>
      <p:sp>
        <p:nvSpPr>
          <p:cNvPr id="7" name="Slide Number Placeholder 6"/>
          <p:cNvSpPr>
            <a:spLocks noGrp="1"/>
          </p:cNvSpPr>
          <p:nvPr>
            <p:ph type="sldNum" sz="quarter" idx="12"/>
          </p:nvPr>
        </p:nvSpPr>
        <p:spPr/>
        <p:txBody>
          <a:bodyPr/>
          <a:lstStyle/>
          <a:p>
            <a:pPr>
              <a:defRPr/>
            </a:pPr>
            <a:fld id="{FB7DE0A9-2568-45B3-8081-6FD6712FBBA7}" type="slidenum">
              <a:rPr lang="tr-TR" smtClean="0"/>
              <a:pPr>
                <a:defRPr/>
              </a:pPr>
              <a:t>‹#›</a:t>
            </a:fld>
            <a:endParaRPr lang="tr-TR"/>
          </a:p>
        </p:txBody>
      </p:sp>
    </p:spTree>
    <p:extLst>
      <p:ext uri="{BB962C8B-B14F-4D97-AF65-F5344CB8AC3E}">
        <p14:creationId xmlns:p14="http://schemas.microsoft.com/office/powerpoint/2010/main" val="303056830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7" name="Group 6"/>
          <p:cNvGrpSpPr/>
          <p:nvPr/>
        </p:nvGrpSpPr>
        <p:grpSpPr>
          <a:xfrm>
            <a:off x="6670675" y="3894667"/>
            <a:ext cx="2470456" cy="2658533"/>
            <a:chOff x="6687077" y="3259666"/>
            <a:chExt cx="2981857" cy="3208867"/>
          </a:xfrm>
        </p:grpSpPr>
        <p:cxnSp>
          <p:nvCxnSpPr>
            <p:cNvPr id="8" name="Straight Connector 7"/>
            <p:cNvCxnSpPr/>
            <p:nvPr/>
          </p:nvCxnSpPr>
          <p:spPr>
            <a:xfrm flipH="1">
              <a:off x="8756120" y="3259666"/>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H="1">
              <a:off x="6687077" y="3486677"/>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H="1">
              <a:off x="7772400" y="3581400"/>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flipH="1">
              <a:off x="7923214" y="3433394"/>
              <a:ext cx="1739738" cy="173974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H="1">
              <a:off x="8398935" y="3985317"/>
              <a:ext cx="1264017" cy="1264016"/>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Placeholder 1"/>
          <p:cNvSpPr>
            <a:spLocks noGrp="1"/>
          </p:cNvSpPr>
          <p:nvPr>
            <p:ph type="title"/>
          </p:nvPr>
        </p:nvSpPr>
        <p:spPr>
          <a:xfrm>
            <a:off x="533400" y="4495800"/>
            <a:ext cx="6554867" cy="1524000"/>
          </a:xfrm>
          <a:prstGeom prst="rect">
            <a:avLst/>
          </a:prstGeom>
          <a:effectLst/>
        </p:spPr>
        <p:txBody>
          <a:bodyPr vert="horz" lIns="91440" tIns="45720" rIns="91440" bIns="45720" rtlCol="0" anchor="ctr">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533400" y="533401"/>
            <a:ext cx="6554867" cy="3767670"/>
          </a:xfrm>
          <a:prstGeom prst="rect">
            <a:avLst/>
          </a:prstGeom>
        </p:spPr>
        <p:txBody>
          <a:bodyPr vert="horz" lIns="91440" tIns="45720" rIns="91440" bIns="45720" rtlCol="0" anchor="ct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7430245" y="6172203"/>
            <a:ext cx="1200463" cy="365125"/>
          </a:xfrm>
          <a:prstGeom prst="rect">
            <a:avLst/>
          </a:prstGeom>
        </p:spPr>
        <p:txBody>
          <a:bodyPr vert="horz" lIns="91440" tIns="45720" rIns="91440" bIns="45720" rtlCol="0" anchor="t"/>
          <a:lstStyle>
            <a:lvl1pPr algn="r">
              <a:defRPr sz="1000" b="0" i="0">
                <a:solidFill>
                  <a:schemeClr val="bg2">
                    <a:lumMod val="50000"/>
                  </a:schemeClr>
                </a:solidFill>
                <a:effectLst/>
                <a:latin typeface="+mn-lt"/>
              </a:defRPr>
            </a:lvl1pPr>
          </a:lstStyle>
          <a:p>
            <a:pPr>
              <a:defRPr/>
            </a:pPr>
            <a:fld id="{1B3613AE-96BA-4BDA-8BF2-A9638EA6713F}" type="datetimeFigureOut">
              <a:rPr lang="tr-TR" smtClean="0"/>
              <a:pPr>
                <a:defRPr/>
              </a:pPr>
              <a:t>5.09.2020</a:t>
            </a:fld>
            <a:endParaRPr lang="tr-TR"/>
          </a:p>
        </p:txBody>
      </p:sp>
      <p:sp>
        <p:nvSpPr>
          <p:cNvPr id="5" name="Footer Placeholder 4"/>
          <p:cNvSpPr>
            <a:spLocks noGrp="1"/>
          </p:cNvSpPr>
          <p:nvPr>
            <p:ph type="ftr" sz="quarter" idx="3"/>
          </p:nvPr>
        </p:nvSpPr>
        <p:spPr>
          <a:xfrm>
            <a:off x="533400" y="6172200"/>
            <a:ext cx="5811724" cy="365125"/>
          </a:xfrm>
          <a:prstGeom prst="rect">
            <a:avLst/>
          </a:prstGeom>
        </p:spPr>
        <p:txBody>
          <a:bodyPr vert="horz" lIns="91440" tIns="45720" rIns="91440" bIns="45720" rtlCol="0" anchor="t"/>
          <a:lstStyle>
            <a:lvl1pPr algn="l">
              <a:defRPr sz="1000" b="0" i="0">
                <a:solidFill>
                  <a:schemeClr val="bg2">
                    <a:lumMod val="50000"/>
                  </a:schemeClr>
                </a:solidFill>
                <a:effectLst/>
                <a:latin typeface="+mn-lt"/>
              </a:defRPr>
            </a:lvl1pPr>
          </a:lstStyle>
          <a:p>
            <a:pPr>
              <a:defRPr/>
            </a:pPr>
            <a:endParaRPr lang="tr-TR"/>
          </a:p>
        </p:txBody>
      </p:sp>
      <p:sp>
        <p:nvSpPr>
          <p:cNvPr id="6" name="Slide Number Placeholder 5"/>
          <p:cNvSpPr>
            <a:spLocks noGrp="1"/>
          </p:cNvSpPr>
          <p:nvPr>
            <p:ph type="sldNum" sz="quarter" idx="4"/>
          </p:nvPr>
        </p:nvSpPr>
        <p:spPr>
          <a:xfrm>
            <a:off x="7774426" y="5578478"/>
            <a:ext cx="856907" cy="669925"/>
          </a:xfrm>
          <a:prstGeom prst="rect">
            <a:avLst/>
          </a:prstGeom>
        </p:spPr>
        <p:txBody>
          <a:bodyPr vert="horz" lIns="91440" tIns="45720" rIns="91440" bIns="45720" rtlCol="0" anchor="b"/>
          <a:lstStyle>
            <a:lvl1pPr algn="r">
              <a:defRPr sz="2800" b="0" i="0">
                <a:solidFill>
                  <a:schemeClr val="bg2">
                    <a:lumMod val="50000"/>
                  </a:schemeClr>
                </a:solidFill>
                <a:effectLst/>
                <a:latin typeface="+mn-lt"/>
              </a:defRPr>
            </a:lvl1pPr>
          </a:lstStyle>
          <a:p>
            <a:pPr>
              <a:defRPr/>
            </a:pPr>
            <a:fld id="{FB7DE0A9-2568-45B3-8081-6FD6712FBBA7}" type="slidenum">
              <a:rPr lang="tr-TR" smtClean="0"/>
              <a:pPr>
                <a:defRPr/>
              </a:pPr>
              <a:t>‹#›</a:t>
            </a:fld>
            <a:endParaRPr lang="tr-TR"/>
          </a:p>
        </p:txBody>
      </p:sp>
    </p:spTree>
    <p:extLst>
      <p:ext uri="{BB962C8B-B14F-4D97-AF65-F5344CB8AC3E}">
        <p14:creationId xmlns:p14="http://schemas.microsoft.com/office/powerpoint/2010/main" val="769260474"/>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l" defTabSz="457200" rtl="0" eaLnBrk="1" latinLnBrk="0" hangingPunct="1">
        <a:spcBef>
          <a:spcPct val="0"/>
        </a:spcBef>
        <a:buNone/>
        <a:defRPr sz="32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5.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3" name="Rectangle 2"/>
          <p:cNvSpPr>
            <a:spLocks noGrp="1" noChangeArrowheads="1"/>
          </p:cNvSpPr>
          <p:nvPr>
            <p:ph type="title"/>
          </p:nvPr>
        </p:nvSpPr>
        <p:spPr>
          <a:xfrm>
            <a:off x="755576" y="476672"/>
            <a:ext cx="7632848" cy="1143000"/>
          </a:xfrm>
        </p:spPr>
        <p:txBody>
          <a:bodyPr/>
          <a:lstStyle/>
          <a:p>
            <a:r>
              <a:rPr lang="tr-TR" sz="2800" b="1" dirty="0">
                <a:latin typeface="Comic Sans MS" pitchFamily="66" charset="0"/>
              </a:rPr>
              <a:t>TOPLUMSAL CİNSİYET</a:t>
            </a:r>
          </a:p>
        </p:txBody>
      </p:sp>
      <p:pic>
        <p:nvPicPr>
          <p:cNvPr id="4" name="Resim 3">
            <a:extLst>
              <a:ext uri="{FF2B5EF4-FFF2-40B4-BE49-F238E27FC236}">
                <a16:creationId xmlns:a16="http://schemas.microsoft.com/office/drawing/2014/main" id="{0897ED57-56B1-4678-91A7-60B39AC6DE28}"/>
              </a:ext>
            </a:extLst>
          </p:cNvPr>
          <p:cNvPicPr>
            <a:picLocks noChangeAspect="1"/>
          </p:cNvPicPr>
          <p:nvPr/>
        </p:nvPicPr>
        <p:blipFill>
          <a:blip r:embed="rId2"/>
          <a:stretch>
            <a:fillRect/>
          </a:stretch>
        </p:blipFill>
        <p:spPr>
          <a:xfrm>
            <a:off x="1475656" y="2204864"/>
            <a:ext cx="6381750" cy="3276600"/>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idx="4294967295"/>
          </p:nvPr>
        </p:nvSpPr>
        <p:spPr>
          <a:xfrm>
            <a:off x="914400" y="1628775"/>
            <a:ext cx="8229600" cy="3671888"/>
          </a:xfrm>
        </p:spPr>
        <p:txBody>
          <a:bodyPr rtlCol="0">
            <a:noAutofit/>
          </a:bodyPr>
          <a:lstStyle/>
          <a:p>
            <a:pPr algn="just" fontAlgn="auto">
              <a:spcAft>
                <a:spcPts val="0"/>
              </a:spcAft>
              <a:defRPr/>
            </a:pPr>
            <a:r>
              <a:rPr lang="tr-TR" sz="2800">
                <a:latin typeface="Comic Sans MS" pitchFamily="66" charset="0"/>
              </a:rPr>
              <a:t>Cinsiyet rolleri, toplum üyelerinin cinsiyet beklentileri ve eşitsizliklerinin bastan sorgusuz sualsiz kabulü anlamına gelmekte, böylelikle cinsiyet rollerinin toplumun yapısal ve kültürel özelliklerini biçimlendirdikleri ve yansıttıkları düşünülmektedir. Kadınlar ve erkekler arasındaki farklılık, basit gibi görünse de dünyamızda pek çok bilimsel ve politik tartışmaya neden olmaktadır. </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idx="4294967295"/>
          </p:nvPr>
        </p:nvSpPr>
        <p:spPr>
          <a:xfrm>
            <a:off x="914400" y="1844675"/>
            <a:ext cx="8229600" cy="2841625"/>
          </a:xfrm>
        </p:spPr>
        <p:txBody>
          <a:bodyPr rtlCol="0">
            <a:noAutofit/>
          </a:bodyPr>
          <a:lstStyle/>
          <a:p>
            <a:pPr algn="just" fontAlgn="auto">
              <a:spcAft>
                <a:spcPts val="0"/>
              </a:spcAft>
              <a:defRPr/>
            </a:pPr>
            <a:r>
              <a:rPr lang="tr-TR" sz="2800">
                <a:latin typeface="Comic Sans MS" pitchFamily="66" charset="0"/>
              </a:rPr>
              <a:t>Belirgin farklılıklar olsa bile bu bir cinsin diğer bir cinsten daha iyi olduğunu göstermeyecektir. Feminist kuramcılar sıklıkla cinsiyet ayrımı yapılan toplumlarda erkek ya da maskulen kavramların değerli, kadın ya da feminen kavramların değersiz görülmeye eğilimli olduklarını belirtmişlerdir. </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idx="4294967295"/>
          </p:nvPr>
        </p:nvSpPr>
        <p:spPr>
          <a:xfrm>
            <a:off x="0" y="1700213"/>
            <a:ext cx="8229600" cy="2808287"/>
          </a:xfrm>
        </p:spPr>
        <p:txBody>
          <a:bodyPr rtlCol="0">
            <a:noAutofit/>
          </a:bodyPr>
          <a:lstStyle/>
          <a:p>
            <a:pPr algn="just" fontAlgn="auto">
              <a:spcAft>
                <a:spcPts val="0"/>
              </a:spcAft>
              <a:defRPr/>
            </a:pPr>
            <a:r>
              <a:rPr lang="tr-TR" sz="2800">
                <a:latin typeface="Comic Sans MS" pitchFamily="66" charset="0"/>
              </a:rPr>
              <a:t>Kadın ve erkek arasındaki farklılıklardan, kadına özgü olarak değerlendirilen özellikler çoğu toplumda daha değersiz bulunurken, erkeğe özgü nitelikler yüceltilir. Fakat toplumlardaki bu davranış tutumunun akademik ve bilimsel olarak hiçbir kanıtı ve geçerliliği yoktur.</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idx="4294967295"/>
          </p:nvPr>
        </p:nvSpPr>
        <p:spPr>
          <a:xfrm>
            <a:off x="0" y="1341438"/>
            <a:ext cx="8229600" cy="3240087"/>
          </a:xfrm>
        </p:spPr>
        <p:txBody>
          <a:bodyPr rtlCol="0">
            <a:noAutofit/>
          </a:bodyPr>
          <a:lstStyle/>
          <a:p>
            <a:pPr algn="just" fontAlgn="auto">
              <a:spcAft>
                <a:spcPts val="0"/>
              </a:spcAft>
              <a:defRPr/>
            </a:pPr>
            <a:r>
              <a:rPr lang="tr-TR" sz="2800">
                <a:latin typeface="Comic Sans MS" pitchFamily="66" charset="0"/>
              </a:rPr>
              <a:t>Sadece önyargılar ve klişelerden ibaret olmakla beraber yapılan araştırmalar sonucunda bilim adamları da benzer şekilde cinsiyet farklılıklarının, biyolojik olarak doğal ve sabit olan erkek ve kadın farklılıklarını yansıttığını varsaymaktadır. Bir yazarın aktardığına göre bir çok insan kendisini yaptığı isle tanımlamaktadır. </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idx="4294967295"/>
          </p:nvPr>
        </p:nvSpPr>
        <p:spPr>
          <a:xfrm>
            <a:off x="914400" y="1844675"/>
            <a:ext cx="8229600" cy="3455988"/>
          </a:xfrm>
        </p:spPr>
        <p:txBody>
          <a:bodyPr rtlCol="0">
            <a:noAutofit/>
          </a:bodyPr>
          <a:lstStyle/>
          <a:p>
            <a:pPr algn="just" fontAlgn="auto">
              <a:spcAft>
                <a:spcPts val="0"/>
              </a:spcAft>
              <a:defRPr/>
            </a:pPr>
            <a:r>
              <a:rPr lang="tr-TR" sz="2800" dirty="0">
                <a:latin typeface="Comic Sans MS" pitchFamily="66" charset="0"/>
              </a:rPr>
              <a:t>Bu açıdan değerlendirilecek olursa, erkekler erkekliklerini kadınlara yasaklanmış bir işi yaparak gösterebilmektedirler. Tarihsel sürece bakıldığında genellikle erkeklere ayrılmış faaliyetin savaşmak olduğunu görürüz. Yani kadınların yaşamın yaratılmasından, erkeklerin ise yaşamın sona erdirilmesinden sorumlu oldukları söylenebilir.  </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Rectangle 2"/>
          <p:cNvSpPr>
            <a:spLocks noGrp="1" noChangeArrowheads="1"/>
          </p:cNvSpPr>
          <p:nvPr>
            <p:ph type="title" idx="4294967295"/>
          </p:nvPr>
        </p:nvSpPr>
        <p:spPr>
          <a:xfrm>
            <a:off x="0" y="685800"/>
            <a:ext cx="8229600" cy="5257800"/>
          </a:xfrm>
        </p:spPr>
        <p:txBody>
          <a:bodyPr>
            <a:normAutofit fontScale="90000"/>
          </a:bodyPr>
          <a:lstStyle/>
          <a:p>
            <a:pPr algn="just"/>
            <a:r>
              <a:rPr lang="tr-TR" sz="2800">
                <a:latin typeface="Comic Sans MS" pitchFamily="66" charset="0"/>
              </a:rPr>
              <a:t>Kadınlar kitle kültürünün temsil ettiği kavramlardan biri olarak yer almaktadır. Bahsedilen kitle kültürünün büyük bölümü boş zaman, aile hayatı ya da özel hayat, aşk, cinsellik ve ev gibi kadınsı alanlarda gerçekleşir ya da tüketilir. Bu demektir ki kadın cinsiyeti ev, aşk ve cinsellik gibi kitle kültürünü temsil eden imgeleri sunuyorsa, tarihi değiştirecek kadar önemli olan para, iş, sınıf ve siyaset gibi kavramları temsil etmemektedir. </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Rectangle 2"/>
          <p:cNvSpPr>
            <a:spLocks noGrp="1" noChangeArrowheads="1"/>
          </p:cNvSpPr>
          <p:nvPr>
            <p:ph type="title" idx="4294967295"/>
          </p:nvPr>
        </p:nvSpPr>
        <p:spPr>
          <a:xfrm>
            <a:off x="914400" y="908050"/>
            <a:ext cx="8229600" cy="4754563"/>
          </a:xfrm>
        </p:spPr>
        <p:txBody>
          <a:bodyPr/>
          <a:lstStyle/>
          <a:p>
            <a:pPr algn="just"/>
            <a:r>
              <a:rPr lang="tr-TR" sz="2800">
                <a:latin typeface="Comic Sans MS" pitchFamily="66" charset="0"/>
              </a:rPr>
              <a:t>Zaten ataerkil medya tanımlamalarına göre kadın kendi yaşamı ve yaşam alanı ile ilgili televizyon programı tercihleri yapmaktadır. Mesela ev dışı yaşam ile bağlantısı olmayan geleneksel ataerkil değerlere bağlı bir ev kadını, haberleri değil, kurgusal iletileri tercih etmektedir. </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5" name="Rectangle 5"/>
          <p:cNvSpPr>
            <a:spLocks noGrp="1" noChangeArrowheads="1"/>
          </p:cNvSpPr>
          <p:nvPr>
            <p:ph idx="1"/>
          </p:nvPr>
        </p:nvSpPr>
        <p:spPr>
          <a:xfrm>
            <a:off x="468313" y="1916832"/>
            <a:ext cx="8229600" cy="5378450"/>
          </a:xfrm>
        </p:spPr>
        <p:txBody>
          <a:bodyPr lIns="0" rtlCol="0">
            <a:normAutofit/>
          </a:bodyPr>
          <a:lstStyle/>
          <a:p>
            <a:pPr algn="just" fontAlgn="auto">
              <a:spcAft>
                <a:spcPts val="0"/>
              </a:spcAft>
              <a:buFont typeface="Arial" pitchFamily="34" charset="0"/>
              <a:buNone/>
              <a:defRPr/>
            </a:pPr>
            <a:r>
              <a:rPr lang="tr-TR" sz="2800" dirty="0">
                <a:latin typeface="+mj-lt"/>
              </a:rPr>
              <a:t>	Toplumsal cinsiyet, biyolojik cinsiyetten farklı olarak, kadınla erkeğin sosyal ve kültürel açıdan tanımlanmasını, toplumların bu iki cinsi birbirinden ayırt etme biçimini, onlara verdiği toplumsal rolleri anlatmak için kullanılan bir kavramdır. </a:t>
            </a:r>
          </a:p>
          <a:p>
            <a:pPr algn="just" fontAlgn="auto">
              <a:spcAft>
                <a:spcPts val="0"/>
              </a:spcAft>
              <a:buFont typeface="Arial" pitchFamily="34" charset="0"/>
              <a:buNone/>
              <a:defRPr/>
            </a:pPr>
            <a:r>
              <a:rPr lang="tr-TR" sz="2800" dirty="0">
                <a:latin typeface="+mj-lt"/>
              </a:rPr>
              <a:t>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539552" y="836712"/>
            <a:ext cx="8064896" cy="4401205"/>
          </a:xfrm>
          <a:prstGeom prst="rect">
            <a:avLst/>
          </a:prstGeom>
        </p:spPr>
        <p:txBody>
          <a:bodyPr wrap="square">
            <a:spAutoFit/>
          </a:bodyPr>
          <a:lstStyle/>
          <a:p>
            <a:pPr algn="just" fontAlgn="auto">
              <a:spcAft>
                <a:spcPts val="0"/>
              </a:spcAft>
              <a:buFont typeface="Arial" pitchFamily="34" charset="0"/>
              <a:buNone/>
              <a:defRPr/>
            </a:pPr>
            <a:r>
              <a:rPr lang="tr-TR" sz="2800" dirty="0">
                <a:latin typeface="+mj-lt"/>
              </a:rPr>
              <a:t>Erkek ve kadınlar arasında var olan biyolojik farklılıkların dışındaki farklılıkların çoğunun nedeni sosyal, kültürel ve ekonomik olgulardır. Genel olarak cinsiyet farklılıkları bir takım nedenlerden dolayı bilinçli bir şekilde abartılmakta, benzerlikler de göz ardı edilmektedir. Sözel ve bedensel yetenekler, matematik zekası ve saldırganlık açısından küçük ama yerleşmiş farklılıkların açıklanması gerektiğinde, her zaman biyolojik açıklamalar kültürel açıklamalara tercih edilmektedir. </a:t>
            </a:r>
          </a:p>
        </p:txBody>
      </p:sp>
    </p:spTree>
    <p:extLst>
      <p:ext uri="{BB962C8B-B14F-4D97-AF65-F5344CB8AC3E}">
        <p14:creationId xmlns:p14="http://schemas.microsoft.com/office/powerpoint/2010/main" val="298242565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idx="4294967295"/>
          </p:nvPr>
        </p:nvSpPr>
        <p:spPr>
          <a:xfrm>
            <a:off x="914400" y="1773238"/>
            <a:ext cx="8229600" cy="2341562"/>
          </a:xfrm>
        </p:spPr>
        <p:txBody>
          <a:bodyPr rtlCol="0">
            <a:normAutofit fontScale="90000"/>
          </a:bodyPr>
          <a:lstStyle/>
          <a:p>
            <a:pPr algn="just" fontAlgn="auto">
              <a:spcAft>
                <a:spcPts val="0"/>
              </a:spcAft>
              <a:defRPr/>
            </a:pPr>
            <a:r>
              <a:rPr lang="tr-TR" sz="2800" dirty="0"/>
              <a:t>Cinsiyet kavramı biyolojik farklılığın dışında, kadın ve erkeğin toplumsal olarak tanımını da içerir ve bu tanım toplum içindeki konumlarını ve davranışlarını belirler. Bu noktada cinsiyet kavramının toplumsal olarak oluşturulduğu ve bir toplumdan diğerine ve zaman içerisinde değişiklik gösterebileceği anlaşılmaktadır. </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idx="4294967295"/>
          </p:nvPr>
        </p:nvSpPr>
        <p:spPr>
          <a:xfrm>
            <a:off x="1284288" y="2362200"/>
            <a:ext cx="7859712" cy="1571625"/>
          </a:xfrm>
        </p:spPr>
        <p:txBody>
          <a:bodyPr rtlCol="0">
            <a:noAutofit/>
          </a:bodyPr>
          <a:lstStyle/>
          <a:p>
            <a:pPr algn="just" fontAlgn="auto">
              <a:spcAft>
                <a:spcPts val="0"/>
              </a:spcAft>
              <a:defRPr/>
            </a:pPr>
            <a:r>
              <a:rPr lang="tr-TR" sz="2800" dirty="0"/>
              <a:t>Bu nedenle toplumsal cinsiyet, erkek ya da kadınların birbirlerinden farklı olmalarına yol açan fiziksel niteliklere değil, erkeklik ve kadınlık hakkındaki toplum tarafından oluşturulmuş özelliklere göndermede bulunmaktadır. </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idx="4294967295"/>
          </p:nvPr>
        </p:nvSpPr>
        <p:spPr>
          <a:xfrm>
            <a:off x="685800" y="1196975"/>
            <a:ext cx="8458200" cy="4464050"/>
          </a:xfrm>
        </p:spPr>
        <p:txBody>
          <a:bodyPr rtlCol="0">
            <a:noAutofit/>
          </a:bodyPr>
          <a:lstStyle/>
          <a:p>
            <a:pPr algn="just" fontAlgn="auto">
              <a:spcAft>
                <a:spcPts val="0"/>
              </a:spcAft>
              <a:defRPr/>
            </a:pPr>
            <a:r>
              <a:rPr lang="tr-TR" sz="2800" dirty="0"/>
              <a:t>Erkek ve kadınların çocukluk evresi ile beraber kazanmaya başladıkları cinsiyet rolleri, iki cinsiyetinde yapabileceklerini sınırlayan toplumsal beklentileri içermektedir. Toplumsal sistem içinde belirli konumdaki kişinin nasıl davranması gerektiğini belirten normlara rol denir ve toplumsal ve kültürel beklentiler, insanlara bu beklentilere uymaları konusunda baskı yapar. Zaten cinsiyet rollerini de erkek ya da kadının nasıl davranması gerektiğini belirleyen kültürel beklentiler olarak tanımlayabiliriz. </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idx="4294967295"/>
          </p:nvPr>
        </p:nvSpPr>
        <p:spPr>
          <a:xfrm>
            <a:off x="0" y="1196975"/>
            <a:ext cx="8229600" cy="4319588"/>
          </a:xfrm>
        </p:spPr>
        <p:txBody>
          <a:bodyPr rtlCol="0">
            <a:noAutofit/>
          </a:bodyPr>
          <a:lstStyle/>
          <a:p>
            <a:pPr algn="just" fontAlgn="auto">
              <a:spcAft>
                <a:spcPts val="0"/>
              </a:spcAft>
              <a:defRPr/>
            </a:pPr>
            <a:r>
              <a:rPr lang="tr-TR" sz="2800" dirty="0">
                <a:latin typeface="Comic Sans MS" pitchFamily="66" charset="0"/>
              </a:rPr>
              <a:t>Antropolojik bulgulara bakarsak, cinsiyet rollerinin önemli ölçüde insanlar arasındaki en eski iş bölümünü yansıttığını görebiliriz. Erkeklerin kadınlara oranla iktidara daha fazla hakim olmalarının temelinde ise biyolojik farklılıklar yatmaktadır. Birçok toplumda hem özel hem kamusal alanda erkekler kadınlardan daha fazla iktidara sahiptir. </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idx="4294967295"/>
          </p:nvPr>
        </p:nvSpPr>
        <p:spPr>
          <a:xfrm>
            <a:off x="914400" y="1125538"/>
            <a:ext cx="8229600" cy="4319587"/>
          </a:xfrm>
        </p:spPr>
        <p:txBody>
          <a:bodyPr rtlCol="0">
            <a:noAutofit/>
          </a:bodyPr>
          <a:lstStyle/>
          <a:p>
            <a:pPr algn="just" fontAlgn="auto">
              <a:spcAft>
                <a:spcPts val="0"/>
              </a:spcAft>
              <a:defRPr/>
            </a:pPr>
            <a:r>
              <a:rPr lang="tr-TR" sz="2800">
                <a:latin typeface="Comic Sans MS" pitchFamily="66" charset="0"/>
              </a:rPr>
              <a:t>Tarihsel süreçte fiziksel kuvvetlerinden dolayı erkekler ev sınırları dışında avcı ve yiyecek temin edici görevini, kadın ise evde kalarak çocuk sahibi olma ve ev işleriyle ilgilenme görevini üstlenmiştir. Bu görev dağılımında erkeklerin üstlendiği görevlere daha fazla değer biçilerek daha prestijli hale getirilmiş ve böylelikle erkekler kadınlar üzerinde güç sahibi olmuşlardır. </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Rectangle 2"/>
          <p:cNvSpPr>
            <a:spLocks noGrp="1" noChangeArrowheads="1"/>
          </p:cNvSpPr>
          <p:nvPr>
            <p:ph type="title" idx="4294967295"/>
          </p:nvPr>
        </p:nvSpPr>
        <p:spPr>
          <a:xfrm>
            <a:off x="0" y="1752600"/>
            <a:ext cx="8229600" cy="3429000"/>
          </a:xfrm>
        </p:spPr>
        <p:txBody>
          <a:bodyPr>
            <a:normAutofit fontScale="90000"/>
          </a:bodyPr>
          <a:lstStyle/>
          <a:p>
            <a:pPr algn="just"/>
            <a:r>
              <a:rPr lang="tr-TR" sz="2800">
                <a:latin typeface="Comic Sans MS" pitchFamily="66" charset="0"/>
              </a:rPr>
              <a:t>Kamusal alanda çalışma güç, para ve prestij ile ödüllendirilmekte iken, özel alanda harcanan emek tecrit edilmiş ve değersizleştirilmiş bir çalışma olarak kabul edilmiş, kadın erkeğin parasal desteği karşılığında onun cinsel ve ev içindeki ihtiyaçlarını karşılayan biri olarak görülmüştür. </a:t>
            </a:r>
          </a:p>
        </p:txBody>
      </p:sp>
    </p:spTree>
  </p:cSld>
  <p:clrMapOvr>
    <a:masterClrMapping/>
  </p:clrMapOvr>
</p:sld>
</file>

<file path=ppt/theme/theme1.xml><?xml version="1.0" encoding="utf-8"?>
<a:theme xmlns:a="http://schemas.openxmlformats.org/drawingml/2006/main" name="Dilim">
  <a:themeElements>
    <a:clrScheme name="Dilim">
      <a:dk1>
        <a:sysClr val="windowText" lastClr="000000"/>
      </a:dk1>
      <a:lt1>
        <a:sysClr val="window" lastClr="FFFFFF"/>
      </a:lt1>
      <a:dk2>
        <a:srgbClr val="146194"/>
      </a:dk2>
      <a:lt2>
        <a:srgbClr val="76DBF4"/>
      </a:lt2>
      <a:accent1>
        <a:srgbClr val="052F61"/>
      </a:accent1>
      <a:accent2>
        <a:srgbClr val="A50E82"/>
      </a:accent2>
      <a:accent3>
        <a:srgbClr val="14967C"/>
      </a:accent3>
      <a:accent4>
        <a:srgbClr val="6A9E1F"/>
      </a:accent4>
      <a:accent5>
        <a:srgbClr val="E87D37"/>
      </a:accent5>
      <a:accent6>
        <a:srgbClr val="C62324"/>
      </a:accent6>
      <a:hlink>
        <a:srgbClr val="0D2E46"/>
      </a:hlink>
      <a:folHlink>
        <a:srgbClr val="356A95"/>
      </a:folHlink>
    </a:clrScheme>
    <a:fontScheme name="Dilim">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ilim">
      <a:fillStyleLst>
        <a:solidFill>
          <a:schemeClr val="phClr"/>
        </a:solidFill>
        <a:gradFill rotWithShape="1">
          <a:gsLst>
            <a:gs pos="0">
              <a:schemeClr val="phClr">
                <a:tint val="62000"/>
                <a:hueMod val="94000"/>
                <a:satMod val="140000"/>
                <a:lumMod val="110000"/>
              </a:schemeClr>
            </a:gs>
            <a:gs pos="100000">
              <a:schemeClr val="phClr">
                <a:tint val="84000"/>
                <a:satMod val="160000"/>
              </a:schemeClr>
            </a:gs>
          </a:gsLst>
          <a:lin ang="5400000" scaled="0"/>
        </a:gradFill>
        <a:gradFill rotWithShape="1">
          <a:gsLst>
            <a:gs pos="0">
              <a:schemeClr val="phClr">
                <a:tint val="98000"/>
                <a:hueMod val="94000"/>
                <a:satMod val="130000"/>
                <a:lumMod val="138000"/>
              </a:schemeClr>
            </a:gs>
            <a:gs pos="100000">
              <a:schemeClr val="phClr">
                <a:shade val="94000"/>
                <a:lumMod val="88000"/>
              </a:schemeClr>
            </a:gs>
          </a:gsLst>
          <a:lin ang="5400000" scaled="0"/>
        </a:gradFill>
      </a:fillStyleLst>
      <a:lnStyleLst>
        <a:ln w="9525" cap="rnd" cmpd="sng" algn="ctr">
          <a:solidFill>
            <a:schemeClr val="phClr">
              <a:tint val="76000"/>
              <a:alpha val="60000"/>
              <a:hueMod val="94000"/>
            </a:schemeClr>
          </a:solidFill>
          <a:prstDash val="solid"/>
        </a:ln>
        <a:ln w="12700" cap="rnd" cmpd="sng" algn="ctr">
          <a:solidFill>
            <a:schemeClr val="phClr">
              <a:hueMod val="94000"/>
            </a:schemeClr>
          </a:solidFill>
          <a:prstDash val="solid"/>
        </a:ln>
        <a:ln w="28575" cap="rnd"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a:effectStyle>
      </a:effectStyleLst>
      <a:bgFillStyleLst>
        <a:solidFill>
          <a:schemeClr val="phClr"/>
        </a:solidFill>
        <a:gradFill rotWithShape="1">
          <a:gsLst>
            <a:gs pos="10000">
              <a:schemeClr val="phClr">
                <a:tint val="97000"/>
                <a:hueMod val="92000"/>
                <a:satMod val="169000"/>
                <a:lumMod val="164000"/>
              </a:schemeClr>
            </a:gs>
            <a:gs pos="100000">
              <a:schemeClr val="phClr">
                <a:shade val="96000"/>
                <a:satMod val="120000"/>
                <a:lumMod val="90000"/>
              </a:schemeClr>
            </a:gs>
          </a:gsLst>
          <a:lin ang="6120000" scaled="1"/>
        </a:gradFill>
        <a:gradFill rotWithShape="1">
          <a:gsLst>
            <a:gs pos="0">
              <a:schemeClr val="phClr">
                <a:tint val="97000"/>
                <a:hueMod val="92000"/>
                <a:satMod val="169000"/>
                <a:lumMod val="164000"/>
              </a:schemeClr>
            </a:gs>
            <a:gs pos="100000">
              <a:schemeClr val="phClr">
                <a:shade val="96000"/>
                <a:satMod val="120000"/>
                <a:lumMod val="90000"/>
              </a:schemeClr>
            </a:gs>
          </a:gsLst>
          <a:path path="circle">
            <a:fillToRect b="100000"/>
          </a:path>
        </a:gradFill>
      </a:bgFillStyleLst>
    </a:fmtScheme>
  </a:themeElements>
  <a:objectDefaults/>
  <a:extraClrSchemeLst/>
  <a:extLst>
    <a:ext uri="{05A4C25C-085E-4340-85A3-A5531E510DB2}">
      <thm15:themeFamily xmlns:thm15="http://schemas.microsoft.com/office/thememl/2012/main" name="Slice" id="{0507925B-6AC9-4358-8E18-C330545D08F8}" vid="{13FEC7C6-62A9-40C4-99D2-581AACACAA2F}"/>
    </a:ext>
  </a:extLst>
</a:theme>
</file>

<file path=docProps/app.xml><?xml version="1.0" encoding="utf-8"?>
<Properties xmlns="http://schemas.openxmlformats.org/officeDocument/2006/extended-properties" xmlns:vt="http://schemas.openxmlformats.org/officeDocument/2006/docPropsVTypes">
  <Template>Slice</Template>
  <TotalTime>718</TotalTime>
  <Words>701</Words>
  <Application>Microsoft Office PowerPoint</Application>
  <PresentationFormat>Ekran Gösterisi (4:3)</PresentationFormat>
  <Paragraphs>17</Paragraphs>
  <Slides>16</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16</vt:i4>
      </vt:variant>
    </vt:vector>
  </HeadingPairs>
  <TitlesOfParts>
    <vt:vector size="21" baseType="lpstr">
      <vt:lpstr>Arial</vt:lpstr>
      <vt:lpstr>Century Gothic</vt:lpstr>
      <vt:lpstr>Comic Sans MS</vt:lpstr>
      <vt:lpstr>Wingdings 3</vt:lpstr>
      <vt:lpstr>Dilim</vt:lpstr>
      <vt:lpstr>TOPLUMSAL CİNSİYET</vt:lpstr>
      <vt:lpstr>PowerPoint Sunusu</vt:lpstr>
      <vt:lpstr>PowerPoint Sunusu</vt:lpstr>
      <vt:lpstr>Cinsiyet kavramı biyolojik farklılığın dışında, kadın ve erkeğin toplumsal olarak tanımını da içerir ve bu tanım toplum içindeki konumlarını ve davranışlarını belirler. Bu noktada cinsiyet kavramının toplumsal olarak oluşturulduğu ve bir toplumdan diğerine ve zaman içerisinde değişiklik gösterebileceği anlaşılmaktadır. </vt:lpstr>
      <vt:lpstr>Bu nedenle toplumsal cinsiyet, erkek ya da kadınların birbirlerinden farklı olmalarına yol açan fiziksel niteliklere değil, erkeklik ve kadınlık hakkındaki toplum tarafından oluşturulmuş özelliklere göndermede bulunmaktadır. </vt:lpstr>
      <vt:lpstr>Erkek ve kadınların çocukluk evresi ile beraber kazanmaya başladıkları cinsiyet rolleri, iki cinsiyetinde yapabileceklerini sınırlayan toplumsal beklentileri içermektedir. Toplumsal sistem içinde belirli konumdaki kişinin nasıl davranması gerektiğini belirten normlara rol denir ve toplumsal ve kültürel beklentiler, insanlara bu beklentilere uymaları konusunda baskı yapar. Zaten cinsiyet rollerini de erkek ya da kadının nasıl davranması gerektiğini belirleyen kültürel beklentiler olarak tanımlayabiliriz. </vt:lpstr>
      <vt:lpstr>Antropolojik bulgulara bakarsak, cinsiyet rollerinin önemli ölçüde insanlar arasındaki en eski iş bölümünü yansıttığını görebiliriz. Erkeklerin kadınlara oranla iktidara daha fazla hakim olmalarının temelinde ise biyolojik farklılıklar yatmaktadır. Birçok toplumda hem özel hem kamusal alanda erkekler kadınlardan daha fazla iktidara sahiptir. </vt:lpstr>
      <vt:lpstr>Tarihsel süreçte fiziksel kuvvetlerinden dolayı erkekler ev sınırları dışında avcı ve yiyecek temin edici görevini, kadın ise evde kalarak çocuk sahibi olma ve ev işleriyle ilgilenme görevini üstlenmiştir. Bu görev dağılımında erkeklerin üstlendiği görevlere daha fazla değer biçilerek daha prestijli hale getirilmiş ve böylelikle erkekler kadınlar üzerinde güç sahibi olmuşlardır. </vt:lpstr>
      <vt:lpstr>Kamusal alanda çalışma güç, para ve prestij ile ödüllendirilmekte iken, özel alanda harcanan emek tecrit edilmiş ve değersizleştirilmiş bir çalışma olarak kabul edilmiş, kadın erkeğin parasal desteği karşılığında onun cinsel ve ev içindeki ihtiyaçlarını karşılayan biri olarak görülmüştür. </vt:lpstr>
      <vt:lpstr>Cinsiyet rolleri, toplum üyelerinin cinsiyet beklentileri ve eşitsizliklerinin bastan sorgusuz sualsiz kabulü anlamına gelmekte, böylelikle cinsiyet rollerinin toplumun yapısal ve kültürel özelliklerini biçimlendirdikleri ve yansıttıkları düşünülmektedir. Kadınlar ve erkekler arasındaki farklılık, basit gibi görünse de dünyamızda pek çok bilimsel ve politik tartışmaya neden olmaktadır. </vt:lpstr>
      <vt:lpstr>Belirgin farklılıklar olsa bile bu bir cinsin diğer bir cinsten daha iyi olduğunu göstermeyecektir. Feminist kuramcılar sıklıkla cinsiyet ayrımı yapılan toplumlarda erkek ya da maskulen kavramların değerli, kadın ya da feminen kavramların değersiz görülmeye eğilimli olduklarını belirtmişlerdir. </vt:lpstr>
      <vt:lpstr>Kadın ve erkek arasındaki farklılıklardan, kadına özgü olarak değerlendirilen özellikler çoğu toplumda daha değersiz bulunurken, erkeğe özgü nitelikler yüceltilir. Fakat toplumlardaki bu davranış tutumunun akademik ve bilimsel olarak hiçbir kanıtı ve geçerliliği yoktur.</vt:lpstr>
      <vt:lpstr>Sadece önyargılar ve klişelerden ibaret olmakla beraber yapılan araştırmalar sonucunda bilim adamları da benzer şekilde cinsiyet farklılıklarının, biyolojik olarak doğal ve sabit olan erkek ve kadın farklılıklarını yansıttığını varsaymaktadır. Bir yazarın aktardığına göre bir çok insan kendisini yaptığı isle tanımlamaktadır. </vt:lpstr>
      <vt:lpstr>Bu açıdan değerlendirilecek olursa, erkekler erkekliklerini kadınlara yasaklanmış bir işi yaparak gösterebilmektedirler. Tarihsel sürece bakıldığında genellikle erkeklere ayrılmış faaliyetin savaşmak olduğunu görürüz. Yani kadınların yaşamın yaratılmasından, erkeklerin ise yaşamın sona erdirilmesinden sorumlu oldukları söylenebilir.  </vt:lpstr>
      <vt:lpstr>Kadınlar kitle kültürünün temsil ettiği kavramlardan biri olarak yer almaktadır. Bahsedilen kitle kültürünün büyük bölümü boş zaman, aile hayatı ya da özel hayat, aşk, cinsellik ve ev gibi kadınsı alanlarda gerçekleşir ya da tüketilir. Bu demektir ki kadın cinsiyeti ev, aşk ve cinsellik gibi kitle kültürünü temsil eden imgeleri sunuyorsa, tarihi değiştirecek kadar önemli olan para, iş, sınıf ve siyaset gibi kavramları temsil etmemektedir. </vt:lpstr>
      <vt:lpstr>Zaten ataerkil medya tanımlamalarına göre kadın kendi yaşamı ve yaşam alanı ile ilgili televizyon programı tercihleri yapmaktadır. Mesela ev dışı yaşam ile bağlantısı olmayan geleneksel ataerkil değerlere bağlı bir ev kadını, haberleri değil, kurgusal iletileri tercih etmektedir.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KADIN REFAHINA ELEŞTİREL BAKIŞ</dc:title>
  <dc:creator>pc</dc:creator>
  <cp:lastModifiedBy>user</cp:lastModifiedBy>
  <cp:revision>29</cp:revision>
  <dcterms:created xsi:type="dcterms:W3CDTF">2013-09-24T12:50:31Z</dcterms:created>
  <dcterms:modified xsi:type="dcterms:W3CDTF">2020-09-05T07:32:31Z</dcterms:modified>
</cp:coreProperties>
</file>