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37"/>
  </p:notesMasterIdLst>
  <p:sldIdLst>
    <p:sldId id="256" r:id="rId2"/>
    <p:sldId id="317" r:id="rId3"/>
    <p:sldId id="318" r:id="rId4"/>
    <p:sldId id="311" r:id="rId5"/>
    <p:sldId id="312" r:id="rId6"/>
    <p:sldId id="313" r:id="rId7"/>
    <p:sldId id="314" r:id="rId8"/>
    <p:sldId id="307" r:id="rId9"/>
    <p:sldId id="308" r:id="rId10"/>
    <p:sldId id="319" r:id="rId11"/>
    <p:sldId id="320" r:id="rId12"/>
    <p:sldId id="257" r:id="rId13"/>
    <p:sldId id="321" r:id="rId14"/>
    <p:sldId id="315" r:id="rId15"/>
    <p:sldId id="322" r:id="rId16"/>
    <p:sldId id="323" r:id="rId17"/>
    <p:sldId id="324" r:id="rId18"/>
    <p:sldId id="325" r:id="rId19"/>
    <p:sldId id="326" r:id="rId20"/>
    <p:sldId id="327" r:id="rId21"/>
    <p:sldId id="328" r:id="rId22"/>
    <p:sldId id="329" r:id="rId23"/>
    <p:sldId id="330" r:id="rId24"/>
    <p:sldId id="331" r:id="rId25"/>
    <p:sldId id="332" r:id="rId26"/>
    <p:sldId id="333" r:id="rId27"/>
    <p:sldId id="334" r:id="rId28"/>
    <p:sldId id="335" r:id="rId29"/>
    <p:sldId id="336" r:id="rId30"/>
    <p:sldId id="337" r:id="rId31"/>
    <p:sldId id="338" r:id="rId32"/>
    <p:sldId id="339" r:id="rId33"/>
    <p:sldId id="340" r:id="rId34"/>
    <p:sldId id="341" r:id="rId35"/>
    <p:sldId id="342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44" autoAdjust="0"/>
    <p:restoredTop sz="67684" autoAdjust="0"/>
  </p:normalViewPr>
  <p:slideViewPr>
    <p:cSldViewPr snapToGrid="0">
      <p:cViewPr varScale="1">
        <p:scale>
          <a:sx n="78" d="100"/>
          <a:sy n="78" d="100"/>
        </p:scale>
        <p:origin x="-173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10D19-EEE0-4FC9-9EDC-515275649B67}" type="datetimeFigureOut">
              <a:rPr lang="tr-TR"/>
              <a:t>29.11.2017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F5D67-2CF5-4DAE-9934-BB278878421E}" type="slidenum">
              <a:rPr lang="tr-TR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7239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6507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4072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4033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B311-7818-42FE-83AA-6D570FFC7953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D2D3-55E1-4B59-B908-843909D4B00A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4C61-ECDD-4866-9941-77A2159CD2B4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709D-9C7F-40CA-8051-5B3A9F383EFF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A0B819F-C57C-4450-9A5D-FEE3637B32DA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3D5DF-6000-45FF-9DE0-C3CD5972701E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3343-885A-4A3F-A684-5CF0B65FF48F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833F5-4421-4118-A411-9078BE18146C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FD05D-D05E-4D83-832A-5CD2D43518AA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97DF-80EB-4F75-B55E-54E1B64DA18C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DF3B7-BBE3-423A-9B9D-0B1DE9535D58}" type="datetime1">
              <a:rPr lang="en-US" smtClean="0"/>
              <a:t>11/29/2017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A36A617E-1975-4BD2-A289-52EFD9B634E8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5840" y="1353312"/>
            <a:ext cx="9966960" cy="3035808"/>
          </a:xfrm>
          <a:noFill/>
        </p:spPr>
        <p:txBody>
          <a:bodyPr/>
          <a:lstStyle/>
          <a:p>
            <a:pPr algn="ctr"/>
            <a:r>
              <a:rPr lang="en-US" dirty="0"/>
              <a:t>BİLİMSEL </a:t>
            </a:r>
            <a:r>
              <a:rPr lang="en-US" dirty="0" smtClean="0"/>
              <a:t>ARA</a:t>
            </a:r>
            <a:r>
              <a:rPr lang="tr-TR" sz="10500" dirty="0"/>
              <a:t>Ş</a:t>
            </a:r>
            <a:r>
              <a:rPr lang="en-US" dirty="0" smtClean="0"/>
              <a:t>TIRMA </a:t>
            </a:r>
            <a:r>
              <a:rPr lang="en-US" dirty="0"/>
              <a:t>YÖNTEMLERİ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005840" y="5090983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9600" kern="120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dirty="0" smtClean="0">
                <a:solidFill>
                  <a:srgbClr val="C00000"/>
                </a:solidFill>
              </a:rPr>
              <a:t>ÖRNEKLEM SEÇİMİ VE VERİ TOPLAMA ARAÇLARI</a:t>
            </a:r>
            <a:endParaRPr lang="tr-TR" sz="3600" dirty="0">
              <a:solidFill>
                <a:srgbClr val="C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Alt Başlık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934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10</a:t>
            </a:fld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463" y="109538"/>
            <a:ext cx="9363075" cy="663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6702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11</a:t>
            </a:fld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763" y="290513"/>
            <a:ext cx="9134475" cy="627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9734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12</a:t>
            </a:fld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738188"/>
            <a:ext cx="9334500" cy="538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361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13</a:t>
            </a:fld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"/>
            <a:ext cx="9096375" cy="65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135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14</a:t>
            </a:fld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129" y="485775"/>
            <a:ext cx="9048750" cy="588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295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15</a:t>
            </a:fld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171450"/>
            <a:ext cx="9558338" cy="651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6797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33272" y="2508504"/>
            <a:ext cx="10058400" cy="1609344"/>
          </a:xfrm>
        </p:spPr>
        <p:txBody>
          <a:bodyPr/>
          <a:lstStyle/>
          <a:p>
            <a:r>
              <a:rPr lang="tr-TR" dirty="0" smtClean="0"/>
              <a:t>VERİ TOPLAMA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967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17</a:t>
            </a:fld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763" y="1147763"/>
            <a:ext cx="9896475" cy="456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9297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18</a:t>
            </a:fld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175" y="1409700"/>
            <a:ext cx="862965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82866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19</a:t>
            </a:fld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13" y="134111"/>
            <a:ext cx="9934575" cy="6254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0948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25" y="342900"/>
            <a:ext cx="9734550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594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20</a:t>
            </a:fld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128588"/>
            <a:ext cx="9763125" cy="660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14920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21</a:t>
            </a:fld>
            <a:endParaRPr lang="en-US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8" y="158496"/>
            <a:ext cx="9991725" cy="6534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39507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22</a:t>
            </a:fld>
            <a:endParaRPr 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038" y="1"/>
            <a:ext cx="8543925" cy="6644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07025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23</a:t>
            </a:fld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38" y="123825"/>
            <a:ext cx="9686925" cy="661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69107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33272" y="2471928"/>
            <a:ext cx="10058400" cy="1609344"/>
          </a:xfrm>
        </p:spPr>
        <p:txBody>
          <a:bodyPr/>
          <a:lstStyle/>
          <a:p>
            <a:r>
              <a:rPr lang="tr-TR" dirty="0" smtClean="0"/>
              <a:t>ODAK GRUP GÖRÜŞMESİ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6173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25</a:t>
            </a:fld>
            <a:endParaRPr lang="en-US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275" y="108204"/>
            <a:ext cx="9315450" cy="6749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72342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26</a:t>
            </a:fld>
            <a:endParaRPr lang="en-U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738" y="1157288"/>
            <a:ext cx="8772525" cy="454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25516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27</a:t>
            </a:fld>
            <a:endParaRPr lang="en-US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557" y="448723"/>
            <a:ext cx="8972550" cy="589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0" name="Picture 4" descr="http://images.hepsiburada.net/assets/Bilgisayar/500/Bilgisayar_40728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94928"/>
            <a:ext cx="2258441" cy="260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17867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94232" y="2715768"/>
            <a:ext cx="10058400" cy="1609344"/>
          </a:xfrm>
        </p:spPr>
        <p:txBody>
          <a:bodyPr/>
          <a:lstStyle/>
          <a:p>
            <a:pPr algn="ctr"/>
            <a:r>
              <a:rPr lang="tr-TR" dirty="0" smtClean="0"/>
              <a:t>GÖZLEM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4399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29</a:t>
            </a:fld>
            <a:endParaRPr lang="en-US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463" y="795338"/>
            <a:ext cx="9363075" cy="526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5839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76338"/>
            <a:ext cx="9144000" cy="450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252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30</a:t>
            </a:fld>
            <a:endParaRPr lang="en-US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063" y="347663"/>
            <a:ext cx="9667875" cy="616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34295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31</a:t>
            </a:fld>
            <a:endParaRPr lang="en-US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0"/>
            <a:ext cx="9620250" cy="6608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39585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32</a:t>
            </a:fld>
            <a:endParaRPr lang="en-US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162" y="170688"/>
            <a:ext cx="9591675" cy="6547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75562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33</a:t>
            </a:fld>
            <a:endParaRPr lang="en-US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500063"/>
            <a:ext cx="10058400" cy="585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82724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34</a:t>
            </a:fld>
            <a:endParaRPr lang="en-US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8" y="33338"/>
            <a:ext cx="9991725" cy="679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68126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82040" y="2252472"/>
            <a:ext cx="10058400" cy="1609344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NİTEL ARAŞTIRMA KONUNA İLİŞKİN ÖRNEKLEM BELİRLE VE GÖRÜŞME FORMU HAZIRLA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452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888" y="142875"/>
            <a:ext cx="7896225" cy="657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698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664" y="304800"/>
            <a:ext cx="9689211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497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6</a:t>
            </a:fld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5" y="109538"/>
            <a:ext cx="9277350" cy="663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950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7</a:t>
            </a:fld>
            <a:endParaRPr lang="en-US" dirty="0"/>
          </a:p>
        </p:txBody>
      </p:sp>
      <p:sp>
        <p:nvSpPr>
          <p:cNvPr id="5" name="AutoShape 2" descr="kamera ile ilgili görsel sonucu"/>
          <p:cNvSpPr>
            <a:spLocks noChangeAspect="1" noChangeArrowheads="1"/>
          </p:cNvSpPr>
          <p:nvPr/>
        </p:nvSpPr>
        <p:spPr bwMode="auto">
          <a:xfrm>
            <a:off x="0" y="905687"/>
            <a:ext cx="256362" cy="25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025" y="1809750"/>
            <a:ext cx="8743950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468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8</a:t>
            </a:fld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33363"/>
            <a:ext cx="9296400" cy="639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289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9</a:t>
            </a:fld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247650"/>
            <a:ext cx="9048750" cy="636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18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838</TotalTime>
  <Words>65</Words>
  <Application>Microsoft Office PowerPoint</Application>
  <PresentationFormat>Özel</PresentationFormat>
  <Paragraphs>44</Paragraphs>
  <Slides>35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36" baseType="lpstr">
      <vt:lpstr>Wood Type</vt:lpstr>
      <vt:lpstr>BİLİMSEL ARAŞTIRMA YÖNTEMLERİ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VERİ TOPLAMA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ODAK GRUP GÖRÜŞMESİ</vt:lpstr>
      <vt:lpstr>PowerPoint Sunusu</vt:lpstr>
      <vt:lpstr>PowerPoint Sunusu</vt:lpstr>
      <vt:lpstr>PowerPoint Sunusu</vt:lpstr>
      <vt:lpstr>GÖZLEM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NİTEL ARAŞTIRMA KONUNA İLİŞKİN ÖRNEKLEM BELİRLE VE GÖRÜŞME FORMU HAZIRLA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SSD Öğretmenlik</dc:creator>
  <cp:lastModifiedBy>Öğretmenlik</cp:lastModifiedBy>
  <cp:revision>67</cp:revision>
  <dcterms:created xsi:type="dcterms:W3CDTF">2014-09-12T02:14:24Z</dcterms:created>
  <dcterms:modified xsi:type="dcterms:W3CDTF">2017-11-29T07:32:15Z</dcterms:modified>
</cp:coreProperties>
</file>