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65" r:id="rId5"/>
    <p:sldId id="266" r:id="rId6"/>
    <p:sldId id="269" r:id="rId7"/>
    <p:sldId id="275" r:id="rId8"/>
    <p:sldId id="267" r:id="rId9"/>
    <p:sldId id="276" r:id="rId10"/>
    <p:sldId id="27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9. HAFTA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Devanagari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Alfabesi ve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Bazı İşaretler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2B9824E2-EB9F-4AA1-A3B2-125D4DC8B71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63688" y="1556792"/>
            <a:ext cx="5184576" cy="433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5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tr-T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Bazı İşaretler ve Sayılar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ctr"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Halant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Sessiz harflerin yapılarında bir ‘a’ sesi vardır. ‘a’ sesini düşürmek istediğimiz zaman 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halant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denilen kesme işaretini koyarız. 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Halant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harfin sağ alt köşesine konulan küçük bir çizgidir. Bu işaret genellikle en son kelimede kullanılır. Ancak aradaki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harfde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kullanıldığı durumlar vardır. </a:t>
            </a:r>
          </a:p>
          <a:p>
            <a:pPr indent="228600" algn="ctr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1560" y="1709610"/>
            <a:ext cx="7467600" cy="4873752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k	k!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	k</a:t>
            </a:r>
          </a:p>
          <a:p>
            <a:pPr algn="just"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A'!</a:t>
            </a:r>
            <a:r>
              <a:rPr lang="tr-TR" sz="2800" dirty="0" err="1">
                <a:latin typeface="Sanskrit 1.2" pitchFamily="2" charset="0"/>
                <a:ea typeface="Times New Roman" panose="02020603050405020304" pitchFamily="18" charset="0"/>
              </a:rPr>
              <a:t>kuLy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ï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kulya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228600" algn="ctr">
              <a:spcAft>
                <a:spcPts val="0"/>
              </a:spcAft>
            </a:pP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Avagraha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 ve o sesli harflerinden sonra gelen a sesli harfinin düşerek yerine konan bir işarettir.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Devan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ã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alfabesinde (S), transkripsiyonda ise (’) şeklinde gösterilir. Çift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avagraha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(SS) iki uzun a (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à) 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n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ın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karşılaşlaşmasında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kullan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ılır.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0" algn="just">
              <a:lnSpc>
                <a:spcPts val="2600"/>
              </a:lnSpc>
              <a:spcAft>
                <a:spcPts val="0"/>
              </a:spcAft>
              <a:buNone/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te	</a:t>
            </a: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Aip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te=ip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ts val="2600"/>
              </a:lnSpc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	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api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te’pi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ts val="2600"/>
              </a:lnSpc>
              <a:spcAft>
                <a:spcPts val="0"/>
              </a:spcAft>
              <a:buNone/>
            </a:pP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ts val="2600"/>
              </a:lnSpc>
              <a:spcAft>
                <a:spcPts val="0"/>
              </a:spcAft>
              <a:buNone/>
            </a:pP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vne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AiSt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vne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=</a:t>
            </a: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St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ts val="2600"/>
              </a:lnSpc>
              <a:spcAft>
                <a:spcPts val="0"/>
              </a:spcAft>
              <a:buNone/>
            </a:pP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vane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	 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asti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vane’sta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ts val="2600"/>
              </a:lnSpc>
              <a:spcAft>
                <a:spcPts val="0"/>
              </a:spcAft>
              <a:buNone/>
            </a:pP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ts val="2600"/>
              </a:lnSpc>
              <a:spcAft>
                <a:spcPts val="0"/>
              </a:spcAft>
              <a:buNone/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  </a:t>
            </a: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twa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AaSte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twa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==</a:t>
            </a: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Ste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ts val="2600"/>
              </a:lnSpc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taht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a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àste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tathà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’’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ste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Anusv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 </a:t>
            </a:r>
            <a:r>
              <a:rPr lang="tr-TR" b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ü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) :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Sanskrit harfin sağ üst köşesine konan noktadır. Transkripsiyonda altı noktalı m harfi ile gösterilir.  Sesi nazal yani burun sesin dönüştürür.</a:t>
            </a:r>
          </a:p>
          <a:p>
            <a:pPr algn="ctr">
              <a:spcBef>
                <a:spcPts val="1200"/>
              </a:spcBef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t&lt;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ü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 			A&lt;t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ü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482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Visarga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) : Sanskrit harfin sağ tarafına konan üst üste iki noktadır. Transkripsiyonda altı noktalı h sesini gösterir.</a:t>
            </a:r>
          </a:p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tr-TR" sz="2800" dirty="0" err="1">
                <a:latin typeface="Sanskrit 1.2" pitchFamily="2" charset="0"/>
                <a:ea typeface="Times New Roman" panose="02020603050405020304" pitchFamily="18" charset="0"/>
              </a:rPr>
              <a:t>tt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&gt;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tataþ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ctr"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885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4DC25A-C789-4960-A9BA-FF2365BD032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Anun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sika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~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: Klasik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Sanskritte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kullanımı seyrektir. Sesi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nazalize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eder.</a:t>
            </a:r>
          </a:p>
          <a:p>
            <a:pPr algn="ctr">
              <a:lnSpc>
                <a:spcPts val="2600"/>
              </a:lnSpc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3A189409-7656-4D73-8A99-6D4963E4CEA2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01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228600" algn="ctr">
              <a:spcAft>
                <a:spcPts val="0"/>
              </a:spcAf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Sayılar :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0 ve 10’luk sayı sistemini ilk defa Hintliler bulmuş ve kullanmışlardır. Onlardan Araplara ve batıya geçerek bütün dünyanın kullandığı sistem haline gelmiştir.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4599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1350</TotalTime>
  <Words>361</Words>
  <Application>Microsoft Office PowerPoint</Application>
  <PresentationFormat>Ekran Gösterisi (4:3)</PresentationFormat>
  <Paragraphs>46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Calibri</vt:lpstr>
      <vt:lpstr>Century Schoolbook</vt:lpstr>
      <vt:lpstr>Comic Sans MS</vt:lpstr>
      <vt:lpstr>Roman Sanskrit Serif</vt:lpstr>
      <vt:lpstr>Sanskrit 1.2</vt:lpstr>
      <vt:lpstr>Times New Roman</vt:lpstr>
      <vt:lpstr>Wingdings</vt:lpstr>
      <vt:lpstr>Wingdings 2</vt:lpstr>
      <vt:lpstr>Oriel</vt:lpstr>
      <vt:lpstr>                  HİN 131 DEVANAGARİ ALFABESİ  9. HAFTA   Devanagari Alfabesi ve  Bazı İşaretler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PowerPoint Sunusu</vt:lpstr>
      <vt:lpstr>HİN 131 DEVANAGARİ ALFABESİ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170</cp:revision>
  <dcterms:created xsi:type="dcterms:W3CDTF">2014-11-21T09:52:05Z</dcterms:created>
  <dcterms:modified xsi:type="dcterms:W3CDTF">2020-03-08T19:20:58Z</dcterms:modified>
</cp:coreProperties>
</file>