
<file path=[Content_Types].xml><?xml version="1.0" encoding="utf-8"?>
<Types xmlns="http://schemas.openxmlformats.org/package/2006/content-types">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wmf"/><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2"/>
  </p:notesMasterIdLst>
  <p:sldIdLst>
    <p:sldId id="256" r:id="rId2"/>
    <p:sldId id="276" r:id="rId3"/>
    <p:sldId id="310" r:id="rId4"/>
    <p:sldId id="311" r:id="rId5"/>
    <p:sldId id="312" r:id="rId6"/>
    <p:sldId id="313" r:id="rId7"/>
    <p:sldId id="278" r:id="rId8"/>
    <p:sldId id="279" r:id="rId9"/>
    <p:sldId id="280" r:id="rId10"/>
    <p:sldId id="281" r:id="rId11"/>
  </p:sldIdLst>
  <p:sldSz cx="9144000" cy="6858000" type="screen4x3"/>
  <p:notesSz cx="6858000" cy="9144000"/>
  <p:defaultTextStyle>
    <a:defPPr>
      <a:defRPr lang="tr-TR"/>
    </a:defPPr>
    <a:lvl1pPr algn="l" rtl="0" fontAlgn="base">
      <a:spcBef>
        <a:spcPct val="0"/>
      </a:spcBef>
      <a:spcAft>
        <a:spcPct val="0"/>
      </a:spcAft>
      <a:defRPr sz="2800" kern="1200">
        <a:solidFill>
          <a:schemeClr val="tx1"/>
        </a:solidFill>
        <a:latin typeface="Arial" charset="0"/>
        <a:ea typeface="+mn-ea"/>
        <a:cs typeface="+mn-cs"/>
      </a:defRPr>
    </a:lvl1pPr>
    <a:lvl2pPr marL="457200" algn="l" rtl="0" fontAlgn="base">
      <a:spcBef>
        <a:spcPct val="0"/>
      </a:spcBef>
      <a:spcAft>
        <a:spcPct val="0"/>
      </a:spcAft>
      <a:defRPr sz="2800" kern="1200">
        <a:solidFill>
          <a:schemeClr val="tx1"/>
        </a:solidFill>
        <a:latin typeface="Arial" charset="0"/>
        <a:ea typeface="+mn-ea"/>
        <a:cs typeface="+mn-cs"/>
      </a:defRPr>
    </a:lvl2pPr>
    <a:lvl3pPr marL="914400" algn="l" rtl="0" fontAlgn="base">
      <a:spcBef>
        <a:spcPct val="0"/>
      </a:spcBef>
      <a:spcAft>
        <a:spcPct val="0"/>
      </a:spcAft>
      <a:defRPr sz="2800" kern="1200">
        <a:solidFill>
          <a:schemeClr val="tx1"/>
        </a:solidFill>
        <a:latin typeface="Arial" charset="0"/>
        <a:ea typeface="+mn-ea"/>
        <a:cs typeface="+mn-cs"/>
      </a:defRPr>
    </a:lvl3pPr>
    <a:lvl4pPr marL="1371600" algn="l" rtl="0" fontAlgn="base">
      <a:spcBef>
        <a:spcPct val="0"/>
      </a:spcBef>
      <a:spcAft>
        <a:spcPct val="0"/>
      </a:spcAft>
      <a:defRPr sz="2800" kern="1200">
        <a:solidFill>
          <a:schemeClr val="tx1"/>
        </a:solidFill>
        <a:latin typeface="Arial" charset="0"/>
        <a:ea typeface="+mn-ea"/>
        <a:cs typeface="+mn-cs"/>
      </a:defRPr>
    </a:lvl4pPr>
    <a:lvl5pPr marL="1828800" algn="l" rtl="0" fontAlgn="base">
      <a:spcBef>
        <a:spcPct val="0"/>
      </a:spcBef>
      <a:spcAft>
        <a:spcPct val="0"/>
      </a:spcAft>
      <a:defRPr sz="2800" kern="1200">
        <a:solidFill>
          <a:schemeClr val="tx1"/>
        </a:solidFill>
        <a:latin typeface="Arial" charset="0"/>
        <a:ea typeface="+mn-ea"/>
        <a:cs typeface="+mn-cs"/>
      </a:defRPr>
    </a:lvl5pPr>
    <a:lvl6pPr marL="2286000" algn="l" defTabSz="914400" rtl="0" eaLnBrk="1" latinLnBrk="0" hangingPunct="1">
      <a:defRPr sz="2800" kern="1200">
        <a:solidFill>
          <a:schemeClr val="tx1"/>
        </a:solidFill>
        <a:latin typeface="Arial" charset="0"/>
        <a:ea typeface="+mn-ea"/>
        <a:cs typeface="+mn-cs"/>
      </a:defRPr>
    </a:lvl6pPr>
    <a:lvl7pPr marL="2743200" algn="l" defTabSz="914400" rtl="0" eaLnBrk="1" latinLnBrk="0" hangingPunct="1">
      <a:defRPr sz="2800" kern="1200">
        <a:solidFill>
          <a:schemeClr val="tx1"/>
        </a:solidFill>
        <a:latin typeface="Arial" charset="0"/>
        <a:ea typeface="+mn-ea"/>
        <a:cs typeface="+mn-cs"/>
      </a:defRPr>
    </a:lvl7pPr>
    <a:lvl8pPr marL="3200400" algn="l" defTabSz="914400" rtl="0" eaLnBrk="1" latinLnBrk="0" hangingPunct="1">
      <a:defRPr sz="2800" kern="1200">
        <a:solidFill>
          <a:schemeClr val="tx1"/>
        </a:solidFill>
        <a:latin typeface="Arial" charset="0"/>
        <a:ea typeface="+mn-ea"/>
        <a:cs typeface="+mn-cs"/>
      </a:defRPr>
    </a:lvl8pPr>
    <a:lvl9pPr marL="3657600" algn="l" defTabSz="914400" rtl="0" eaLnBrk="1" latinLnBrk="0" hangingPunct="1">
      <a:defRPr sz="2800"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3C2FFA5D-87B4-456A-9821-1D502468CF0F}" styleName="Tema Uygulanmış Stil 1 - Vurgu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588" autoAdjust="0"/>
    <p:restoredTop sz="94624" autoAdjust="0"/>
  </p:normalViewPr>
  <p:slideViewPr>
    <p:cSldViewPr>
      <p:cViewPr varScale="1">
        <p:scale>
          <a:sx n="87" d="100"/>
          <a:sy n="87" d="100"/>
        </p:scale>
        <p:origin x="1500" y="90"/>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p:cViewPr varScale="1">
        <p:scale>
          <a:sx n="52" d="100"/>
          <a:sy n="52" d="100"/>
        </p:scale>
        <p:origin x="-2844" y="-108"/>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defRPr>
            </a:lvl1pPr>
          </a:lstStyle>
          <a:p>
            <a:pPr>
              <a:defRPr/>
            </a:pPr>
            <a:endParaRPr lang="tr-TR"/>
          </a:p>
        </p:txBody>
      </p:sp>
      <p:sp>
        <p:nvSpPr>
          <p:cNvPr id="3" name="2 Veri Yer Tutucusu"/>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defRPr>
            </a:lvl1pPr>
          </a:lstStyle>
          <a:p>
            <a:pPr>
              <a:defRPr/>
            </a:pPr>
            <a:fld id="{4BDEDD14-7D9B-40F9-A8AF-F3404A189C45}" type="datetimeFigureOut">
              <a:rPr lang="tr-TR"/>
              <a:pPr>
                <a:defRPr/>
              </a:pPr>
              <a:t>14.2.2018</a:t>
            </a:fld>
            <a:endParaRPr lang="tr-TR"/>
          </a:p>
        </p:txBody>
      </p:sp>
      <p:sp>
        <p:nvSpPr>
          <p:cNvPr id="4" name="3 Slayt Görüntüsü Yer Tutucusu"/>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tr-TR" noProof="0"/>
          </a:p>
        </p:txBody>
      </p:sp>
      <p:sp>
        <p:nvSpPr>
          <p:cNvPr id="5" name="4 Not Yer Tutucusu"/>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tr-TR" noProof="0" smtClean="0"/>
              <a:t>Asıl metin stillerini düzenlemek için tıklatın</a:t>
            </a:r>
          </a:p>
          <a:p>
            <a:pPr lvl="1"/>
            <a:r>
              <a:rPr lang="tr-TR" noProof="0" smtClean="0"/>
              <a:t>İkinci düzey</a:t>
            </a:r>
          </a:p>
          <a:p>
            <a:pPr lvl="2"/>
            <a:r>
              <a:rPr lang="tr-TR" noProof="0" smtClean="0"/>
              <a:t>Üçüncü düzey</a:t>
            </a:r>
          </a:p>
          <a:p>
            <a:pPr lvl="3"/>
            <a:r>
              <a:rPr lang="tr-TR" noProof="0" smtClean="0"/>
              <a:t>Dördüncü düzey</a:t>
            </a:r>
          </a:p>
          <a:p>
            <a:pPr lvl="4"/>
            <a:r>
              <a:rPr lang="tr-TR" noProof="0" smtClean="0"/>
              <a:t>Beşinci düzey</a:t>
            </a:r>
            <a:endParaRPr lang="tr-TR" noProof="0"/>
          </a:p>
        </p:txBody>
      </p:sp>
      <p:sp>
        <p:nvSpPr>
          <p:cNvPr id="6" name="5 Altbilgi Yer Tutucusu"/>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defRPr>
            </a:lvl1pPr>
          </a:lstStyle>
          <a:p>
            <a:pPr>
              <a:defRPr/>
            </a:pPr>
            <a:endParaRPr lang="tr-TR"/>
          </a:p>
        </p:txBody>
      </p:sp>
      <p:sp>
        <p:nvSpPr>
          <p:cNvPr id="7" name="6 Slayt Numarası Yer Tutucusu"/>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a:latin typeface="+mn-lt"/>
              </a:defRPr>
            </a:lvl1pPr>
          </a:lstStyle>
          <a:p>
            <a:pPr>
              <a:defRPr/>
            </a:pPr>
            <a:fld id="{A5421389-903A-43F8-A6DA-87DC785ECE65}" type="slidenum">
              <a:rPr lang="tr-TR"/>
              <a:pPr>
                <a:defRPr/>
              </a:pPr>
              <a:t>‹#›</a:t>
            </a:fld>
            <a:endParaRPr lang="tr-TR"/>
          </a:p>
        </p:txBody>
      </p:sp>
    </p:spTree>
    <p:extLst>
      <p:ext uri="{BB962C8B-B14F-4D97-AF65-F5344CB8AC3E}">
        <p14:creationId xmlns:p14="http://schemas.microsoft.com/office/powerpoint/2010/main" val="4195790814"/>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lvl1pPr>
              <a:defRPr/>
            </a:lvl1pPr>
          </a:lstStyle>
          <a:p>
            <a:pPr>
              <a:defRPr/>
            </a:pPr>
            <a:fld id="{5E6F1EE2-2074-4B6A-9C49-9031B038D399}" type="datetimeFigureOut">
              <a:rPr lang="tr-TR"/>
              <a:pPr>
                <a:defRPr/>
              </a:pPr>
              <a:t>14.2.2018</a:t>
            </a:fld>
            <a:endParaRPr lang="tr-TR"/>
          </a:p>
        </p:txBody>
      </p:sp>
      <p:sp>
        <p:nvSpPr>
          <p:cNvPr id="5" name="4 Altbilgi Yer Tutucusu"/>
          <p:cNvSpPr>
            <a:spLocks noGrp="1"/>
          </p:cNvSpPr>
          <p:nvPr>
            <p:ph type="ftr" sz="quarter" idx="11"/>
          </p:nvPr>
        </p:nvSpPr>
        <p:spPr/>
        <p:txBody>
          <a:bodyPr/>
          <a:lstStyle>
            <a:lvl1pPr>
              <a:defRPr/>
            </a:lvl1pPr>
          </a:lstStyle>
          <a:p>
            <a:pPr>
              <a:defRPr/>
            </a:pPr>
            <a:endParaRPr lang="tr-TR"/>
          </a:p>
        </p:txBody>
      </p:sp>
      <p:sp>
        <p:nvSpPr>
          <p:cNvPr id="6" name="5 Slayt Numarası Yer Tutucusu"/>
          <p:cNvSpPr>
            <a:spLocks noGrp="1"/>
          </p:cNvSpPr>
          <p:nvPr>
            <p:ph type="sldNum" sz="quarter" idx="12"/>
          </p:nvPr>
        </p:nvSpPr>
        <p:spPr/>
        <p:txBody>
          <a:bodyPr/>
          <a:lstStyle>
            <a:lvl1pPr>
              <a:defRPr/>
            </a:lvl1pPr>
          </a:lstStyle>
          <a:p>
            <a:pPr>
              <a:defRPr/>
            </a:pPr>
            <a:fld id="{3150411C-2A95-4783-87B5-7C3D30E4A9F3}" type="slidenum">
              <a:rPr lang="tr-TR"/>
              <a:pPr>
                <a:defRPr/>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lvl1pPr>
              <a:defRPr/>
            </a:lvl1pPr>
          </a:lstStyle>
          <a:p>
            <a:pPr>
              <a:defRPr/>
            </a:pPr>
            <a:fld id="{39DE9C47-9486-4AD1-94ED-CA97EDB7691A}" type="datetimeFigureOut">
              <a:rPr lang="tr-TR"/>
              <a:pPr>
                <a:defRPr/>
              </a:pPr>
              <a:t>14.2.2018</a:t>
            </a:fld>
            <a:endParaRPr lang="tr-TR"/>
          </a:p>
        </p:txBody>
      </p:sp>
      <p:sp>
        <p:nvSpPr>
          <p:cNvPr id="5" name="4 Altbilgi Yer Tutucusu"/>
          <p:cNvSpPr>
            <a:spLocks noGrp="1"/>
          </p:cNvSpPr>
          <p:nvPr>
            <p:ph type="ftr" sz="quarter" idx="11"/>
          </p:nvPr>
        </p:nvSpPr>
        <p:spPr/>
        <p:txBody>
          <a:bodyPr/>
          <a:lstStyle>
            <a:lvl1pPr>
              <a:defRPr/>
            </a:lvl1pPr>
          </a:lstStyle>
          <a:p>
            <a:pPr>
              <a:defRPr/>
            </a:pPr>
            <a:endParaRPr lang="tr-TR"/>
          </a:p>
        </p:txBody>
      </p:sp>
      <p:sp>
        <p:nvSpPr>
          <p:cNvPr id="6" name="5 Slayt Numarası Yer Tutucusu"/>
          <p:cNvSpPr>
            <a:spLocks noGrp="1"/>
          </p:cNvSpPr>
          <p:nvPr>
            <p:ph type="sldNum" sz="quarter" idx="12"/>
          </p:nvPr>
        </p:nvSpPr>
        <p:spPr/>
        <p:txBody>
          <a:bodyPr/>
          <a:lstStyle>
            <a:lvl1pPr>
              <a:defRPr/>
            </a:lvl1pPr>
          </a:lstStyle>
          <a:p>
            <a:pPr>
              <a:defRPr/>
            </a:pPr>
            <a:fld id="{689B1F75-4A71-4A52-9AC1-CC58AFA2E03D}" type="slidenum">
              <a:rPr lang="tr-TR"/>
              <a:pPr>
                <a:defRPr/>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lvl1pPr>
              <a:defRPr/>
            </a:lvl1pPr>
          </a:lstStyle>
          <a:p>
            <a:pPr>
              <a:defRPr/>
            </a:pPr>
            <a:fld id="{973E92FD-F611-4D86-A9DA-2B52D210DC6F}" type="datetimeFigureOut">
              <a:rPr lang="tr-TR"/>
              <a:pPr>
                <a:defRPr/>
              </a:pPr>
              <a:t>14.2.2018</a:t>
            </a:fld>
            <a:endParaRPr lang="tr-TR"/>
          </a:p>
        </p:txBody>
      </p:sp>
      <p:sp>
        <p:nvSpPr>
          <p:cNvPr id="5" name="4 Altbilgi Yer Tutucusu"/>
          <p:cNvSpPr>
            <a:spLocks noGrp="1"/>
          </p:cNvSpPr>
          <p:nvPr>
            <p:ph type="ftr" sz="quarter" idx="11"/>
          </p:nvPr>
        </p:nvSpPr>
        <p:spPr/>
        <p:txBody>
          <a:bodyPr/>
          <a:lstStyle>
            <a:lvl1pPr>
              <a:defRPr/>
            </a:lvl1pPr>
          </a:lstStyle>
          <a:p>
            <a:pPr>
              <a:defRPr/>
            </a:pPr>
            <a:endParaRPr lang="tr-TR"/>
          </a:p>
        </p:txBody>
      </p:sp>
      <p:sp>
        <p:nvSpPr>
          <p:cNvPr id="6" name="5 Slayt Numarası Yer Tutucusu"/>
          <p:cNvSpPr>
            <a:spLocks noGrp="1"/>
          </p:cNvSpPr>
          <p:nvPr>
            <p:ph type="sldNum" sz="quarter" idx="12"/>
          </p:nvPr>
        </p:nvSpPr>
        <p:spPr/>
        <p:txBody>
          <a:bodyPr/>
          <a:lstStyle>
            <a:lvl1pPr>
              <a:defRPr/>
            </a:lvl1pPr>
          </a:lstStyle>
          <a:p>
            <a:pPr>
              <a:defRPr/>
            </a:pPr>
            <a:fld id="{56748BA8-8618-43A2-B29D-D9D6CEBEAF54}" type="slidenum">
              <a:rPr lang="tr-TR"/>
              <a:pPr>
                <a:defRPr/>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lvl1pPr>
              <a:defRPr/>
            </a:lvl1pPr>
          </a:lstStyle>
          <a:p>
            <a:pPr>
              <a:defRPr/>
            </a:pPr>
            <a:fld id="{CA52F385-7AAF-479D-9BFA-7C90CB25FA77}" type="datetimeFigureOut">
              <a:rPr lang="tr-TR"/>
              <a:pPr>
                <a:defRPr/>
              </a:pPr>
              <a:t>14.2.2018</a:t>
            </a:fld>
            <a:endParaRPr lang="tr-TR"/>
          </a:p>
        </p:txBody>
      </p:sp>
      <p:sp>
        <p:nvSpPr>
          <p:cNvPr id="5" name="4 Altbilgi Yer Tutucusu"/>
          <p:cNvSpPr>
            <a:spLocks noGrp="1"/>
          </p:cNvSpPr>
          <p:nvPr>
            <p:ph type="ftr" sz="quarter" idx="11"/>
          </p:nvPr>
        </p:nvSpPr>
        <p:spPr/>
        <p:txBody>
          <a:bodyPr/>
          <a:lstStyle>
            <a:lvl1pPr>
              <a:defRPr/>
            </a:lvl1pPr>
          </a:lstStyle>
          <a:p>
            <a:pPr>
              <a:defRPr/>
            </a:pPr>
            <a:endParaRPr lang="tr-TR"/>
          </a:p>
        </p:txBody>
      </p:sp>
      <p:sp>
        <p:nvSpPr>
          <p:cNvPr id="6" name="5 Slayt Numarası Yer Tutucusu"/>
          <p:cNvSpPr>
            <a:spLocks noGrp="1"/>
          </p:cNvSpPr>
          <p:nvPr>
            <p:ph type="sldNum" sz="quarter" idx="12"/>
          </p:nvPr>
        </p:nvSpPr>
        <p:spPr/>
        <p:txBody>
          <a:bodyPr/>
          <a:lstStyle>
            <a:lvl1pPr>
              <a:defRPr/>
            </a:lvl1pPr>
          </a:lstStyle>
          <a:p>
            <a:pPr>
              <a:defRPr/>
            </a:pPr>
            <a:fld id="{1F91004E-0F7D-42FE-84CC-86DDB9677952}" type="slidenum">
              <a:rPr lang="tr-TR"/>
              <a:pPr>
                <a:defRPr/>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lvl1pPr>
              <a:defRPr/>
            </a:lvl1pPr>
          </a:lstStyle>
          <a:p>
            <a:pPr>
              <a:defRPr/>
            </a:pPr>
            <a:fld id="{39E8710F-6F50-4948-B047-66D24929E376}" type="datetimeFigureOut">
              <a:rPr lang="tr-TR"/>
              <a:pPr>
                <a:defRPr/>
              </a:pPr>
              <a:t>14.2.2018</a:t>
            </a:fld>
            <a:endParaRPr lang="tr-TR"/>
          </a:p>
        </p:txBody>
      </p:sp>
      <p:sp>
        <p:nvSpPr>
          <p:cNvPr id="5" name="4 Altbilgi Yer Tutucusu"/>
          <p:cNvSpPr>
            <a:spLocks noGrp="1"/>
          </p:cNvSpPr>
          <p:nvPr>
            <p:ph type="ftr" sz="quarter" idx="11"/>
          </p:nvPr>
        </p:nvSpPr>
        <p:spPr/>
        <p:txBody>
          <a:bodyPr/>
          <a:lstStyle>
            <a:lvl1pPr>
              <a:defRPr/>
            </a:lvl1pPr>
          </a:lstStyle>
          <a:p>
            <a:pPr>
              <a:defRPr/>
            </a:pPr>
            <a:endParaRPr lang="tr-TR"/>
          </a:p>
        </p:txBody>
      </p:sp>
      <p:sp>
        <p:nvSpPr>
          <p:cNvPr id="6" name="5 Slayt Numarası Yer Tutucusu"/>
          <p:cNvSpPr>
            <a:spLocks noGrp="1"/>
          </p:cNvSpPr>
          <p:nvPr>
            <p:ph type="sldNum" sz="quarter" idx="12"/>
          </p:nvPr>
        </p:nvSpPr>
        <p:spPr/>
        <p:txBody>
          <a:bodyPr/>
          <a:lstStyle>
            <a:lvl1pPr>
              <a:defRPr/>
            </a:lvl1pPr>
          </a:lstStyle>
          <a:p>
            <a:pPr>
              <a:defRPr/>
            </a:pPr>
            <a:fld id="{E0DCB753-4790-4CB3-8325-1CADE2D4CE83}" type="slidenum">
              <a:rPr lang="tr-TR"/>
              <a:pPr>
                <a:defRPr/>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3 Veri Yer Tutucusu"/>
          <p:cNvSpPr>
            <a:spLocks noGrp="1"/>
          </p:cNvSpPr>
          <p:nvPr>
            <p:ph type="dt" sz="half" idx="10"/>
          </p:nvPr>
        </p:nvSpPr>
        <p:spPr/>
        <p:txBody>
          <a:bodyPr/>
          <a:lstStyle>
            <a:lvl1pPr>
              <a:defRPr/>
            </a:lvl1pPr>
          </a:lstStyle>
          <a:p>
            <a:pPr>
              <a:defRPr/>
            </a:pPr>
            <a:fld id="{1915ADC4-212B-44EB-BB5F-E0498B171460}" type="datetimeFigureOut">
              <a:rPr lang="tr-TR"/>
              <a:pPr>
                <a:defRPr/>
              </a:pPr>
              <a:t>14.2.2018</a:t>
            </a:fld>
            <a:endParaRPr lang="tr-TR"/>
          </a:p>
        </p:txBody>
      </p:sp>
      <p:sp>
        <p:nvSpPr>
          <p:cNvPr id="6" name="4 Altbilgi Yer Tutucusu"/>
          <p:cNvSpPr>
            <a:spLocks noGrp="1"/>
          </p:cNvSpPr>
          <p:nvPr>
            <p:ph type="ftr" sz="quarter" idx="11"/>
          </p:nvPr>
        </p:nvSpPr>
        <p:spPr/>
        <p:txBody>
          <a:bodyPr/>
          <a:lstStyle>
            <a:lvl1pPr>
              <a:defRPr/>
            </a:lvl1pPr>
          </a:lstStyle>
          <a:p>
            <a:pPr>
              <a:defRPr/>
            </a:pPr>
            <a:endParaRPr lang="tr-TR"/>
          </a:p>
        </p:txBody>
      </p:sp>
      <p:sp>
        <p:nvSpPr>
          <p:cNvPr id="7" name="5 Slayt Numarası Yer Tutucusu"/>
          <p:cNvSpPr>
            <a:spLocks noGrp="1"/>
          </p:cNvSpPr>
          <p:nvPr>
            <p:ph type="sldNum" sz="quarter" idx="12"/>
          </p:nvPr>
        </p:nvSpPr>
        <p:spPr/>
        <p:txBody>
          <a:bodyPr/>
          <a:lstStyle>
            <a:lvl1pPr>
              <a:defRPr/>
            </a:lvl1pPr>
          </a:lstStyle>
          <a:p>
            <a:pPr>
              <a:defRPr/>
            </a:pPr>
            <a:fld id="{9AD88178-EB71-4B8D-BEB3-4B5C21E226A5}" type="slidenum">
              <a:rPr lang="tr-TR"/>
              <a:pPr>
                <a:defRPr/>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3 Veri Yer Tutucusu"/>
          <p:cNvSpPr>
            <a:spLocks noGrp="1"/>
          </p:cNvSpPr>
          <p:nvPr>
            <p:ph type="dt" sz="half" idx="10"/>
          </p:nvPr>
        </p:nvSpPr>
        <p:spPr/>
        <p:txBody>
          <a:bodyPr/>
          <a:lstStyle>
            <a:lvl1pPr>
              <a:defRPr/>
            </a:lvl1pPr>
          </a:lstStyle>
          <a:p>
            <a:pPr>
              <a:defRPr/>
            </a:pPr>
            <a:fld id="{775E2EED-8944-45D4-92B3-0C37E3818DC4}" type="datetimeFigureOut">
              <a:rPr lang="tr-TR"/>
              <a:pPr>
                <a:defRPr/>
              </a:pPr>
              <a:t>14.2.2018</a:t>
            </a:fld>
            <a:endParaRPr lang="tr-TR"/>
          </a:p>
        </p:txBody>
      </p:sp>
      <p:sp>
        <p:nvSpPr>
          <p:cNvPr id="8" name="4 Altbilgi Yer Tutucusu"/>
          <p:cNvSpPr>
            <a:spLocks noGrp="1"/>
          </p:cNvSpPr>
          <p:nvPr>
            <p:ph type="ftr" sz="quarter" idx="11"/>
          </p:nvPr>
        </p:nvSpPr>
        <p:spPr/>
        <p:txBody>
          <a:bodyPr/>
          <a:lstStyle>
            <a:lvl1pPr>
              <a:defRPr/>
            </a:lvl1pPr>
          </a:lstStyle>
          <a:p>
            <a:pPr>
              <a:defRPr/>
            </a:pPr>
            <a:endParaRPr lang="tr-TR"/>
          </a:p>
        </p:txBody>
      </p:sp>
      <p:sp>
        <p:nvSpPr>
          <p:cNvPr id="9" name="5 Slayt Numarası Yer Tutucusu"/>
          <p:cNvSpPr>
            <a:spLocks noGrp="1"/>
          </p:cNvSpPr>
          <p:nvPr>
            <p:ph type="sldNum" sz="quarter" idx="12"/>
          </p:nvPr>
        </p:nvSpPr>
        <p:spPr/>
        <p:txBody>
          <a:bodyPr/>
          <a:lstStyle>
            <a:lvl1pPr>
              <a:defRPr/>
            </a:lvl1pPr>
          </a:lstStyle>
          <a:p>
            <a:pPr>
              <a:defRPr/>
            </a:pPr>
            <a:fld id="{479ED2F6-7503-4693-B6B2-C3F44BE8B5E0}" type="slidenum">
              <a:rPr lang="tr-TR"/>
              <a:pPr>
                <a:defRPr/>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3 Veri Yer Tutucusu"/>
          <p:cNvSpPr>
            <a:spLocks noGrp="1"/>
          </p:cNvSpPr>
          <p:nvPr>
            <p:ph type="dt" sz="half" idx="10"/>
          </p:nvPr>
        </p:nvSpPr>
        <p:spPr/>
        <p:txBody>
          <a:bodyPr/>
          <a:lstStyle>
            <a:lvl1pPr>
              <a:defRPr/>
            </a:lvl1pPr>
          </a:lstStyle>
          <a:p>
            <a:pPr>
              <a:defRPr/>
            </a:pPr>
            <a:fld id="{C87157F8-8565-466A-9144-A87A60A1906B}" type="datetimeFigureOut">
              <a:rPr lang="tr-TR"/>
              <a:pPr>
                <a:defRPr/>
              </a:pPr>
              <a:t>14.2.2018</a:t>
            </a:fld>
            <a:endParaRPr lang="tr-TR"/>
          </a:p>
        </p:txBody>
      </p:sp>
      <p:sp>
        <p:nvSpPr>
          <p:cNvPr id="4" name="4 Altbilgi Yer Tutucusu"/>
          <p:cNvSpPr>
            <a:spLocks noGrp="1"/>
          </p:cNvSpPr>
          <p:nvPr>
            <p:ph type="ftr" sz="quarter" idx="11"/>
          </p:nvPr>
        </p:nvSpPr>
        <p:spPr/>
        <p:txBody>
          <a:bodyPr/>
          <a:lstStyle>
            <a:lvl1pPr>
              <a:defRPr/>
            </a:lvl1pPr>
          </a:lstStyle>
          <a:p>
            <a:pPr>
              <a:defRPr/>
            </a:pPr>
            <a:endParaRPr lang="tr-TR"/>
          </a:p>
        </p:txBody>
      </p:sp>
      <p:sp>
        <p:nvSpPr>
          <p:cNvPr id="5" name="5 Slayt Numarası Yer Tutucusu"/>
          <p:cNvSpPr>
            <a:spLocks noGrp="1"/>
          </p:cNvSpPr>
          <p:nvPr>
            <p:ph type="sldNum" sz="quarter" idx="12"/>
          </p:nvPr>
        </p:nvSpPr>
        <p:spPr/>
        <p:txBody>
          <a:bodyPr/>
          <a:lstStyle>
            <a:lvl1pPr>
              <a:defRPr/>
            </a:lvl1pPr>
          </a:lstStyle>
          <a:p>
            <a:pPr>
              <a:defRPr/>
            </a:pPr>
            <a:fld id="{828F29E8-FC67-4B83-AE45-E2BCA78FDE92}" type="slidenum">
              <a:rPr lang="tr-TR"/>
              <a:pPr>
                <a:defRPr/>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3 Veri Yer Tutucusu"/>
          <p:cNvSpPr>
            <a:spLocks noGrp="1"/>
          </p:cNvSpPr>
          <p:nvPr>
            <p:ph type="dt" sz="half" idx="10"/>
          </p:nvPr>
        </p:nvSpPr>
        <p:spPr/>
        <p:txBody>
          <a:bodyPr/>
          <a:lstStyle>
            <a:lvl1pPr>
              <a:defRPr/>
            </a:lvl1pPr>
          </a:lstStyle>
          <a:p>
            <a:pPr>
              <a:defRPr/>
            </a:pPr>
            <a:fld id="{7B6E4E8C-9AFF-435E-AB6D-380D38521871}" type="datetimeFigureOut">
              <a:rPr lang="tr-TR"/>
              <a:pPr>
                <a:defRPr/>
              </a:pPr>
              <a:t>14.2.2018</a:t>
            </a:fld>
            <a:endParaRPr lang="tr-TR"/>
          </a:p>
        </p:txBody>
      </p:sp>
      <p:sp>
        <p:nvSpPr>
          <p:cNvPr id="3" name="4 Altbilgi Yer Tutucusu"/>
          <p:cNvSpPr>
            <a:spLocks noGrp="1"/>
          </p:cNvSpPr>
          <p:nvPr>
            <p:ph type="ftr" sz="quarter" idx="11"/>
          </p:nvPr>
        </p:nvSpPr>
        <p:spPr/>
        <p:txBody>
          <a:bodyPr/>
          <a:lstStyle>
            <a:lvl1pPr>
              <a:defRPr/>
            </a:lvl1pPr>
          </a:lstStyle>
          <a:p>
            <a:pPr>
              <a:defRPr/>
            </a:pPr>
            <a:endParaRPr lang="tr-TR"/>
          </a:p>
        </p:txBody>
      </p:sp>
      <p:sp>
        <p:nvSpPr>
          <p:cNvPr id="4" name="5 Slayt Numarası Yer Tutucusu"/>
          <p:cNvSpPr>
            <a:spLocks noGrp="1"/>
          </p:cNvSpPr>
          <p:nvPr>
            <p:ph type="sldNum" sz="quarter" idx="12"/>
          </p:nvPr>
        </p:nvSpPr>
        <p:spPr/>
        <p:txBody>
          <a:bodyPr/>
          <a:lstStyle>
            <a:lvl1pPr>
              <a:defRPr/>
            </a:lvl1pPr>
          </a:lstStyle>
          <a:p>
            <a:pPr>
              <a:defRPr/>
            </a:pPr>
            <a:fld id="{559FEA2F-D6A3-4C43-8A1C-D0032D26157B}" type="slidenum">
              <a:rPr lang="tr-TR"/>
              <a:pPr>
                <a:defRPr/>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3 Veri Yer Tutucusu"/>
          <p:cNvSpPr>
            <a:spLocks noGrp="1"/>
          </p:cNvSpPr>
          <p:nvPr>
            <p:ph type="dt" sz="half" idx="10"/>
          </p:nvPr>
        </p:nvSpPr>
        <p:spPr/>
        <p:txBody>
          <a:bodyPr/>
          <a:lstStyle>
            <a:lvl1pPr>
              <a:defRPr/>
            </a:lvl1pPr>
          </a:lstStyle>
          <a:p>
            <a:pPr>
              <a:defRPr/>
            </a:pPr>
            <a:fld id="{745DDD5B-2C4A-4444-862D-2C946668A453}" type="datetimeFigureOut">
              <a:rPr lang="tr-TR"/>
              <a:pPr>
                <a:defRPr/>
              </a:pPr>
              <a:t>14.2.2018</a:t>
            </a:fld>
            <a:endParaRPr lang="tr-TR"/>
          </a:p>
        </p:txBody>
      </p:sp>
      <p:sp>
        <p:nvSpPr>
          <p:cNvPr id="6" name="4 Altbilgi Yer Tutucusu"/>
          <p:cNvSpPr>
            <a:spLocks noGrp="1"/>
          </p:cNvSpPr>
          <p:nvPr>
            <p:ph type="ftr" sz="quarter" idx="11"/>
          </p:nvPr>
        </p:nvSpPr>
        <p:spPr/>
        <p:txBody>
          <a:bodyPr/>
          <a:lstStyle>
            <a:lvl1pPr>
              <a:defRPr/>
            </a:lvl1pPr>
          </a:lstStyle>
          <a:p>
            <a:pPr>
              <a:defRPr/>
            </a:pPr>
            <a:endParaRPr lang="tr-TR"/>
          </a:p>
        </p:txBody>
      </p:sp>
      <p:sp>
        <p:nvSpPr>
          <p:cNvPr id="7" name="5 Slayt Numarası Yer Tutucusu"/>
          <p:cNvSpPr>
            <a:spLocks noGrp="1"/>
          </p:cNvSpPr>
          <p:nvPr>
            <p:ph type="sldNum" sz="quarter" idx="12"/>
          </p:nvPr>
        </p:nvSpPr>
        <p:spPr/>
        <p:txBody>
          <a:bodyPr/>
          <a:lstStyle>
            <a:lvl1pPr>
              <a:defRPr/>
            </a:lvl1pPr>
          </a:lstStyle>
          <a:p>
            <a:pPr>
              <a:defRPr/>
            </a:pPr>
            <a:fld id="{F4801248-F133-4B33-B927-E058BBAE3F71}" type="slidenum">
              <a:rPr lang="tr-TR"/>
              <a:pPr>
                <a:defRPr/>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tr-TR" noProof="0"/>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3 Veri Yer Tutucusu"/>
          <p:cNvSpPr>
            <a:spLocks noGrp="1"/>
          </p:cNvSpPr>
          <p:nvPr>
            <p:ph type="dt" sz="half" idx="10"/>
          </p:nvPr>
        </p:nvSpPr>
        <p:spPr/>
        <p:txBody>
          <a:bodyPr/>
          <a:lstStyle>
            <a:lvl1pPr>
              <a:defRPr/>
            </a:lvl1pPr>
          </a:lstStyle>
          <a:p>
            <a:pPr>
              <a:defRPr/>
            </a:pPr>
            <a:fld id="{5FCF0A56-2786-499B-B2C9-6D68A4122AE3}" type="datetimeFigureOut">
              <a:rPr lang="tr-TR"/>
              <a:pPr>
                <a:defRPr/>
              </a:pPr>
              <a:t>14.2.2018</a:t>
            </a:fld>
            <a:endParaRPr lang="tr-TR"/>
          </a:p>
        </p:txBody>
      </p:sp>
      <p:sp>
        <p:nvSpPr>
          <p:cNvPr id="6" name="4 Altbilgi Yer Tutucusu"/>
          <p:cNvSpPr>
            <a:spLocks noGrp="1"/>
          </p:cNvSpPr>
          <p:nvPr>
            <p:ph type="ftr" sz="quarter" idx="11"/>
          </p:nvPr>
        </p:nvSpPr>
        <p:spPr/>
        <p:txBody>
          <a:bodyPr/>
          <a:lstStyle>
            <a:lvl1pPr>
              <a:defRPr/>
            </a:lvl1pPr>
          </a:lstStyle>
          <a:p>
            <a:pPr>
              <a:defRPr/>
            </a:pPr>
            <a:endParaRPr lang="tr-TR"/>
          </a:p>
        </p:txBody>
      </p:sp>
      <p:sp>
        <p:nvSpPr>
          <p:cNvPr id="7" name="5 Slayt Numarası Yer Tutucusu"/>
          <p:cNvSpPr>
            <a:spLocks noGrp="1"/>
          </p:cNvSpPr>
          <p:nvPr>
            <p:ph type="sldNum" sz="quarter" idx="12"/>
          </p:nvPr>
        </p:nvSpPr>
        <p:spPr/>
        <p:txBody>
          <a:bodyPr/>
          <a:lstStyle>
            <a:lvl1pPr>
              <a:defRPr/>
            </a:lvl1pPr>
          </a:lstStyle>
          <a:p>
            <a:pPr>
              <a:defRPr/>
            </a:pPr>
            <a:fld id="{457C2B09-06D3-4374-854B-9DDAD6520E04}" type="slidenum">
              <a:rPr lang="tr-TR"/>
              <a:pPr>
                <a:defRPr/>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t="-6000" b="-6000"/>
          </a:stretch>
        </a:blipFill>
        <a:effectLst/>
      </p:bgPr>
    </p:bg>
    <p:spTree>
      <p:nvGrpSpPr>
        <p:cNvPr id="1" name=""/>
        <p:cNvGrpSpPr/>
        <p:nvPr/>
      </p:nvGrpSpPr>
      <p:grpSpPr>
        <a:xfrm>
          <a:off x="0" y="0"/>
          <a:ext cx="0" cy="0"/>
          <a:chOff x="0" y="0"/>
          <a:chExt cx="0" cy="0"/>
        </a:xfrm>
      </p:grpSpPr>
      <p:sp>
        <p:nvSpPr>
          <p:cNvPr id="1026" name="1 Başlık Yer Tutucusu"/>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tr-TR" smtClean="0"/>
              <a:t>Asıl başlık stili için tıklatın</a:t>
            </a:r>
          </a:p>
        </p:txBody>
      </p:sp>
      <p:sp>
        <p:nvSpPr>
          <p:cNvPr id="1027" name="2 Metin Yer Tutucusu"/>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defRPr>
            </a:lvl1pPr>
          </a:lstStyle>
          <a:p>
            <a:pPr>
              <a:defRPr/>
            </a:pPr>
            <a:fld id="{017AFE1D-3266-47AD-8769-219DB9817B0B}" type="datetimeFigureOut">
              <a:rPr lang="tr-TR"/>
              <a:pPr>
                <a:defRPr/>
              </a:pPr>
              <a:t>14.2.2018</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defRPr>
            </a:lvl1pPr>
          </a:lstStyle>
          <a:p>
            <a:pPr>
              <a:defRPr/>
            </a:pPr>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defRPr>
            </a:lvl1pPr>
          </a:lstStyle>
          <a:p>
            <a:pPr>
              <a:defRPr/>
            </a:pPr>
            <a:fld id="{BBA7A4E4-83AE-4597-9BE3-11356812CFDA}" type="slidenum">
              <a:rPr lang="tr-TR"/>
              <a:pPr>
                <a:defRPr/>
              </a:pPr>
              <a:t>‹#›</a:t>
            </a:fld>
            <a:endParaRPr lang="tr-TR"/>
          </a:p>
        </p:txBody>
      </p:sp>
    </p:spTree>
  </p:cSld>
  <p:clrMap bg1="lt1" tx1="dk1" bg2="lt2" tx2="dk2" accent1="accent1" accent2="accent2" accent3="accent3" accent4="accent4" accent5="accent5" accent6="accent6" hlink="hlink" folHlink="folHlink"/>
  <p:sldLayoutIdLst>
    <p:sldLayoutId id="2147483659" r:id="rId1"/>
    <p:sldLayoutId id="2147483658" r:id="rId2"/>
    <p:sldLayoutId id="2147483657" r:id="rId3"/>
    <p:sldLayoutId id="2147483656" r:id="rId4"/>
    <p:sldLayoutId id="2147483655" r:id="rId5"/>
    <p:sldLayoutId id="2147483654" r:id="rId6"/>
    <p:sldLayoutId id="2147483653" r:id="rId7"/>
    <p:sldLayoutId id="2147483652" r:id="rId8"/>
    <p:sldLayoutId id="2147483651" r:id="rId9"/>
    <p:sldLayoutId id="2147483650" r:id="rId10"/>
    <p:sldLayoutId id="2147483649" r:id="rId1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Rectangle 1"/>
          <p:cNvSpPr>
            <a:spLocks noChangeArrowheads="1"/>
          </p:cNvSpPr>
          <p:nvPr/>
        </p:nvSpPr>
        <p:spPr bwMode="auto">
          <a:xfrm>
            <a:off x="1476375" y="1844675"/>
            <a:ext cx="5761038" cy="1066800"/>
          </a:xfrm>
          <a:prstGeom prst="rect">
            <a:avLst/>
          </a:prstGeom>
          <a:noFill/>
          <a:ln w="9525">
            <a:noFill/>
            <a:miter lim="800000"/>
            <a:headEnd/>
            <a:tailEnd/>
          </a:ln>
        </p:spPr>
        <p:txBody>
          <a:bodyPr anchor="ctr">
            <a:spAutoFit/>
          </a:bodyPr>
          <a:lstStyle/>
          <a:p>
            <a:r>
              <a:rPr lang="tr-TR" sz="3200" b="1" dirty="0">
                <a:latin typeface="Times New Roman" pitchFamily="18" charset="0"/>
                <a:cs typeface="Times New Roman" pitchFamily="18" charset="0"/>
              </a:rPr>
              <a:t>           AHLAK GELİŞİMİ</a:t>
            </a:r>
          </a:p>
          <a:p>
            <a:r>
              <a:rPr lang="tr-TR" sz="3200" b="1" dirty="0">
                <a:latin typeface="Times New Roman" pitchFamily="18" charset="0"/>
                <a:cs typeface="Times New Roman" pitchFamily="18" charset="0"/>
              </a:rPr>
              <a:t>               KURAMLARI</a:t>
            </a:r>
            <a:endParaRPr lang="tr-TR" sz="32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1" name="Rectangle 1"/>
          <p:cNvSpPr>
            <a:spLocks noChangeArrowheads="1"/>
          </p:cNvSpPr>
          <p:nvPr/>
        </p:nvSpPr>
        <p:spPr bwMode="auto">
          <a:xfrm>
            <a:off x="468313" y="1290668"/>
            <a:ext cx="8568183" cy="4524315"/>
          </a:xfrm>
          <a:prstGeom prst="rect">
            <a:avLst/>
          </a:prstGeom>
          <a:noFill/>
          <a:ln w="9525">
            <a:noFill/>
            <a:miter lim="800000"/>
            <a:headEnd/>
            <a:tailEnd/>
          </a:ln>
        </p:spPr>
        <p:txBody>
          <a:bodyPr wrap="square" anchor="ctr">
            <a:spAutoFit/>
          </a:bodyPr>
          <a:lstStyle/>
          <a:p>
            <a:pPr indent="450850" algn="just"/>
            <a:r>
              <a:rPr lang="tr-TR" sz="2400" b="1" dirty="0">
                <a:ea typeface="Times New Roman" pitchFamily="18" charset="0"/>
                <a:cs typeface="Arial" charset="0"/>
              </a:rPr>
              <a:t>Ahlâk Gelişim Kuramlarının Eğitsel Doğurguları</a:t>
            </a:r>
            <a:endParaRPr lang="tr-TR" sz="2400" dirty="0">
              <a:ea typeface="Times New Roman" pitchFamily="18" charset="0"/>
              <a:cs typeface="Arial" charset="0"/>
            </a:endParaRPr>
          </a:p>
          <a:p>
            <a:pPr indent="450850" algn="just" eaLnBrk="0" hangingPunct="0"/>
            <a:r>
              <a:rPr lang="tr-TR" sz="2400" dirty="0" err="1">
                <a:ea typeface="Times New Roman" pitchFamily="18" charset="0"/>
                <a:cs typeface="Arial" charset="0"/>
              </a:rPr>
              <a:t>Piaget</a:t>
            </a:r>
            <a:r>
              <a:rPr lang="tr-TR" sz="2400" dirty="0">
                <a:ea typeface="Times New Roman" pitchFamily="18" charset="0"/>
                <a:cs typeface="Arial" charset="0"/>
              </a:rPr>
              <a:t> ve </a:t>
            </a:r>
            <a:r>
              <a:rPr lang="tr-TR" sz="2400" dirty="0" err="1">
                <a:ea typeface="Times New Roman" pitchFamily="18" charset="0"/>
                <a:cs typeface="Arial" charset="0"/>
              </a:rPr>
              <a:t>Kohlberg'in</a:t>
            </a:r>
            <a:r>
              <a:rPr lang="tr-TR" sz="2400" dirty="0">
                <a:ea typeface="Times New Roman" pitchFamily="18" charset="0"/>
                <a:cs typeface="Arial" charset="0"/>
              </a:rPr>
              <a:t> kuramları, zihin gelişimi için olduğu gibi ahlâk gelişiminin de yaşa bağlı olarak değişen evreler içinde gerçekleştiğine işaret etmektedir. Buna </a:t>
            </a:r>
            <a:r>
              <a:rPr lang="tr-TR" sz="2400" dirty="0" err="1">
                <a:ea typeface="Times New Roman" pitchFamily="18" charset="0"/>
                <a:cs typeface="Arial" charset="0"/>
              </a:rPr>
              <a:t>göre,değişik</a:t>
            </a:r>
            <a:r>
              <a:rPr lang="tr-TR" sz="2400" dirty="0">
                <a:ea typeface="Times New Roman" pitchFamily="18" charset="0"/>
                <a:cs typeface="Arial" charset="0"/>
              </a:rPr>
              <a:t> öğretim kademelerindeki öğretmenler, öğrencilerin ahlâkî gelişimlerini kolaylaştırmaya yönelik etkinliklerini, öğrencinin içinde bulunduğu gelişim düzeyini dikkate alarak</a:t>
            </a:r>
            <a:r>
              <a:rPr lang="tr-TR" sz="2400" dirty="0">
                <a:cs typeface="Arial" charset="0"/>
              </a:rPr>
              <a:t> düzenlemelidir</a:t>
            </a:r>
            <a:r>
              <a:rPr lang="tr-TR" sz="2400" dirty="0" smtClean="0">
                <a:cs typeface="Arial" charset="0"/>
              </a:rPr>
              <a:t>. </a:t>
            </a:r>
            <a:r>
              <a:rPr lang="tr-TR" sz="2400" dirty="0" smtClean="0"/>
              <a:t>Kişilik </a:t>
            </a:r>
            <a:r>
              <a:rPr lang="tr-TR" sz="2400" dirty="0"/>
              <a:t>gelişimlerini kolaylaştırmak için öğretmen, öncelikle öğrencilerini kendilerine özgü kişilik özellikleriyle tanımaya çalışmalı ve onların gelişimlerini sürekli izlemelidir. </a:t>
            </a:r>
          </a:p>
          <a:p>
            <a:pPr indent="450850" algn="just" eaLnBrk="0" hangingPunct="0"/>
            <a:endParaRPr lang="tr-TR" sz="2400" dirty="0">
              <a:cs typeface="Arial"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5" name="Rectangle 1"/>
          <p:cNvSpPr>
            <a:spLocks noChangeArrowheads="1"/>
          </p:cNvSpPr>
          <p:nvPr/>
        </p:nvSpPr>
        <p:spPr bwMode="auto">
          <a:xfrm>
            <a:off x="539750" y="908050"/>
            <a:ext cx="7632700" cy="3503613"/>
          </a:xfrm>
          <a:prstGeom prst="rect">
            <a:avLst/>
          </a:prstGeom>
          <a:noFill/>
          <a:ln w="9525">
            <a:noFill/>
            <a:miter lim="800000"/>
            <a:headEnd/>
            <a:tailEnd/>
          </a:ln>
        </p:spPr>
        <p:txBody>
          <a:bodyPr anchor="ctr">
            <a:spAutoFit/>
          </a:bodyPr>
          <a:lstStyle/>
          <a:p>
            <a:pPr indent="450850" algn="just"/>
            <a:r>
              <a:rPr lang="tr-TR" sz="3200" b="1">
                <a:ea typeface="Times New Roman" pitchFamily="18" charset="0"/>
                <a:cs typeface="Arial" charset="0"/>
              </a:rPr>
              <a:t>Ahlâk Gelişimi</a:t>
            </a:r>
            <a:endParaRPr lang="tr-TR" sz="3200">
              <a:ea typeface="Times New Roman" pitchFamily="18" charset="0"/>
              <a:cs typeface="Arial" charset="0"/>
            </a:endParaRPr>
          </a:p>
          <a:p>
            <a:pPr indent="450850" algn="just" eaLnBrk="0" hangingPunct="0"/>
            <a:r>
              <a:rPr lang="tr-TR" sz="3200">
                <a:ea typeface="Times New Roman" pitchFamily="18" charset="0"/>
                <a:cs typeface="Arial" charset="0"/>
              </a:rPr>
              <a:t>Ahlâk gelişimi konusunda ilk modellerden birini Piaget geliştirmiştir. Daha sonraları Piaget'in görüşlerinden esinlenen Kohlberg ise, Piaget'in kuramını revize ederek kendi adıyla anılan bir kuram geliştirmiştir. </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49" name="3 Dikdörtgen"/>
          <p:cNvSpPr>
            <a:spLocks noChangeArrowheads="1"/>
          </p:cNvSpPr>
          <p:nvPr/>
        </p:nvSpPr>
        <p:spPr bwMode="auto">
          <a:xfrm>
            <a:off x="1619250" y="1052513"/>
            <a:ext cx="5905500" cy="4154984"/>
          </a:xfrm>
          <a:prstGeom prst="rect">
            <a:avLst/>
          </a:prstGeom>
          <a:noFill/>
          <a:ln w="9525">
            <a:noFill/>
            <a:miter lim="800000"/>
            <a:headEnd/>
            <a:tailEnd/>
          </a:ln>
        </p:spPr>
        <p:txBody>
          <a:bodyPr>
            <a:spAutoFit/>
          </a:bodyPr>
          <a:lstStyle/>
          <a:p>
            <a:pPr indent="450850" algn="just" eaLnBrk="0" hangingPunct="0"/>
            <a:r>
              <a:rPr lang="tr-TR" sz="2400" dirty="0">
                <a:ea typeface="Times New Roman" pitchFamily="18" charset="0"/>
                <a:cs typeface="Arial" charset="0"/>
              </a:rPr>
              <a:t> </a:t>
            </a:r>
            <a:r>
              <a:rPr lang="tr-TR" sz="2400" b="1" dirty="0" err="1">
                <a:ea typeface="Times New Roman" pitchFamily="18" charset="0"/>
                <a:cs typeface="Arial" charset="0"/>
              </a:rPr>
              <a:t>Piaget’in</a:t>
            </a:r>
            <a:r>
              <a:rPr lang="tr-TR" sz="2400" b="1" dirty="0">
                <a:ea typeface="Times New Roman" pitchFamily="18" charset="0"/>
                <a:cs typeface="Arial" charset="0"/>
              </a:rPr>
              <a:t> Ahlâk Gelişimi Kuramı</a:t>
            </a:r>
            <a:endParaRPr lang="tr-TR" sz="2400" dirty="0">
              <a:ea typeface="Times New Roman" pitchFamily="18" charset="0"/>
              <a:cs typeface="Arial" charset="0"/>
            </a:endParaRPr>
          </a:p>
          <a:p>
            <a:pPr indent="450850" algn="just" eaLnBrk="0" hangingPunct="0"/>
            <a:r>
              <a:rPr lang="tr-TR" sz="2400" dirty="0" err="1">
                <a:ea typeface="Times New Roman" pitchFamily="18" charset="0"/>
                <a:cs typeface="Arial" charset="0"/>
              </a:rPr>
              <a:t>Piaget</a:t>
            </a:r>
            <a:r>
              <a:rPr lang="tr-TR" sz="2400" dirty="0">
                <a:ea typeface="Times New Roman" pitchFamily="18" charset="0"/>
                <a:cs typeface="Arial" charset="0"/>
              </a:rPr>
              <a:t> bilişsel gelişim kuramında olduğu gibi ahlâk gelişiminin de, belli evreler içinde gerçekleştiğini ileri sürmüştür. </a:t>
            </a:r>
            <a:r>
              <a:rPr lang="tr-TR" sz="2400" dirty="0" err="1">
                <a:ea typeface="Times New Roman" pitchFamily="18" charset="0"/>
                <a:cs typeface="Arial" charset="0"/>
              </a:rPr>
              <a:t>Piaget'e</a:t>
            </a:r>
            <a:r>
              <a:rPr lang="tr-TR" sz="2400" dirty="0">
                <a:ea typeface="Times New Roman" pitchFamily="18" charset="0"/>
                <a:cs typeface="Arial" charset="0"/>
              </a:rPr>
              <a:t> göre, ahlâk gelişimi, çocuğun bilişsel gelişimine bağlı olarak arkadaş çevresiyle olan sosyal etkileşimi çerçevesinde gerçekleşmektedir. </a:t>
            </a:r>
            <a:r>
              <a:rPr lang="tr-TR" sz="2400" dirty="0" err="1">
                <a:ea typeface="Times New Roman" pitchFamily="18" charset="0"/>
                <a:cs typeface="Arial" charset="0"/>
              </a:rPr>
              <a:t>Piaget</a:t>
            </a:r>
            <a:r>
              <a:rPr lang="tr-TR" sz="2400" dirty="0">
                <a:ea typeface="Times New Roman" pitchFamily="18" charset="0"/>
                <a:cs typeface="Arial" charset="0"/>
              </a:rPr>
              <a:t> bu dönemleri, ahlâk öncesi dönem, dışa bağımlı dönem ve özerk dönem olarak adlandırmıştır.. </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3" name="3 Dikdörtgen"/>
          <p:cNvSpPr>
            <a:spLocks noChangeArrowheads="1"/>
          </p:cNvSpPr>
          <p:nvPr/>
        </p:nvSpPr>
        <p:spPr bwMode="auto">
          <a:xfrm>
            <a:off x="1187450" y="981075"/>
            <a:ext cx="7029450" cy="3013075"/>
          </a:xfrm>
          <a:prstGeom prst="rect">
            <a:avLst/>
          </a:prstGeom>
          <a:noFill/>
          <a:ln w="9525">
            <a:noFill/>
            <a:miter lim="800000"/>
            <a:headEnd/>
            <a:tailEnd/>
          </a:ln>
        </p:spPr>
        <p:txBody>
          <a:bodyPr>
            <a:spAutoFit/>
          </a:bodyPr>
          <a:lstStyle/>
          <a:p>
            <a:pPr indent="450850" algn="just" eaLnBrk="0" hangingPunct="0"/>
            <a:r>
              <a:rPr lang="tr-TR" sz="2400">
                <a:ea typeface="Times New Roman" pitchFamily="18" charset="0"/>
                <a:cs typeface="Arial" charset="0"/>
              </a:rPr>
              <a:t>Piaget'e göre doğumdan 4-5 yaşlarına kadar çocuklar ahlâk öncesi dönemdedirler. Ben merkezcilik eğilimleri nedeniyle kendi dışındaki bireylerin görüşlerini dikkate alma konusunda önemli güçlükler yaşarlar. 6-10 yaşlar arasındaki dışa bağımlı dönemde çocuklar için bu kurallar değiştirilemez gerçeklerdir ve herkesin bu kurallara uyması gerekir. </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7" name="3 Dikdörtgen"/>
          <p:cNvSpPr>
            <a:spLocks noChangeArrowheads="1"/>
          </p:cNvSpPr>
          <p:nvPr/>
        </p:nvSpPr>
        <p:spPr bwMode="auto">
          <a:xfrm>
            <a:off x="1691680" y="836712"/>
            <a:ext cx="6480075" cy="3108543"/>
          </a:xfrm>
          <a:prstGeom prst="rect">
            <a:avLst/>
          </a:prstGeom>
          <a:noFill/>
          <a:ln w="9525">
            <a:noFill/>
            <a:miter lim="800000"/>
            <a:headEnd/>
            <a:tailEnd/>
          </a:ln>
        </p:spPr>
        <p:txBody>
          <a:bodyPr wrap="square">
            <a:spAutoFit/>
          </a:bodyPr>
          <a:lstStyle/>
          <a:p>
            <a:pPr indent="450850" algn="just" eaLnBrk="0" hangingPunct="0"/>
            <a:r>
              <a:rPr lang="tr-TR" dirty="0">
                <a:ea typeface="Times New Roman" pitchFamily="18" charset="0"/>
                <a:cs typeface="Arial" charset="0"/>
              </a:rPr>
              <a:t>Özerk dönem olarak adlandırılan ikinci dönemin başlangıcından itibaren, 11. yaşla birlikte çocuklar, kendi dışlarında oluşturulmuş olan kuralların değiştirilemez olmadıklarını, istenirse anlaşarak kuralları değiştirebileceklerini </a:t>
            </a:r>
            <a:r>
              <a:rPr lang="tr-TR" dirty="0" err="1">
                <a:ea typeface="Times New Roman" pitchFamily="18" charset="0"/>
                <a:cs typeface="Arial" charset="0"/>
              </a:rPr>
              <a:t>farketmeye</a:t>
            </a:r>
            <a:r>
              <a:rPr lang="tr-TR" dirty="0">
                <a:ea typeface="Times New Roman" pitchFamily="18" charset="0"/>
                <a:cs typeface="Arial" charset="0"/>
              </a:rPr>
              <a:t> başlarlar. </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1" name="3 Dikdörtgen"/>
          <p:cNvSpPr>
            <a:spLocks noChangeArrowheads="1"/>
          </p:cNvSpPr>
          <p:nvPr/>
        </p:nvSpPr>
        <p:spPr bwMode="auto">
          <a:xfrm>
            <a:off x="900113" y="1341438"/>
            <a:ext cx="7488237" cy="3378200"/>
          </a:xfrm>
          <a:prstGeom prst="rect">
            <a:avLst/>
          </a:prstGeom>
          <a:noFill/>
          <a:ln w="9525">
            <a:noFill/>
            <a:miter lim="800000"/>
            <a:headEnd/>
            <a:tailEnd/>
          </a:ln>
        </p:spPr>
        <p:txBody>
          <a:bodyPr>
            <a:spAutoFit/>
          </a:bodyPr>
          <a:lstStyle/>
          <a:p>
            <a:pPr indent="450850" algn="just"/>
            <a:r>
              <a:rPr lang="tr-TR" sz="2400" b="1">
                <a:ea typeface="Times New Roman" pitchFamily="18" charset="0"/>
                <a:cs typeface="Arial" charset="0"/>
              </a:rPr>
              <a:t>Kohlberg'in Ahlâk Gelişimi Kuramı</a:t>
            </a:r>
            <a:endParaRPr lang="tr-TR" sz="2400">
              <a:ea typeface="Times New Roman" pitchFamily="18" charset="0"/>
              <a:cs typeface="Arial" charset="0"/>
            </a:endParaRPr>
          </a:p>
          <a:p>
            <a:pPr indent="450850" algn="just" eaLnBrk="0" hangingPunct="0"/>
            <a:r>
              <a:rPr lang="tr-TR" sz="2400">
                <a:ea typeface="Times New Roman" pitchFamily="18" charset="0"/>
                <a:cs typeface="Arial" charset="0"/>
              </a:rPr>
              <a:t>Piaget'in ahlâk gelişim kuramının boyutlarını daha da geliştiren Kohlberg, ahlâk gelişimini her biri iki evreden oluşan ve gelenek öncesi, geleneksel, gelenek sonrası düzeyler olarak adlandırılan üç düzey içinde ele almıştır.</a:t>
            </a:r>
          </a:p>
          <a:p>
            <a:pPr indent="450850" algn="just" eaLnBrk="0" hangingPunct="0"/>
            <a:r>
              <a:rPr lang="tr-TR" sz="2400">
                <a:ea typeface="Times New Roman" pitchFamily="18" charset="0"/>
                <a:cs typeface="Arial" charset="0"/>
              </a:rPr>
              <a:t>Kurama göre, birey karşı karşıya kaldığı bir durum hakkında tepkide bulunurken, bir ikilem içindedir ve giderek kendi ahlâk anlayışını oluşturmaktadır.</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69" name="Rectangle 1"/>
          <p:cNvSpPr>
            <a:spLocks noChangeArrowheads="1"/>
          </p:cNvSpPr>
          <p:nvPr/>
        </p:nvSpPr>
        <p:spPr bwMode="auto">
          <a:xfrm>
            <a:off x="500063" y="787400"/>
            <a:ext cx="7921625" cy="3378200"/>
          </a:xfrm>
          <a:prstGeom prst="rect">
            <a:avLst/>
          </a:prstGeom>
          <a:noFill/>
          <a:ln w="9525">
            <a:noFill/>
            <a:miter lim="800000"/>
            <a:headEnd/>
            <a:tailEnd/>
          </a:ln>
        </p:spPr>
        <p:txBody>
          <a:bodyPr anchor="ctr">
            <a:spAutoFit/>
          </a:bodyPr>
          <a:lstStyle/>
          <a:p>
            <a:pPr indent="450850" algn="just"/>
            <a:r>
              <a:rPr lang="tr-TR" sz="2400" b="1">
                <a:ea typeface="Times New Roman" pitchFamily="18" charset="0"/>
                <a:cs typeface="Arial" charset="0"/>
              </a:rPr>
              <a:t>Gelenek Öncesi Düzey </a:t>
            </a:r>
            <a:endParaRPr lang="tr-TR" sz="2400">
              <a:ea typeface="Times New Roman" pitchFamily="18" charset="0"/>
              <a:cs typeface="Arial" charset="0"/>
            </a:endParaRPr>
          </a:p>
          <a:p>
            <a:pPr indent="450850" algn="just" eaLnBrk="0" hangingPunct="0"/>
            <a:r>
              <a:rPr lang="tr-TR" sz="2400" b="1">
                <a:ea typeface="Times New Roman" pitchFamily="18" charset="0"/>
                <a:cs typeface="Arial" charset="0"/>
              </a:rPr>
              <a:t>(Gelenek öncesi ahlâk anlayışı)</a:t>
            </a:r>
            <a:endParaRPr lang="tr-TR" sz="2400">
              <a:ea typeface="Times New Roman" pitchFamily="18" charset="0"/>
              <a:cs typeface="Arial" charset="0"/>
            </a:endParaRPr>
          </a:p>
          <a:p>
            <a:pPr indent="450850" algn="just" eaLnBrk="0" hangingPunct="0"/>
            <a:r>
              <a:rPr lang="tr-TR" sz="2400">
                <a:ea typeface="Times New Roman" pitchFamily="18" charset="0"/>
                <a:cs typeface="Arial" charset="0"/>
              </a:rPr>
              <a:t>Gelenek öncesi düzey, Piaget'in işlem öncesi bilişsel gelişim dönemine denk düşer. Bu dönemde çocuğun ahlâkî yargılarında ben merkezcilik egemendir. Gelenek öncesi düzeyin birinci evresi, ceza-boyun eğme evresidir. Gelenek öncesi düzeyin ikinci evresi, bireyselcilik ya da çıkarcılık evresidir. Bu evrede de çocuk bir davranışı kendi açısından yararlı buluyorsa, o davranış doğrudur.</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3" name="Rectangle 1"/>
          <p:cNvSpPr>
            <a:spLocks noChangeArrowheads="1"/>
          </p:cNvSpPr>
          <p:nvPr/>
        </p:nvSpPr>
        <p:spPr bwMode="auto">
          <a:xfrm>
            <a:off x="539750" y="620713"/>
            <a:ext cx="8027988" cy="4838700"/>
          </a:xfrm>
          <a:prstGeom prst="rect">
            <a:avLst/>
          </a:prstGeom>
          <a:noFill/>
          <a:ln w="9525">
            <a:noFill/>
            <a:miter lim="800000"/>
            <a:headEnd/>
            <a:tailEnd/>
          </a:ln>
        </p:spPr>
        <p:txBody>
          <a:bodyPr anchor="ctr">
            <a:spAutoFit/>
          </a:bodyPr>
          <a:lstStyle/>
          <a:p>
            <a:pPr indent="450850" algn="just"/>
            <a:r>
              <a:rPr lang="tr-TR" sz="2400" b="1">
                <a:ea typeface="Times New Roman" pitchFamily="18" charset="0"/>
                <a:cs typeface="Arial" charset="0"/>
              </a:rPr>
              <a:t>Geleneksel Düzey </a:t>
            </a:r>
            <a:endParaRPr lang="tr-TR" sz="2400">
              <a:ea typeface="Times New Roman" pitchFamily="18" charset="0"/>
              <a:cs typeface="Arial" charset="0"/>
            </a:endParaRPr>
          </a:p>
          <a:p>
            <a:pPr indent="450850" algn="just" eaLnBrk="0" hangingPunct="0"/>
            <a:r>
              <a:rPr lang="tr-TR" sz="2400" b="1">
                <a:ea typeface="Times New Roman" pitchFamily="18" charset="0"/>
                <a:cs typeface="Arial" charset="0"/>
              </a:rPr>
              <a:t>(Geleneksel ahlâk anlayışı)</a:t>
            </a:r>
            <a:endParaRPr lang="tr-TR" sz="2400">
              <a:ea typeface="Times New Roman" pitchFamily="18" charset="0"/>
              <a:cs typeface="Arial" charset="0"/>
            </a:endParaRPr>
          </a:p>
          <a:p>
            <a:pPr indent="450850" algn="just" eaLnBrk="0" hangingPunct="0"/>
            <a:r>
              <a:rPr lang="tr-TR" sz="2400">
                <a:ea typeface="Times New Roman" pitchFamily="18" charset="0"/>
                <a:cs typeface="Arial" charset="0"/>
              </a:rPr>
              <a:t>On yaşlarında başlayan ve yirmi yaşlara kadar süren bu dönemde birey, dış dünyaya kendi dışındaki bir bakış açısından yaklaşabilmeye başlamıştır. Birey kendisinden beklenen davranışı göstermenin doğru olduğu yargısındadır ve ana-babası, öğretmeni ve arkadaşlarının kendisinden beklediği gibi davranırsa, onların sevgisini kazanabileceği, onlar tarafından takdir edilerek kabul görebileceği düşüncesindedir.</a:t>
            </a:r>
          </a:p>
          <a:p>
            <a:pPr indent="450850" algn="just" eaLnBrk="0" hangingPunct="0"/>
            <a:r>
              <a:rPr lang="tr-TR" sz="2400">
                <a:ea typeface="Times New Roman" pitchFamily="18" charset="0"/>
                <a:cs typeface="Arial" charset="0"/>
              </a:rPr>
              <a:t>Dördüncü evredeki ahlâkî anlayış, davranışların toplumsal sistemin yasal kurallarına ve normlarına uygun olmasını esas alır. </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7" name="Rectangle 1"/>
          <p:cNvSpPr>
            <a:spLocks noChangeArrowheads="1"/>
          </p:cNvSpPr>
          <p:nvPr/>
        </p:nvSpPr>
        <p:spPr bwMode="auto">
          <a:xfrm>
            <a:off x="467544" y="1124744"/>
            <a:ext cx="8099425" cy="3785652"/>
          </a:xfrm>
          <a:prstGeom prst="rect">
            <a:avLst/>
          </a:prstGeom>
          <a:noFill/>
          <a:ln w="9525">
            <a:noFill/>
            <a:miter lim="800000"/>
            <a:headEnd/>
            <a:tailEnd/>
          </a:ln>
        </p:spPr>
        <p:txBody>
          <a:bodyPr anchor="ctr">
            <a:spAutoFit/>
          </a:bodyPr>
          <a:lstStyle/>
          <a:p>
            <a:pPr indent="450850" algn="just"/>
            <a:r>
              <a:rPr lang="tr-TR" sz="2400" b="1" dirty="0">
                <a:ea typeface="Times New Roman" pitchFamily="18" charset="0"/>
                <a:cs typeface="Arial" charset="0"/>
              </a:rPr>
              <a:t>Gelenek Ötesi Düzey</a:t>
            </a:r>
            <a:endParaRPr lang="tr-TR" sz="2400" dirty="0">
              <a:ea typeface="Times New Roman" pitchFamily="18" charset="0"/>
              <a:cs typeface="Arial" charset="0"/>
            </a:endParaRPr>
          </a:p>
          <a:p>
            <a:pPr indent="450850" algn="just" eaLnBrk="0" hangingPunct="0"/>
            <a:r>
              <a:rPr lang="tr-TR" sz="2400" dirty="0" err="1" smtClean="0">
                <a:ea typeface="Times New Roman" pitchFamily="18" charset="0"/>
                <a:cs typeface="Arial" charset="0"/>
              </a:rPr>
              <a:t>Kohlberg'in</a:t>
            </a:r>
            <a:r>
              <a:rPr lang="tr-TR" sz="2400" dirty="0" smtClean="0">
                <a:ea typeface="Times New Roman" pitchFamily="18" charset="0"/>
                <a:cs typeface="Arial" charset="0"/>
              </a:rPr>
              <a:t> </a:t>
            </a:r>
            <a:r>
              <a:rPr lang="tr-TR" sz="2400" dirty="0">
                <a:ea typeface="Times New Roman" pitchFamily="18" charset="0"/>
                <a:cs typeface="Arial" charset="0"/>
              </a:rPr>
              <a:t>ahlâk gelişimi kuramının en üst düzeyini oluşturan gelenek sonrası dönemin ahlâk anlayışına çok az insanın ulaşabildiği belirtilmektedir. Bu döneme ulaşabilmiş insanların, bütün yaşamlarını, ideallerini gerçekleştirmeye adadıkları söylenebilir. Gelenek sonrası düzeyin beşinci yani “sosyal sözleşme" evresinde birey için uyulması gereken kurallarla yasalar, toplumun yararı için olan gerekliliklerdir. Altıncı evre ise, evrensel ilkeler dönemi olarak adlandırılır. </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632</TotalTime>
  <Words>512</Words>
  <Application>Microsoft Office PowerPoint</Application>
  <PresentationFormat>Ekran Gösterisi (4:3)</PresentationFormat>
  <Paragraphs>22</Paragraphs>
  <Slides>10</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10</vt:i4>
      </vt:variant>
    </vt:vector>
  </HeadingPairs>
  <TitlesOfParts>
    <vt:vector size="14" baseType="lpstr">
      <vt:lpstr>Arial</vt:lpstr>
      <vt:lpstr>Calibri</vt:lpstr>
      <vt:lpstr>Times New Roman</vt:lpstr>
      <vt:lpstr>Ofis Teması</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Slayt 1</dc:title>
  <dc:creator>Bengü</dc:creator>
  <cp:lastModifiedBy>saba</cp:lastModifiedBy>
  <cp:revision>72</cp:revision>
  <dcterms:created xsi:type="dcterms:W3CDTF">2012-04-13T10:15:02Z</dcterms:created>
  <dcterms:modified xsi:type="dcterms:W3CDTF">2018-02-14T07:26:06Z</dcterms:modified>
</cp:coreProperties>
</file>