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4" r:id="rId2"/>
    <p:sldId id="258" r:id="rId3"/>
    <p:sldId id="341" r:id="rId4"/>
    <p:sldId id="260" r:id="rId5"/>
    <p:sldId id="325" r:id="rId6"/>
    <p:sldId id="261" r:id="rId7"/>
    <p:sldId id="271" r:id="rId8"/>
    <p:sldId id="272" r:id="rId9"/>
    <p:sldId id="273" r:id="rId10"/>
    <p:sldId id="274" r:id="rId11"/>
    <p:sldId id="328" r:id="rId12"/>
    <p:sldId id="345" r:id="rId13"/>
    <p:sldId id="277" r:id="rId14"/>
    <p:sldId id="348" r:id="rId15"/>
    <p:sldId id="280" r:id="rId16"/>
    <p:sldId id="342" r:id="rId17"/>
    <p:sldId id="282" r:id="rId18"/>
    <p:sldId id="347" r:id="rId19"/>
    <p:sldId id="283" r:id="rId20"/>
    <p:sldId id="286" r:id="rId21"/>
    <p:sldId id="295" r:id="rId22"/>
    <p:sldId id="297" r:id="rId23"/>
    <p:sldId id="301" r:id="rId24"/>
    <p:sldId id="302" r:id="rId25"/>
    <p:sldId id="303" r:id="rId26"/>
    <p:sldId id="304" r:id="rId27"/>
    <p:sldId id="344" r:id="rId28"/>
    <p:sldId id="340" r:id="rId29"/>
    <p:sldId id="314" r:id="rId30"/>
    <p:sldId id="317" r:id="rId31"/>
    <p:sldId id="319" r:id="rId32"/>
    <p:sldId id="346" r:id="rId33"/>
    <p:sldId id="322" r:id="rId34"/>
    <p:sldId id="329" r:id="rId35"/>
    <p:sldId id="330" r:id="rId36"/>
    <p:sldId id="331" r:id="rId37"/>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9900"/>
    <a:srgbClr val="FF3300"/>
    <a:srgbClr val="FF0066"/>
    <a:srgbClr val="3333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77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9DD1E-075E-450F-9F01-90E0A1A35AE6}" type="datetimeFigureOut">
              <a:rPr lang="tr-TR" smtClean="0"/>
              <a:t>1.4.2018</a:t>
            </a:fld>
            <a:endParaRPr lang="tr-T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4B893-4E1D-4785-9BF8-CC9A4956E0E5}" type="slidenum">
              <a:rPr lang="tr-TR" smtClean="0"/>
              <a:t>‹#›</a:t>
            </a:fld>
            <a:endParaRPr lang="tr-TR"/>
          </a:p>
        </p:txBody>
      </p:sp>
    </p:spTree>
    <p:extLst>
      <p:ext uri="{BB962C8B-B14F-4D97-AF65-F5344CB8AC3E}">
        <p14:creationId xmlns:p14="http://schemas.microsoft.com/office/powerpoint/2010/main" val="1978052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https://www.bbvaopenmind.com/en/planets-of-the-solar-system-international-astronomical-union-definition/</a:t>
            </a:r>
          </a:p>
          <a:p>
            <a:endParaRPr lang="tr-TR" dirty="0"/>
          </a:p>
        </p:txBody>
      </p:sp>
      <p:sp>
        <p:nvSpPr>
          <p:cNvPr id="4" name="Slide Number Placeholder 3"/>
          <p:cNvSpPr>
            <a:spLocks noGrp="1"/>
          </p:cNvSpPr>
          <p:nvPr>
            <p:ph type="sldNum" sz="quarter" idx="10"/>
          </p:nvPr>
        </p:nvSpPr>
        <p:spPr/>
        <p:txBody>
          <a:bodyPr/>
          <a:lstStyle/>
          <a:p>
            <a:fld id="{1AF4B893-4E1D-4785-9BF8-CC9A4956E0E5}" type="slidenum">
              <a:rPr lang="tr-TR" smtClean="0"/>
              <a:t>3</a:t>
            </a:fld>
            <a:endParaRPr lang="tr-TR"/>
          </a:p>
        </p:txBody>
      </p:sp>
    </p:spTree>
    <p:extLst>
      <p:ext uri="{BB962C8B-B14F-4D97-AF65-F5344CB8AC3E}">
        <p14:creationId xmlns:p14="http://schemas.microsoft.com/office/powerpoint/2010/main" val="350683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Thomas T. Arny «Explorations an Introduction</a:t>
            </a:r>
            <a:r>
              <a:rPr lang="tr-TR" baseline="0" dirty="0" smtClean="0"/>
              <a:t> to Astronomy»</a:t>
            </a:r>
            <a:endParaRPr lang="tr-TR" dirty="0" smtClean="0"/>
          </a:p>
          <a:p>
            <a:endParaRPr lang="tr-TR" dirty="0"/>
          </a:p>
        </p:txBody>
      </p:sp>
      <p:sp>
        <p:nvSpPr>
          <p:cNvPr id="4" name="Slide Number Placeholder 3"/>
          <p:cNvSpPr>
            <a:spLocks noGrp="1"/>
          </p:cNvSpPr>
          <p:nvPr>
            <p:ph type="sldNum" sz="quarter" idx="10"/>
          </p:nvPr>
        </p:nvSpPr>
        <p:spPr/>
        <p:txBody>
          <a:bodyPr/>
          <a:lstStyle/>
          <a:p>
            <a:fld id="{1AF4B893-4E1D-4785-9BF8-CC9A4956E0E5}" type="slidenum">
              <a:rPr lang="tr-TR" smtClean="0"/>
              <a:t>27</a:t>
            </a:fld>
            <a:endParaRPr lang="tr-TR"/>
          </a:p>
        </p:txBody>
      </p:sp>
    </p:spTree>
    <p:extLst>
      <p:ext uri="{BB962C8B-B14F-4D97-AF65-F5344CB8AC3E}">
        <p14:creationId xmlns:p14="http://schemas.microsoft.com/office/powerpoint/2010/main" val="1390388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Thomas T. Arny «Explorations an Introduction</a:t>
            </a:r>
            <a:r>
              <a:rPr lang="tr-TR" baseline="0" dirty="0" smtClean="0"/>
              <a:t> to Astronomy»</a:t>
            </a:r>
            <a:endParaRPr lang="tr-TR" dirty="0" smtClean="0"/>
          </a:p>
          <a:p>
            <a:endParaRPr lang="tr-TR" dirty="0"/>
          </a:p>
        </p:txBody>
      </p:sp>
      <p:sp>
        <p:nvSpPr>
          <p:cNvPr id="4" name="Slide Number Placeholder 3"/>
          <p:cNvSpPr>
            <a:spLocks noGrp="1"/>
          </p:cNvSpPr>
          <p:nvPr>
            <p:ph type="sldNum" sz="quarter" idx="10"/>
          </p:nvPr>
        </p:nvSpPr>
        <p:spPr/>
        <p:txBody>
          <a:bodyPr/>
          <a:lstStyle/>
          <a:p>
            <a:fld id="{1AF4B893-4E1D-4785-9BF8-CC9A4956E0E5}" type="slidenum">
              <a:rPr lang="tr-TR" smtClean="0"/>
              <a:t>30</a:t>
            </a:fld>
            <a:endParaRPr lang="tr-TR"/>
          </a:p>
        </p:txBody>
      </p:sp>
    </p:spTree>
    <p:extLst>
      <p:ext uri="{BB962C8B-B14F-4D97-AF65-F5344CB8AC3E}">
        <p14:creationId xmlns:p14="http://schemas.microsoft.com/office/powerpoint/2010/main" val="3437058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Thomas T. Arny «Explorations an Introduction</a:t>
            </a:r>
            <a:r>
              <a:rPr lang="tr-TR" baseline="0" dirty="0" smtClean="0"/>
              <a:t> to Astronomy»</a:t>
            </a:r>
            <a:endParaRPr lang="tr-TR" dirty="0" smtClean="0"/>
          </a:p>
          <a:p>
            <a:endParaRPr lang="tr-TR" dirty="0"/>
          </a:p>
        </p:txBody>
      </p:sp>
      <p:sp>
        <p:nvSpPr>
          <p:cNvPr id="4" name="Slide Number Placeholder 3"/>
          <p:cNvSpPr>
            <a:spLocks noGrp="1"/>
          </p:cNvSpPr>
          <p:nvPr>
            <p:ph type="sldNum" sz="quarter" idx="10"/>
          </p:nvPr>
        </p:nvSpPr>
        <p:spPr/>
        <p:txBody>
          <a:bodyPr/>
          <a:lstStyle/>
          <a:p>
            <a:fld id="{1AF4B893-4E1D-4785-9BF8-CC9A4956E0E5}" type="slidenum">
              <a:rPr lang="tr-TR" smtClean="0"/>
              <a:t>31</a:t>
            </a:fld>
            <a:endParaRPr lang="tr-TR"/>
          </a:p>
        </p:txBody>
      </p:sp>
    </p:spTree>
    <p:extLst>
      <p:ext uri="{BB962C8B-B14F-4D97-AF65-F5344CB8AC3E}">
        <p14:creationId xmlns:p14="http://schemas.microsoft.com/office/powerpoint/2010/main" val="2724623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https://www.nenerede.com.tr/ilan/agri-meteor-cukuru-2/</a:t>
            </a:r>
          </a:p>
          <a:p>
            <a:endParaRPr lang="tr-TR" dirty="0"/>
          </a:p>
        </p:txBody>
      </p:sp>
      <p:sp>
        <p:nvSpPr>
          <p:cNvPr id="4" name="Slide Number Placeholder 3"/>
          <p:cNvSpPr>
            <a:spLocks noGrp="1"/>
          </p:cNvSpPr>
          <p:nvPr>
            <p:ph type="sldNum" sz="quarter" idx="10"/>
          </p:nvPr>
        </p:nvSpPr>
        <p:spPr/>
        <p:txBody>
          <a:bodyPr/>
          <a:lstStyle/>
          <a:p>
            <a:fld id="{1AF4B893-4E1D-4785-9BF8-CC9A4956E0E5}" type="slidenum">
              <a:rPr lang="tr-TR" smtClean="0"/>
              <a:t>32</a:t>
            </a:fld>
            <a:endParaRPr lang="tr-TR"/>
          </a:p>
        </p:txBody>
      </p:sp>
    </p:spTree>
    <p:extLst>
      <p:ext uri="{BB962C8B-B14F-4D97-AF65-F5344CB8AC3E}">
        <p14:creationId xmlns:p14="http://schemas.microsoft.com/office/powerpoint/2010/main" val="3415391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http://time.com/3588896/comets-oort-asteroid/</a:t>
            </a:r>
            <a:endParaRPr lang="tr-TR" dirty="0"/>
          </a:p>
        </p:txBody>
      </p:sp>
      <p:sp>
        <p:nvSpPr>
          <p:cNvPr id="4" name="Slide Number Placeholder 3"/>
          <p:cNvSpPr>
            <a:spLocks noGrp="1"/>
          </p:cNvSpPr>
          <p:nvPr>
            <p:ph type="sldNum" sz="quarter" idx="10"/>
          </p:nvPr>
        </p:nvSpPr>
        <p:spPr/>
        <p:txBody>
          <a:bodyPr/>
          <a:lstStyle/>
          <a:p>
            <a:fld id="{1AF4B893-4E1D-4785-9BF8-CC9A4956E0E5}" type="slidenum">
              <a:rPr lang="tr-TR" smtClean="0"/>
              <a:t>7</a:t>
            </a:fld>
            <a:endParaRPr lang="tr-TR"/>
          </a:p>
        </p:txBody>
      </p:sp>
    </p:spTree>
    <p:extLst>
      <p:ext uri="{BB962C8B-B14F-4D97-AF65-F5344CB8AC3E}">
        <p14:creationId xmlns:p14="http://schemas.microsoft.com/office/powerpoint/2010/main" val="3235319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Thomas T. Arny «Explorations an Introduction</a:t>
            </a:r>
            <a:r>
              <a:rPr lang="tr-TR" baseline="0" dirty="0" smtClean="0"/>
              <a:t> to Astronomy»</a:t>
            </a:r>
            <a:endParaRPr lang="tr-TR" dirty="0"/>
          </a:p>
        </p:txBody>
      </p:sp>
      <p:sp>
        <p:nvSpPr>
          <p:cNvPr id="4" name="Slide Number Placeholder 3"/>
          <p:cNvSpPr>
            <a:spLocks noGrp="1"/>
          </p:cNvSpPr>
          <p:nvPr>
            <p:ph type="sldNum" sz="quarter" idx="10"/>
          </p:nvPr>
        </p:nvSpPr>
        <p:spPr/>
        <p:txBody>
          <a:bodyPr/>
          <a:lstStyle/>
          <a:p>
            <a:fld id="{1AF4B893-4E1D-4785-9BF8-CC9A4956E0E5}" type="slidenum">
              <a:rPr lang="tr-TR" smtClean="0"/>
              <a:t>11</a:t>
            </a:fld>
            <a:endParaRPr lang="tr-TR"/>
          </a:p>
        </p:txBody>
      </p:sp>
    </p:spTree>
    <p:extLst>
      <p:ext uri="{BB962C8B-B14F-4D97-AF65-F5344CB8AC3E}">
        <p14:creationId xmlns:p14="http://schemas.microsoft.com/office/powerpoint/2010/main" val="745552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Thomas T. Arny «Explorations an Introduction</a:t>
            </a:r>
            <a:r>
              <a:rPr lang="tr-TR" baseline="0" dirty="0" smtClean="0"/>
              <a:t> to Astronomy»</a:t>
            </a:r>
            <a:endParaRPr lang="tr-TR" dirty="0" smtClean="0"/>
          </a:p>
          <a:p>
            <a:endParaRPr lang="tr-TR" dirty="0"/>
          </a:p>
        </p:txBody>
      </p:sp>
      <p:sp>
        <p:nvSpPr>
          <p:cNvPr id="4" name="Slide Number Placeholder 3"/>
          <p:cNvSpPr>
            <a:spLocks noGrp="1"/>
          </p:cNvSpPr>
          <p:nvPr>
            <p:ph type="sldNum" sz="quarter" idx="10"/>
          </p:nvPr>
        </p:nvSpPr>
        <p:spPr/>
        <p:txBody>
          <a:bodyPr/>
          <a:lstStyle/>
          <a:p>
            <a:fld id="{1AF4B893-4E1D-4785-9BF8-CC9A4956E0E5}" type="slidenum">
              <a:rPr lang="tr-TR" smtClean="0"/>
              <a:t>12</a:t>
            </a:fld>
            <a:endParaRPr lang="tr-TR"/>
          </a:p>
        </p:txBody>
      </p:sp>
    </p:spTree>
    <p:extLst>
      <p:ext uri="{BB962C8B-B14F-4D97-AF65-F5344CB8AC3E}">
        <p14:creationId xmlns:p14="http://schemas.microsoft.com/office/powerpoint/2010/main" val="1520247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http://astronomy.nju.edu.cn/~lixd/GA/AT4/AT414/HTML/AT41402.htm</a:t>
            </a:r>
            <a:endParaRPr lang="tr-TR" dirty="0"/>
          </a:p>
        </p:txBody>
      </p:sp>
      <p:sp>
        <p:nvSpPr>
          <p:cNvPr id="4" name="Slide Number Placeholder 3"/>
          <p:cNvSpPr>
            <a:spLocks noGrp="1"/>
          </p:cNvSpPr>
          <p:nvPr>
            <p:ph type="sldNum" sz="quarter" idx="10"/>
          </p:nvPr>
        </p:nvSpPr>
        <p:spPr/>
        <p:txBody>
          <a:bodyPr/>
          <a:lstStyle/>
          <a:p>
            <a:fld id="{1AF4B893-4E1D-4785-9BF8-CC9A4956E0E5}" type="slidenum">
              <a:rPr lang="tr-TR" smtClean="0"/>
              <a:t>14</a:t>
            </a:fld>
            <a:endParaRPr lang="tr-TR"/>
          </a:p>
        </p:txBody>
      </p:sp>
    </p:spTree>
    <p:extLst>
      <p:ext uri="{BB962C8B-B14F-4D97-AF65-F5344CB8AC3E}">
        <p14:creationId xmlns:p14="http://schemas.microsoft.com/office/powerpoint/2010/main" val="317465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Thomas T. Arny «Explorations an Introduction</a:t>
            </a:r>
            <a:r>
              <a:rPr lang="tr-TR" baseline="0" dirty="0" smtClean="0"/>
              <a:t> to Astronomy»</a:t>
            </a:r>
            <a:endParaRPr lang="tr-TR" dirty="0" smtClean="0"/>
          </a:p>
          <a:p>
            <a:endParaRPr lang="tr-TR" dirty="0"/>
          </a:p>
        </p:txBody>
      </p:sp>
      <p:sp>
        <p:nvSpPr>
          <p:cNvPr id="4" name="Slide Number Placeholder 3"/>
          <p:cNvSpPr>
            <a:spLocks noGrp="1"/>
          </p:cNvSpPr>
          <p:nvPr>
            <p:ph type="sldNum" sz="quarter" idx="10"/>
          </p:nvPr>
        </p:nvSpPr>
        <p:spPr/>
        <p:txBody>
          <a:bodyPr/>
          <a:lstStyle/>
          <a:p>
            <a:fld id="{1AF4B893-4E1D-4785-9BF8-CC9A4956E0E5}" type="slidenum">
              <a:rPr lang="tr-TR" smtClean="0"/>
              <a:t>16</a:t>
            </a:fld>
            <a:endParaRPr lang="tr-TR"/>
          </a:p>
        </p:txBody>
      </p:sp>
    </p:spTree>
    <p:extLst>
      <p:ext uri="{BB962C8B-B14F-4D97-AF65-F5344CB8AC3E}">
        <p14:creationId xmlns:p14="http://schemas.microsoft.com/office/powerpoint/2010/main" val="4022352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http://astronomy.nju.edu.cn/~lixd/GA/AT4/AT414/HTML/AT41402.htm</a:t>
            </a:r>
            <a:endParaRPr lang="tr-TR" dirty="0"/>
          </a:p>
        </p:txBody>
      </p:sp>
      <p:sp>
        <p:nvSpPr>
          <p:cNvPr id="4" name="Slide Number Placeholder 3"/>
          <p:cNvSpPr>
            <a:spLocks noGrp="1"/>
          </p:cNvSpPr>
          <p:nvPr>
            <p:ph type="sldNum" sz="quarter" idx="10"/>
          </p:nvPr>
        </p:nvSpPr>
        <p:spPr/>
        <p:txBody>
          <a:bodyPr/>
          <a:lstStyle/>
          <a:p>
            <a:fld id="{1AF4B893-4E1D-4785-9BF8-CC9A4956E0E5}" type="slidenum">
              <a:rPr lang="tr-TR" smtClean="0"/>
              <a:t>17</a:t>
            </a:fld>
            <a:endParaRPr lang="tr-TR"/>
          </a:p>
        </p:txBody>
      </p:sp>
    </p:spTree>
    <p:extLst>
      <p:ext uri="{BB962C8B-B14F-4D97-AF65-F5344CB8AC3E}">
        <p14:creationId xmlns:p14="http://schemas.microsoft.com/office/powerpoint/2010/main" val="2354077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https://en.wikipedia.org/wiki/Comet</a:t>
            </a:r>
            <a:endParaRPr lang="tr-TR" dirty="0"/>
          </a:p>
        </p:txBody>
      </p:sp>
      <p:sp>
        <p:nvSpPr>
          <p:cNvPr id="4" name="Slide Number Placeholder 3"/>
          <p:cNvSpPr>
            <a:spLocks noGrp="1"/>
          </p:cNvSpPr>
          <p:nvPr>
            <p:ph type="sldNum" sz="quarter" idx="10"/>
          </p:nvPr>
        </p:nvSpPr>
        <p:spPr/>
        <p:txBody>
          <a:bodyPr/>
          <a:lstStyle/>
          <a:p>
            <a:fld id="{1AF4B893-4E1D-4785-9BF8-CC9A4956E0E5}" type="slidenum">
              <a:rPr lang="tr-TR" smtClean="0"/>
              <a:t>18</a:t>
            </a:fld>
            <a:endParaRPr lang="tr-TR"/>
          </a:p>
        </p:txBody>
      </p:sp>
    </p:spTree>
    <p:extLst>
      <p:ext uri="{BB962C8B-B14F-4D97-AF65-F5344CB8AC3E}">
        <p14:creationId xmlns:p14="http://schemas.microsoft.com/office/powerpoint/2010/main" val="2313412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Thomas T. Arny «Explorations an Introduction</a:t>
            </a:r>
            <a:r>
              <a:rPr lang="tr-TR" baseline="0" dirty="0" smtClean="0"/>
              <a:t> to Astronomy»</a:t>
            </a:r>
            <a:endParaRPr lang="tr-TR" dirty="0" smtClean="0"/>
          </a:p>
          <a:p>
            <a:endParaRPr lang="tr-TR" dirty="0"/>
          </a:p>
        </p:txBody>
      </p:sp>
      <p:sp>
        <p:nvSpPr>
          <p:cNvPr id="4" name="Slide Number Placeholder 3"/>
          <p:cNvSpPr>
            <a:spLocks noGrp="1"/>
          </p:cNvSpPr>
          <p:nvPr>
            <p:ph type="sldNum" sz="quarter" idx="10"/>
          </p:nvPr>
        </p:nvSpPr>
        <p:spPr/>
        <p:txBody>
          <a:bodyPr/>
          <a:lstStyle/>
          <a:p>
            <a:fld id="{1AF4B893-4E1D-4785-9BF8-CC9A4956E0E5}" type="slidenum">
              <a:rPr lang="tr-TR" smtClean="0"/>
              <a:t>26</a:t>
            </a:fld>
            <a:endParaRPr lang="tr-TR"/>
          </a:p>
        </p:txBody>
      </p:sp>
    </p:spTree>
    <p:extLst>
      <p:ext uri="{BB962C8B-B14F-4D97-AF65-F5344CB8AC3E}">
        <p14:creationId xmlns:p14="http://schemas.microsoft.com/office/powerpoint/2010/main" val="2574274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lvl1pPr>
              <a:defRPr/>
            </a:lvl1pPr>
          </a:lstStyle>
          <a:p>
            <a:endParaRPr lang="tr-TR" altLang="tr-TR"/>
          </a:p>
        </p:txBody>
      </p:sp>
      <p:sp>
        <p:nvSpPr>
          <p:cNvPr id="5" name="Footer Placeholder 4"/>
          <p:cNvSpPr>
            <a:spLocks noGrp="1"/>
          </p:cNvSpPr>
          <p:nvPr>
            <p:ph type="ftr" sz="quarter" idx="11"/>
          </p:nvPr>
        </p:nvSpPr>
        <p:spPr/>
        <p:txBody>
          <a:bodyPr/>
          <a:lstStyle>
            <a:lvl1pPr>
              <a:defRPr/>
            </a:lvl1pPr>
          </a:lstStyle>
          <a:p>
            <a:endParaRPr lang="tr-TR" altLang="tr-TR"/>
          </a:p>
        </p:txBody>
      </p:sp>
      <p:sp>
        <p:nvSpPr>
          <p:cNvPr id="6" name="Slide Number Placeholder 5"/>
          <p:cNvSpPr>
            <a:spLocks noGrp="1"/>
          </p:cNvSpPr>
          <p:nvPr>
            <p:ph type="sldNum" sz="quarter" idx="12"/>
          </p:nvPr>
        </p:nvSpPr>
        <p:spPr/>
        <p:txBody>
          <a:bodyPr/>
          <a:lstStyle>
            <a:lvl1pPr>
              <a:defRPr/>
            </a:lvl1pPr>
          </a:lstStyle>
          <a:p>
            <a:fld id="{7B26085C-B179-4F46-9B9E-DAF1AB5977F2}" type="slidenum">
              <a:rPr lang="tr-TR" altLang="tr-TR"/>
              <a:pPr/>
              <a:t>‹#›</a:t>
            </a:fld>
            <a:endParaRPr lang="tr-TR" altLang="tr-TR"/>
          </a:p>
        </p:txBody>
      </p:sp>
    </p:spTree>
    <p:extLst>
      <p:ext uri="{BB962C8B-B14F-4D97-AF65-F5344CB8AC3E}">
        <p14:creationId xmlns:p14="http://schemas.microsoft.com/office/powerpoint/2010/main" val="2908660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endParaRPr lang="tr-TR" altLang="tr-TR"/>
          </a:p>
        </p:txBody>
      </p:sp>
      <p:sp>
        <p:nvSpPr>
          <p:cNvPr id="5" name="Footer Placeholder 4"/>
          <p:cNvSpPr>
            <a:spLocks noGrp="1"/>
          </p:cNvSpPr>
          <p:nvPr>
            <p:ph type="ftr" sz="quarter" idx="11"/>
          </p:nvPr>
        </p:nvSpPr>
        <p:spPr/>
        <p:txBody>
          <a:bodyPr/>
          <a:lstStyle>
            <a:lvl1pPr>
              <a:defRPr/>
            </a:lvl1pPr>
          </a:lstStyle>
          <a:p>
            <a:endParaRPr lang="tr-TR" altLang="tr-TR"/>
          </a:p>
        </p:txBody>
      </p:sp>
      <p:sp>
        <p:nvSpPr>
          <p:cNvPr id="6" name="Slide Number Placeholder 5"/>
          <p:cNvSpPr>
            <a:spLocks noGrp="1"/>
          </p:cNvSpPr>
          <p:nvPr>
            <p:ph type="sldNum" sz="quarter" idx="12"/>
          </p:nvPr>
        </p:nvSpPr>
        <p:spPr/>
        <p:txBody>
          <a:bodyPr/>
          <a:lstStyle>
            <a:lvl1pPr>
              <a:defRPr/>
            </a:lvl1pPr>
          </a:lstStyle>
          <a:p>
            <a:fld id="{F91B0D48-8117-4278-BC8D-0FF8C581D9C1}" type="slidenum">
              <a:rPr lang="tr-TR" altLang="tr-TR"/>
              <a:pPr/>
              <a:t>‹#›</a:t>
            </a:fld>
            <a:endParaRPr lang="tr-TR" altLang="tr-TR"/>
          </a:p>
        </p:txBody>
      </p:sp>
    </p:spTree>
    <p:extLst>
      <p:ext uri="{BB962C8B-B14F-4D97-AF65-F5344CB8AC3E}">
        <p14:creationId xmlns:p14="http://schemas.microsoft.com/office/powerpoint/2010/main" val="260530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endParaRPr lang="tr-TR" altLang="tr-TR"/>
          </a:p>
        </p:txBody>
      </p:sp>
      <p:sp>
        <p:nvSpPr>
          <p:cNvPr id="5" name="Footer Placeholder 4"/>
          <p:cNvSpPr>
            <a:spLocks noGrp="1"/>
          </p:cNvSpPr>
          <p:nvPr>
            <p:ph type="ftr" sz="quarter" idx="11"/>
          </p:nvPr>
        </p:nvSpPr>
        <p:spPr/>
        <p:txBody>
          <a:bodyPr/>
          <a:lstStyle>
            <a:lvl1pPr>
              <a:defRPr/>
            </a:lvl1pPr>
          </a:lstStyle>
          <a:p>
            <a:endParaRPr lang="tr-TR" altLang="tr-TR"/>
          </a:p>
        </p:txBody>
      </p:sp>
      <p:sp>
        <p:nvSpPr>
          <p:cNvPr id="6" name="Slide Number Placeholder 5"/>
          <p:cNvSpPr>
            <a:spLocks noGrp="1"/>
          </p:cNvSpPr>
          <p:nvPr>
            <p:ph type="sldNum" sz="quarter" idx="12"/>
          </p:nvPr>
        </p:nvSpPr>
        <p:spPr/>
        <p:txBody>
          <a:bodyPr/>
          <a:lstStyle>
            <a:lvl1pPr>
              <a:defRPr/>
            </a:lvl1pPr>
          </a:lstStyle>
          <a:p>
            <a:fld id="{CE41C9A3-6EB2-4BF0-A9F1-AC69040E282B}" type="slidenum">
              <a:rPr lang="tr-TR" altLang="tr-TR"/>
              <a:pPr/>
              <a:t>‹#›</a:t>
            </a:fld>
            <a:endParaRPr lang="tr-TR" altLang="tr-TR"/>
          </a:p>
        </p:txBody>
      </p:sp>
    </p:spTree>
    <p:extLst>
      <p:ext uri="{BB962C8B-B14F-4D97-AF65-F5344CB8AC3E}">
        <p14:creationId xmlns:p14="http://schemas.microsoft.com/office/powerpoint/2010/main" val="3920466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endParaRPr lang="tr-TR" altLang="tr-TR"/>
          </a:p>
        </p:txBody>
      </p:sp>
      <p:sp>
        <p:nvSpPr>
          <p:cNvPr id="5" name="Footer Placeholder 4"/>
          <p:cNvSpPr>
            <a:spLocks noGrp="1"/>
          </p:cNvSpPr>
          <p:nvPr>
            <p:ph type="ftr" sz="quarter" idx="11"/>
          </p:nvPr>
        </p:nvSpPr>
        <p:spPr/>
        <p:txBody>
          <a:bodyPr/>
          <a:lstStyle>
            <a:lvl1pPr>
              <a:defRPr/>
            </a:lvl1pPr>
          </a:lstStyle>
          <a:p>
            <a:endParaRPr lang="tr-TR" altLang="tr-TR"/>
          </a:p>
        </p:txBody>
      </p:sp>
      <p:sp>
        <p:nvSpPr>
          <p:cNvPr id="6" name="Slide Number Placeholder 5"/>
          <p:cNvSpPr>
            <a:spLocks noGrp="1"/>
          </p:cNvSpPr>
          <p:nvPr>
            <p:ph type="sldNum" sz="quarter" idx="12"/>
          </p:nvPr>
        </p:nvSpPr>
        <p:spPr/>
        <p:txBody>
          <a:bodyPr/>
          <a:lstStyle>
            <a:lvl1pPr>
              <a:defRPr/>
            </a:lvl1pPr>
          </a:lstStyle>
          <a:p>
            <a:fld id="{C3FF6F9B-3C33-45B7-B3E0-5501ACBBE72E}" type="slidenum">
              <a:rPr lang="tr-TR" altLang="tr-TR"/>
              <a:pPr/>
              <a:t>‹#›</a:t>
            </a:fld>
            <a:endParaRPr lang="tr-TR" altLang="tr-TR"/>
          </a:p>
        </p:txBody>
      </p:sp>
    </p:spTree>
    <p:extLst>
      <p:ext uri="{BB962C8B-B14F-4D97-AF65-F5344CB8AC3E}">
        <p14:creationId xmlns:p14="http://schemas.microsoft.com/office/powerpoint/2010/main" val="1590321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tr-TR" altLang="tr-TR"/>
          </a:p>
        </p:txBody>
      </p:sp>
      <p:sp>
        <p:nvSpPr>
          <p:cNvPr id="5" name="Footer Placeholder 4"/>
          <p:cNvSpPr>
            <a:spLocks noGrp="1"/>
          </p:cNvSpPr>
          <p:nvPr>
            <p:ph type="ftr" sz="quarter" idx="11"/>
          </p:nvPr>
        </p:nvSpPr>
        <p:spPr/>
        <p:txBody>
          <a:bodyPr/>
          <a:lstStyle>
            <a:lvl1pPr>
              <a:defRPr/>
            </a:lvl1pPr>
          </a:lstStyle>
          <a:p>
            <a:endParaRPr lang="tr-TR" altLang="tr-TR"/>
          </a:p>
        </p:txBody>
      </p:sp>
      <p:sp>
        <p:nvSpPr>
          <p:cNvPr id="6" name="Slide Number Placeholder 5"/>
          <p:cNvSpPr>
            <a:spLocks noGrp="1"/>
          </p:cNvSpPr>
          <p:nvPr>
            <p:ph type="sldNum" sz="quarter" idx="12"/>
          </p:nvPr>
        </p:nvSpPr>
        <p:spPr/>
        <p:txBody>
          <a:bodyPr/>
          <a:lstStyle>
            <a:lvl1pPr>
              <a:defRPr/>
            </a:lvl1pPr>
          </a:lstStyle>
          <a:p>
            <a:fld id="{F9C7F207-78FB-43C5-A93E-5EF54C2C451B}" type="slidenum">
              <a:rPr lang="tr-TR" altLang="tr-TR"/>
              <a:pPr/>
              <a:t>‹#›</a:t>
            </a:fld>
            <a:endParaRPr lang="tr-TR" altLang="tr-TR"/>
          </a:p>
        </p:txBody>
      </p:sp>
    </p:spTree>
    <p:extLst>
      <p:ext uri="{BB962C8B-B14F-4D97-AF65-F5344CB8AC3E}">
        <p14:creationId xmlns:p14="http://schemas.microsoft.com/office/powerpoint/2010/main" val="3582426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lvl1pPr>
              <a:defRPr/>
            </a:lvl1pPr>
          </a:lstStyle>
          <a:p>
            <a:endParaRPr lang="tr-TR" altLang="tr-TR"/>
          </a:p>
        </p:txBody>
      </p:sp>
      <p:sp>
        <p:nvSpPr>
          <p:cNvPr id="6" name="Footer Placeholder 5"/>
          <p:cNvSpPr>
            <a:spLocks noGrp="1"/>
          </p:cNvSpPr>
          <p:nvPr>
            <p:ph type="ftr" sz="quarter" idx="11"/>
          </p:nvPr>
        </p:nvSpPr>
        <p:spPr/>
        <p:txBody>
          <a:bodyPr/>
          <a:lstStyle>
            <a:lvl1pPr>
              <a:defRPr/>
            </a:lvl1pPr>
          </a:lstStyle>
          <a:p>
            <a:endParaRPr lang="tr-TR" altLang="tr-TR"/>
          </a:p>
        </p:txBody>
      </p:sp>
      <p:sp>
        <p:nvSpPr>
          <p:cNvPr id="7" name="Slide Number Placeholder 6"/>
          <p:cNvSpPr>
            <a:spLocks noGrp="1"/>
          </p:cNvSpPr>
          <p:nvPr>
            <p:ph type="sldNum" sz="quarter" idx="12"/>
          </p:nvPr>
        </p:nvSpPr>
        <p:spPr/>
        <p:txBody>
          <a:bodyPr/>
          <a:lstStyle>
            <a:lvl1pPr>
              <a:defRPr/>
            </a:lvl1pPr>
          </a:lstStyle>
          <a:p>
            <a:fld id="{D35EF125-1241-46CE-858F-A8C26C393190}" type="slidenum">
              <a:rPr lang="tr-TR" altLang="tr-TR"/>
              <a:pPr/>
              <a:t>‹#›</a:t>
            </a:fld>
            <a:endParaRPr lang="tr-TR" altLang="tr-TR"/>
          </a:p>
        </p:txBody>
      </p:sp>
    </p:spTree>
    <p:extLst>
      <p:ext uri="{BB962C8B-B14F-4D97-AF65-F5344CB8AC3E}">
        <p14:creationId xmlns:p14="http://schemas.microsoft.com/office/powerpoint/2010/main" val="382993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lvl1pPr>
              <a:defRPr/>
            </a:lvl1pPr>
          </a:lstStyle>
          <a:p>
            <a:endParaRPr lang="tr-TR" altLang="tr-TR"/>
          </a:p>
        </p:txBody>
      </p:sp>
      <p:sp>
        <p:nvSpPr>
          <p:cNvPr id="8" name="Footer Placeholder 7"/>
          <p:cNvSpPr>
            <a:spLocks noGrp="1"/>
          </p:cNvSpPr>
          <p:nvPr>
            <p:ph type="ftr" sz="quarter" idx="11"/>
          </p:nvPr>
        </p:nvSpPr>
        <p:spPr/>
        <p:txBody>
          <a:bodyPr/>
          <a:lstStyle>
            <a:lvl1pPr>
              <a:defRPr/>
            </a:lvl1pPr>
          </a:lstStyle>
          <a:p>
            <a:endParaRPr lang="tr-TR" altLang="tr-TR"/>
          </a:p>
        </p:txBody>
      </p:sp>
      <p:sp>
        <p:nvSpPr>
          <p:cNvPr id="9" name="Slide Number Placeholder 8"/>
          <p:cNvSpPr>
            <a:spLocks noGrp="1"/>
          </p:cNvSpPr>
          <p:nvPr>
            <p:ph type="sldNum" sz="quarter" idx="12"/>
          </p:nvPr>
        </p:nvSpPr>
        <p:spPr/>
        <p:txBody>
          <a:bodyPr/>
          <a:lstStyle>
            <a:lvl1pPr>
              <a:defRPr/>
            </a:lvl1pPr>
          </a:lstStyle>
          <a:p>
            <a:fld id="{B31E8008-9F29-4003-9DCB-039E4878D26B}" type="slidenum">
              <a:rPr lang="tr-TR" altLang="tr-TR"/>
              <a:pPr/>
              <a:t>‹#›</a:t>
            </a:fld>
            <a:endParaRPr lang="tr-TR" altLang="tr-TR"/>
          </a:p>
        </p:txBody>
      </p:sp>
    </p:spTree>
    <p:extLst>
      <p:ext uri="{BB962C8B-B14F-4D97-AF65-F5344CB8AC3E}">
        <p14:creationId xmlns:p14="http://schemas.microsoft.com/office/powerpoint/2010/main" val="1113825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lvl1pPr>
              <a:defRPr/>
            </a:lvl1pPr>
          </a:lstStyle>
          <a:p>
            <a:endParaRPr lang="tr-TR" altLang="tr-TR"/>
          </a:p>
        </p:txBody>
      </p:sp>
      <p:sp>
        <p:nvSpPr>
          <p:cNvPr id="4" name="Footer Placeholder 3"/>
          <p:cNvSpPr>
            <a:spLocks noGrp="1"/>
          </p:cNvSpPr>
          <p:nvPr>
            <p:ph type="ftr" sz="quarter" idx="11"/>
          </p:nvPr>
        </p:nvSpPr>
        <p:spPr/>
        <p:txBody>
          <a:bodyPr/>
          <a:lstStyle>
            <a:lvl1pPr>
              <a:defRPr/>
            </a:lvl1pPr>
          </a:lstStyle>
          <a:p>
            <a:endParaRPr lang="tr-TR" altLang="tr-TR"/>
          </a:p>
        </p:txBody>
      </p:sp>
      <p:sp>
        <p:nvSpPr>
          <p:cNvPr id="5" name="Slide Number Placeholder 4"/>
          <p:cNvSpPr>
            <a:spLocks noGrp="1"/>
          </p:cNvSpPr>
          <p:nvPr>
            <p:ph type="sldNum" sz="quarter" idx="12"/>
          </p:nvPr>
        </p:nvSpPr>
        <p:spPr/>
        <p:txBody>
          <a:bodyPr/>
          <a:lstStyle>
            <a:lvl1pPr>
              <a:defRPr/>
            </a:lvl1pPr>
          </a:lstStyle>
          <a:p>
            <a:fld id="{25091FD4-B939-4323-9A6B-EDEDCAC77335}" type="slidenum">
              <a:rPr lang="tr-TR" altLang="tr-TR"/>
              <a:pPr/>
              <a:t>‹#›</a:t>
            </a:fld>
            <a:endParaRPr lang="tr-TR" altLang="tr-TR"/>
          </a:p>
        </p:txBody>
      </p:sp>
    </p:spTree>
    <p:extLst>
      <p:ext uri="{BB962C8B-B14F-4D97-AF65-F5344CB8AC3E}">
        <p14:creationId xmlns:p14="http://schemas.microsoft.com/office/powerpoint/2010/main" val="870035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tr-TR" altLang="tr-TR"/>
          </a:p>
        </p:txBody>
      </p:sp>
      <p:sp>
        <p:nvSpPr>
          <p:cNvPr id="3" name="Footer Placeholder 2"/>
          <p:cNvSpPr>
            <a:spLocks noGrp="1"/>
          </p:cNvSpPr>
          <p:nvPr>
            <p:ph type="ftr" sz="quarter" idx="11"/>
          </p:nvPr>
        </p:nvSpPr>
        <p:spPr/>
        <p:txBody>
          <a:bodyPr/>
          <a:lstStyle>
            <a:lvl1pPr>
              <a:defRPr/>
            </a:lvl1pPr>
          </a:lstStyle>
          <a:p>
            <a:endParaRPr lang="tr-TR" altLang="tr-TR"/>
          </a:p>
        </p:txBody>
      </p:sp>
      <p:sp>
        <p:nvSpPr>
          <p:cNvPr id="4" name="Slide Number Placeholder 3"/>
          <p:cNvSpPr>
            <a:spLocks noGrp="1"/>
          </p:cNvSpPr>
          <p:nvPr>
            <p:ph type="sldNum" sz="quarter" idx="12"/>
          </p:nvPr>
        </p:nvSpPr>
        <p:spPr/>
        <p:txBody>
          <a:bodyPr/>
          <a:lstStyle>
            <a:lvl1pPr>
              <a:defRPr/>
            </a:lvl1pPr>
          </a:lstStyle>
          <a:p>
            <a:fld id="{16D93251-49A9-4A80-8E77-C52E8F007741}" type="slidenum">
              <a:rPr lang="tr-TR" altLang="tr-TR"/>
              <a:pPr/>
              <a:t>‹#›</a:t>
            </a:fld>
            <a:endParaRPr lang="tr-TR" altLang="tr-TR"/>
          </a:p>
        </p:txBody>
      </p:sp>
    </p:spTree>
    <p:extLst>
      <p:ext uri="{BB962C8B-B14F-4D97-AF65-F5344CB8AC3E}">
        <p14:creationId xmlns:p14="http://schemas.microsoft.com/office/powerpoint/2010/main" val="1857828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tr-TR" altLang="tr-TR"/>
          </a:p>
        </p:txBody>
      </p:sp>
      <p:sp>
        <p:nvSpPr>
          <p:cNvPr id="6" name="Footer Placeholder 5"/>
          <p:cNvSpPr>
            <a:spLocks noGrp="1"/>
          </p:cNvSpPr>
          <p:nvPr>
            <p:ph type="ftr" sz="quarter" idx="11"/>
          </p:nvPr>
        </p:nvSpPr>
        <p:spPr/>
        <p:txBody>
          <a:bodyPr/>
          <a:lstStyle>
            <a:lvl1pPr>
              <a:defRPr/>
            </a:lvl1pPr>
          </a:lstStyle>
          <a:p>
            <a:endParaRPr lang="tr-TR" altLang="tr-TR"/>
          </a:p>
        </p:txBody>
      </p:sp>
      <p:sp>
        <p:nvSpPr>
          <p:cNvPr id="7" name="Slide Number Placeholder 6"/>
          <p:cNvSpPr>
            <a:spLocks noGrp="1"/>
          </p:cNvSpPr>
          <p:nvPr>
            <p:ph type="sldNum" sz="quarter" idx="12"/>
          </p:nvPr>
        </p:nvSpPr>
        <p:spPr/>
        <p:txBody>
          <a:bodyPr/>
          <a:lstStyle>
            <a:lvl1pPr>
              <a:defRPr/>
            </a:lvl1pPr>
          </a:lstStyle>
          <a:p>
            <a:fld id="{BFB647D3-C032-4266-B56C-FDE9815E074B}" type="slidenum">
              <a:rPr lang="tr-TR" altLang="tr-TR"/>
              <a:pPr/>
              <a:t>‹#›</a:t>
            </a:fld>
            <a:endParaRPr lang="tr-TR" altLang="tr-TR"/>
          </a:p>
        </p:txBody>
      </p:sp>
    </p:spTree>
    <p:extLst>
      <p:ext uri="{BB962C8B-B14F-4D97-AF65-F5344CB8AC3E}">
        <p14:creationId xmlns:p14="http://schemas.microsoft.com/office/powerpoint/2010/main" val="2610647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tr-TR" altLang="tr-TR"/>
          </a:p>
        </p:txBody>
      </p:sp>
      <p:sp>
        <p:nvSpPr>
          <p:cNvPr id="6" name="Footer Placeholder 5"/>
          <p:cNvSpPr>
            <a:spLocks noGrp="1"/>
          </p:cNvSpPr>
          <p:nvPr>
            <p:ph type="ftr" sz="quarter" idx="11"/>
          </p:nvPr>
        </p:nvSpPr>
        <p:spPr/>
        <p:txBody>
          <a:bodyPr/>
          <a:lstStyle>
            <a:lvl1pPr>
              <a:defRPr/>
            </a:lvl1pPr>
          </a:lstStyle>
          <a:p>
            <a:endParaRPr lang="tr-TR" altLang="tr-TR"/>
          </a:p>
        </p:txBody>
      </p:sp>
      <p:sp>
        <p:nvSpPr>
          <p:cNvPr id="7" name="Slide Number Placeholder 6"/>
          <p:cNvSpPr>
            <a:spLocks noGrp="1"/>
          </p:cNvSpPr>
          <p:nvPr>
            <p:ph type="sldNum" sz="quarter" idx="12"/>
          </p:nvPr>
        </p:nvSpPr>
        <p:spPr/>
        <p:txBody>
          <a:bodyPr/>
          <a:lstStyle>
            <a:lvl1pPr>
              <a:defRPr/>
            </a:lvl1pPr>
          </a:lstStyle>
          <a:p>
            <a:fld id="{7F6C637C-3AA5-41C4-9466-0599B3BB45AA}" type="slidenum">
              <a:rPr lang="tr-TR" altLang="tr-TR"/>
              <a:pPr/>
              <a:t>‹#›</a:t>
            </a:fld>
            <a:endParaRPr lang="tr-TR" altLang="tr-TR"/>
          </a:p>
        </p:txBody>
      </p:sp>
    </p:spTree>
    <p:extLst>
      <p:ext uri="{BB962C8B-B14F-4D97-AF65-F5344CB8AC3E}">
        <p14:creationId xmlns:p14="http://schemas.microsoft.com/office/powerpoint/2010/main" val="3340150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Click to edit Master text styles</a:t>
            </a:r>
          </a:p>
          <a:p>
            <a:pPr lvl="1"/>
            <a:r>
              <a:rPr lang="tr-TR" altLang="tr-TR" smtClean="0"/>
              <a:t>Second level</a:t>
            </a:r>
          </a:p>
          <a:p>
            <a:pPr lvl="2"/>
            <a:r>
              <a:rPr lang="tr-TR" altLang="tr-TR" smtClean="0"/>
              <a:t>Third level</a:t>
            </a:r>
          </a:p>
          <a:p>
            <a:pPr lvl="3"/>
            <a:r>
              <a:rPr lang="tr-TR" altLang="tr-TR" smtClean="0"/>
              <a:t>Fourth level</a:t>
            </a:r>
          </a:p>
          <a:p>
            <a:pPr lvl="4"/>
            <a:r>
              <a:rPr lang="tr-TR" altLang="tr-T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tr-TR" alt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tr-TR" altLang="tr-T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293E412-F12E-475F-B5AF-CFD00E44B478}"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Program%20Files/TurningPoint/2003/Questions.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liftoff.msfc.nasa.gov/academy/space/solarsystem/meteors/Showers.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Program%20Files/TurningPoint/2003/Questions.html"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Program%20Files/TurningPoint/2003/Questions.html"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Program%20Files/TurningPoint/2003/Questions.htm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Göktaşı Yağmuru</a:t>
            </a:r>
            <a:endParaRPr lang="tr-TR" dirty="0"/>
          </a:p>
        </p:txBody>
      </p:sp>
      <p:sp>
        <p:nvSpPr>
          <p:cNvPr id="3" name="Subtitle 2"/>
          <p:cNvSpPr>
            <a:spLocks noGrp="1"/>
          </p:cNvSpPr>
          <p:nvPr>
            <p:ph type="subTitle" idx="1"/>
          </p:nvPr>
        </p:nvSpPr>
        <p:spPr/>
        <p:txBody>
          <a:bodyPr/>
          <a:lstStyle/>
          <a:p>
            <a:endParaRPr lang="tr-T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Rectangle 4"/>
          <p:cNvSpPr>
            <a:spLocks noChangeArrowheads="1"/>
          </p:cNvSpPr>
          <p:nvPr/>
        </p:nvSpPr>
        <p:spPr bwMode="auto">
          <a:xfrm>
            <a:off x="611188" y="1250950"/>
            <a:ext cx="8056562" cy="593725"/>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CCECFF"/>
                </a:solidFill>
                <a:miter lim="800000"/>
                <a:headEnd/>
                <a:tailEnd/>
              </a14:hiddenLine>
            </a:ext>
          </a:extLst>
        </p:spPr>
        <p:txBody>
          <a:bodyPr lIns="81500" tIns="40750" rIns="81500" bIns="40750" anchor="b"/>
          <a:lstStyle>
            <a:lvl1pPr algn="ctr" defTabSz="814388">
              <a:defRPr sz="4400">
                <a:solidFill>
                  <a:schemeClr val="tx2"/>
                </a:solidFill>
                <a:latin typeface="Arial" panose="020B0604020202020204" pitchFamily="34" charset="0"/>
              </a:defRPr>
            </a:lvl1pPr>
            <a:lvl2pPr algn="ctr" defTabSz="814388">
              <a:defRPr sz="4400">
                <a:solidFill>
                  <a:schemeClr val="tx2"/>
                </a:solidFill>
                <a:latin typeface="Arial" panose="020B0604020202020204" pitchFamily="34" charset="0"/>
              </a:defRPr>
            </a:lvl2pPr>
            <a:lvl3pPr algn="ctr" defTabSz="814388">
              <a:defRPr sz="4400">
                <a:solidFill>
                  <a:schemeClr val="tx2"/>
                </a:solidFill>
                <a:latin typeface="Arial" panose="020B0604020202020204" pitchFamily="34" charset="0"/>
              </a:defRPr>
            </a:lvl3pPr>
            <a:lvl4pPr algn="ctr" defTabSz="814388">
              <a:defRPr sz="4400">
                <a:solidFill>
                  <a:schemeClr val="tx2"/>
                </a:solidFill>
                <a:latin typeface="Arial" panose="020B0604020202020204" pitchFamily="34" charset="0"/>
              </a:defRPr>
            </a:lvl4pPr>
            <a:lvl5pPr algn="ctr" defTabSz="814388">
              <a:defRPr sz="4400">
                <a:solidFill>
                  <a:schemeClr val="tx2"/>
                </a:solidFill>
                <a:latin typeface="Arial" panose="020B0604020202020204" pitchFamily="34" charset="0"/>
              </a:defRPr>
            </a:lvl5pPr>
            <a:lvl6pPr marL="457200" algn="ctr" defTabSz="814388" fontAlgn="base">
              <a:spcBef>
                <a:spcPct val="0"/>
              </a:spcBef>
              <a:spcAft>
                <a:spcPct val="0"/>
              </a:spcAft>
              <a:defRPr sz="4400">
                <a:solidFill>
                  <a:schemeClr val="tx2"/>
                </a:solidFill>
                <a:latin typeface="Arial" panose="020B0604020202020204" pitchFamily="34" charset="0"/>
              </a:defRPr>
            </a:lvl6pPr>
            <a:lvl7pPr marL="914400" algn="ctr" defTabSz="814388" fontAlgn="base">
              <a:spcBef>
                <a:spcPct val="0"/>
              </a:spcBef>
              <a:spcAft>
                <a:spcPct val="0"/>
              </a:spcAft>
              <a:defRPr sz="4400">
                <a:solidFill>
                  <a:schemeClr val="tx2"/>
                </a:solidFill>
                <a:latin typeface="Arial" panose="020B0604020202020204" pitchFamily="34" charset="0"/>
              </a:defRPr>
            </a:lvl7pPr>
            <a:lvl8pPr marL="1371600" algn="ctr" defTabSz="814388" fontAlgn="base">
              <a:spcBef>
                <a:spcPct val="0"/>
              </a:spcBef>
              <a:spcAft>
                <a:spcPct val="0"/>
              </a:spcAft>
              <a:defRPr sz="4400">
                <a:solidFill>
                  <a:schemeClr val="tx2"/>
                </a:solidFill>
                <a:latin typeface="Arial" panose="020B0604020202020204" pitchFamily="34" charset="0"/>
              </a:defRPr>
            </a:lvl8pPr>
            <a:lvl9pPr marL="1828800" algn="ctr" defTabSz="814388" fontAlgn="base">
              <a:spcBef>
                <a:spcPct val="0"/>
              </a:spcBef>
              <a:spcAft>
                <a:spcPct val="0"/>
              </a:spcAft>
              <a:defRPr sz="4400">
                <a:solidFill>
                  <a:schemeClr val="tx2"/>
                </a:solidFill>
                <a:latin typeface="Arial" panose="020B0604020202020204" pitchFamily="34" charset="0"/>
              </a:defRPr>
            </a:lvl9pPr>
          </a:lstStyle>
          <a:p>
            <a:pPr eaLnBrk="0" hangingPunct="0"/>
            <a:r>
              <a:rPr kumimoji="1" lang="tr-TR" altLang="tr-TR" sz="4300" b="1">
                <a:solidFill>
                  <a:srgbClr val="3333FF"/>
                </a:solidFill>
                <a:effectLst>
                  <a:outerShdw blurRad="38100" dist="38100" dir="2700000" algn="tl">
                    <a:srgbClr val="C0C0C0"/>
                  </a:outerShdw>
                </a:effectLst>
                <a:latin typeface="Tahoma" panose="020B0604030504040204" pitchFamily="34" charset="0"/>
                <a:cs typeface="Tahoma" panose="020B0604030504040204" pitchFamily="34" charset="0"/>
              </a:rPr>
              <a:t>Kuyrukluyıldızların Kaynağı</a:t>
            </a:r>
            <a:r>
              <a:rPr kumimoji="1" lang="tr-TR" altLang="tr-TR" sz="4300">
                <a:effectLst>
                  <a:outerShdw blurRad="38100" dist="38100" dir="2700000" algn="tl">
                    <a:srgbClr val="C0C0C0"/>
                  </a:outerShdw>
                </a:effectLst>
                <a:latin typeface="Tahoma" panose="020B0604030504040204" pitchFamily="34" charset="0"/>
                <a:cs typeface="Tahoma" panose="020B0604030504040204" pitchFamily="34" charset="0"/>
              </a:rPr>
              <a:t> </a:t>
            </a:r>
            <a:endParaRPr lang="tr-TR" altLang="tr-TR"/>
          </a:p>
        </p:txBody>
      </p:sp>
      <p:sp>
        <p:nvSpPr>
          <p:cNvPr id="161794" name="Rectangle 2"/>
          <p:cNvSpPr>
            <a:spLocks noChangeArrowheads="1"/>
          </p:cNvSpPr>
          <p:nvPr/>
        </p:nvSpPr>
        <p:spPr bwMode="auto">
          <a:xfrm>
            <a:off x="1314450" y="2952750"/>
            <a:ext cx="6921500" cy="3284538"/>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CCECFF"/>
                </a:solidFill>
                <a:miter lim="800000"/>
                <a:headEnd/>
                <a:tailEnd/>
              </a14:hiddenLine>
            </a:ext>
          </a:extLst>
        </p:spPr>
        <p:txBody>
          <a:bodyPr lIns="81500" tIns="40750" rIns="81500" bIns="40750"/>
          <a:lstStyle>
            <a:lvl1pPr marL="304800" indent="-304800" defTabSz="814388">
              <a:spcBef>
                <a:spcPct val="20000"/>
              </a:spcBef>
              <a:buChar char="•"/>
              <a:defRPr sz="3200">
                <a:solidFill>
                  <a:schemeClr val="tx1"/>
                </a:solidFill>
                <a:latin typeface="Arial" panose="020B0604020202020204" pitchFamily="34" charset="0"/>
              </a:defRPr>
            </a:lvl1pPr>
            <a:lvl2pPr marL="742950" indent="-323850" defTabSz="814388">
              <a:spcBef>
                <a:spcPct val="20000"/>
              </a:spcBef>
              <a:buChar char="–"/>
              <a:defRPr sz="2800">
                <a:solidFill>
                  <a:schemeClr val="tx1"/>
                </a:solidFill>
                <a:latin typeface="Arial" panose="020B0604020202020204" pitchFamily="34" charset="0"/>
              </a:defRPr>
            </a:lvl2pPr>
            <a:lvl3pPr marL="1017588" indent="-103188" defTabSz="814388">
              <a:spcBef>
                <a:spcPct val="20000"/>
              </a:spcBef>
              <a:buChar char="•"/>
              <a:defRPr sz="2400">
                <a:solidFill>
                  <a:schemeClr val="tx1"/>
                </a:solidFill>
                <a:latin typeface="Arial" panose="020B0604020202020204" pitchFamily="34" charset="0"/>
              </a:defRPr>
            </a:lvl3pPr>
            <a:lvl4pPr marL="1423988" indent="-203200" defTabSz="814388">
              <a:spcBef>
                <a:spcPct val="20000"/>
              </a:spcBef>
              <a:buChar char="–"/>
              <a:defRPr sz="2000">
                <a:solidFill>
                  <a:schemeClr val="tx1"/>
                </a:solidFill>
                <a:latin typeface="Arial" panose="020B0604020202020204" pitchFamily="34" charset="0"/>
              </a:defRPr>
            </a:lvl4pPr>
            <a:lvl5pPr marL="1830388" indent="-203200" defTabSz="814388">
              <a:spcBef>
                <a:spcPct val="20000"/>
              </a:spcBef>
              <a:buChar char="»"/>
              <a:defRPr sz="2000">
                <a:solidFill>
                  <a:schemeClr val="tx1"/>
                </a:solidFill>
                <a:latin typeface="Arial" panose="020B0604020202020204" pitchFamily="34" charset="0"/>
              </a:defRPr>
            </a:lvl5pPr>
            <a:lvl6pPr marL="2287588" indent="-203200" defTabSz="814388" fontAlgn="base">
              <a:spcBef>
                <a:spcPct val="20000"/>
              </a:spcBef>
              <a:spcAft>
                <a:spcPct val="0"/>
              </a:spcAft>
              <a:buChar char="»"/>
              <a:defRPr sz="2000">
                <a:solidFill>
                  <a:schemeClr val="tx1"/>
                </a:solidFill>
                <a:latin typeface="Arial" panose="020B0604020202020204" pitchFamily="34" charset="0"/>
              </a:defRPr>
            </a:lvl6pPr>
            <a:lvl7pPr marL="2744788" indent="-203200" defTabSz="814388" fontAlgn="base">
              <a:spcBef>
                <a:spcPct val="20000"/>
              </a:spcBef>
              <a:spcAft>
                <a:spcPct val="0"/>
              </a:spcAft>
              <a:buChar char="»"/>
              <a:defRPr sz="2000">
                <a:solidFill>
                  <a:schemeClr val="tx1"/>
                </a:solidFill>
                <a:latin typeface="Arial" panose="020B0604020202020204" pitchFamily="34" charset="0"/>
              </a:defRPr>
            </a:lvl7pPr>
            <a:lvl8pPr marL="3201988" indent="-203200" defTabSz="814388" fontAlgn="base">
              <a:spcBef>
                <a:spcPct val="20000"/>
              </a:spcBef>
              <a:spcAft>
                <a:spcPct val="0"/>
              </a:spcAft>
              <a:buChar char="»"/>
              <a:defRPr sz="2000">
                <a:solidFill>
                  <a:schemeClr val="tx1"/>
                </a:solidFill>
                <a:latin typeface="Arial" panose="020B0604020202020204" pitchFamily="34" charset="0"/>
              </a:defRPr>
            </a:lvl8pPr>
            <a:lvl9pPr marL="3659188" indent="-203200" defTabSz="814388" fontAlgn="base">
              <a:spcBef>
                <a:spcPct val="20000"/>
              </a:spcBef>
              <a:spcAft>
                <a:spcPct val="0"/>
              </a:spcAft>
              <a:buChar char="»"/>
              <a:defRPr sz="2000">
                <a:solidFill>
                  <a:schemeClr val="tx1"/>
                </a:solidFill>
                <a:latin typeface="Arial" panose="020B0604020202020204" pitchFamily="34" charset="0"/>
              </a:defRPr>
            </a:lvl9pPr>
          </a:lstStyle>
          <a:p>
            <a:pPr eaLnBrk="0" hangingPunct="0">
              <a:lnSpc>
                <a:spcPct val="90000"/>
              </a:lnSpc>
              <a:buClr>
                <a:schemeClr val="folHlink"/>
              </a:buClr>
              <a:buSzPct val="75000"/>
              <a:buFont typeface="Monotype Sorts"/>
              <a:buNone/>
            </a:pPr>
            <a:r>
              <a:rPr kumimoji="1" lang="tr-TR" altLang="tr-TR" sz="2300">
                <a:solidFill>
                  <a:srgbClr val="0100C8"/>
                </a:solidFill>
                <a:effectLst>
                  <a:outerShdw blurRad="38100" dist="38100" dir="2700000" algn="tl">
                    <a:srgbClr val="C0C0C0"/>
                  </a:outerShdw>
                </a:effectLst>
                <a:latin typeface="Tahoma" panose="020B0604030504040204" pitchFamily="34" charset="0"/>
                <a:cs typeface="Tahoma" panose="020B0604030504040204" pitchFamily="34" charset="0"/>
              </a:rPr>
              <a:t>	Oort bulutu</a:t>
            </a:r>
            <a:r>
              <a:rPr kumimoji="1" lang="tr-TR" altLang="tr-TR" sz="2300">
                <a:effectLst>
                  <a:outerShdw blurRad="38100" dist="38100" dir="2700000" algn="tl">
                    <a:srgbClr val="C0C0C0"/>
                  </a:outerShdw>
                </a:effectLst>
                <a:latin typeface="Tahoma" panose="020B0604030504040204" pitchFamily="34" charset="0"/>
                <a:cs typeface="Tahoma" panose="020B0604030504040204" pitchFamily="34" charset="0"/>
              </a:rPr>
              <a:t>: Bazı kuyrukluyıldızlar, Güneş’ten 50 000 AB uzaktan Güneş’in etkili olduğu küre sınırına kadar gelebilir.</a:t>
            </a:r>
            <a:r>
              <a:rPr kumimoji="1" lang="tr-TR" altLang="tr-TR" sz="2300" i="1">
                <a:effectLst>
                  <a:outerShdw blurRad="38100" dist="38100" dir="2700000" algn="tl">
                    <a:srgbClr val="C0C0C0"/>
                  </a:outerShdw>
                </a:effectLst>
                <a:latin typeface="Tahoma" panose="020B0604030504040204" pitchFamily="34" charset="0"/>
                <a:cs typeface="Tahoma" panose="020B0604030504040204" pitchFamily="34" charset="0"/>
              </a:rPr>
              <a:t> </a:t>
            </a:r>
            <a:endParaRPr lang="tr-TR" altLang="tr-TR" sz="1600"/>
          </a:p>
          <a:p>
            <a:pPr lvl="1" eaLnBrk="0" hangingPunct="0">
              <a:lnSpc>
                <a:spcPct val="90000"/>
              </a:lnSpc>
              <a:buClr>
                <a:schemeClr val="folHlink"/>
              </a:buClr>
            </a:pPr>
            <a:r>
              <a:rPr kumimoji="1" lang="tr-TR" altLang="tr-TR" sz="2100">
                <a:effectLst>
                  <a:outerShdw blurRad="38100" dist="38100" dir="2700000" algn="tl">
                    <a:srgbClr val="C0C0C0"/>
                  </a:outerShdw>
                </a:effectLst>
                <a:latin typeface="Tahoma" panose="020B0604030504040204" pitchFamily="34" charset="0"/>
                <a:cs typeface="Tahoma" panose="020B0604030504040204" pitchFamily="34" charset="0"/>
              </a:rPr>
              <a:t>Dev gezegenler bunları etkileyerek konumlarını bozabilir </a:t>
            </a:r>
            <a:endParaRPr lang="tr-TR" altLang="tr-TR" sz="1600"/>
          </a:p>
          <a:p>
            <a:pPr lvl="1" eaLnBrk="0" hangingPunct="0">
              <a:lnSpc>
                <a:spcPct val="90000"/>
              </a:lnSpc>
              <a:buClr>
                <a:schemeClr val="folHlink"/>
              </a:buClr>
            </a:pPr>
            <a:r>
              <a:rPr kumimoji="1" lang="tr-TR" altLang="tr-TR" sz="2100">
                <a:effectLst>
                  <a:outerShdw blurRad="38100" dist="38100" dir="2700000" algn="tl">
                    <a:srgbClr val="C0C0C0"/>
                  </a:outerShdw>
                </a:effectLst>
                <a:latin typeface="Tahoma" panose="020B0604030504040204" pitchFamily="34" charset="0"/>
                <a:cs typeface="Tahoma" panose="020B0604030504040204" pitchFamily="34" charset="0"/>
              </a:rPr>
              <a:t>Yakın yıldızların tedirginliği ile içeri doğru itilirler</a:t>
            </a:r>
            <a:r>
              <a:rPr kumimoji="1" lang="tr-TR" altLang="tr-TR" sz="2100" i="1">
                <a:effectLst>
                  <a:outerShdw blurRad="38100" dist="38100" dir="2700000" algn="tl">
                    <a:srgbClr val="C0C0C0"/>
                  </a:outerShdw>
                </a:effectLst>
                <a:latin typeface="Tahoma" panose="020B0604030504040204" pitchFamily="34" charset="0"/>
                <a:cs typeface="Tahoma" panose="020B0604030504040204" pitchFamily="34" charset="0"/>
              </a:rPr>
              <a:t> </a:t>
            </a:r>
            <a:endParaRPr lang="tr-TR" altLang="tr-TR" sz="1600"/>
          </a:p>
          <a:p>
            <a:pPr eaLnBrk="0" hangingPunct="0">
              <a:lnSpc>
                <a:spcPct val="90000"/>
              </a:lnSpc>
              <a:buClr>
                <a:schemeClr val="folHlink"/>
              </a:buClr>
              <a:buSzPct val="75000"/>
              <a:buFont typeface="Monotype Sorts"/>
              <a:buNone/>
            </a:pPr>
            <a:r>
              <a:rPr kumimoji="1" lang="tr-TR" altLang="tr-TR" sz="2300">
                <a:solidFill>
                  <a:srgbClr val="0100C8"/>
                </a:solidFill>
                <a:effectLst>
                  <a:outerShdw blurRad="38100" dist="38100" dir="2700000" algn="tl">
                    <a:srgbClr val="C0C0C0"/>
                  </a:outerShdw>
                </a:effectLst>
                <a:latin typeface="Tahoma" panose="020B0604030504040204" pitchFamily="34" charset="0"/>
                <a:cs typeface="Tahoma" panose="020B0604030504040204" pitchFamily="34" charset="0"/>
              </a:rPr>
              <a:t>	Kuiper kuşağı</a:t>
            </a:r>
            <a:r>
              <a:rPr kumimoji="1" lang="tr-TR" altLang="tr-TR" sz="2300">
                <a:effectLst>
                  <a:outerShdw blurRad="38100" dist="38100" dir="2700000" algn="tl">
                    <a:srgbClr val="C0C0C0"/>
                  </a:outerShdw>
                </a:effectLst>
                <a:latin typeface="Tahoma" panose="020B0604030504040204" pitchFamily="34" charset="0"/>
                <a:cs typeface="Tahoma" panose="020B0604030504040204" pitchFamily="34" charset="0"/>
              </a:rPr>
              <a:t>: Bazı kuyrukluyıldızlar Neptün’ün hemen dışında (30 - 100 AB) </a:t>
            </a:r>
            <a:endParaRPr lang="tr-TR" altLang="tr-TR" sz="1600"/>
          </a:p>
          <a:p>
            <a:pPr lvl="1" eaLnBrk="0" hangingPunct="0">
              <a:lnSpc>
                <a:spcPct val="90000"/>
              </a:lnSpc>
              <a:buClr>
                <a:schemeClr val="folHlink"/>
              </a:buClr>
            </a:pPr>
            <a:r>
              <a:rPr kumimoji="1" lang="tr-TR" altLang="tr-TR" sz="2100">
                <a:effectLst>
                  <a:outerShdw blurRad="38100" dist="38100" dir="2700000" algn="tl">
                    <a:srgbClr val="C0C0C0"/>
                  </a:outerShdw>
                </a:effectLst>
                <a:latin typeface="Tahoma" panose="020B0604030504040204" pitchFamily="34" charset="0"/>
                <a:cs typeface="Tahoma" panose="020B0604030504040204" pitchFamily="34" charset="0"/>
              </a:rPr>
              <a:t>Pluto bunlardan biri olabilir  </a:t>
            </a:r>
            <a:endParaRPr lang="tr-TR" alt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0578" name="Picture 2" descr="kuiper_be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68450"/>
            <a:ext cx="7086600" cy="531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0579" name="Rectangle 3"/>
          <p:cNvSpPr>
            <a:spLocks noChangeArrowheads="1"/>
          </p:cNvSpPr>
          <p:nvPr/>
        </p:nvSpPr>
        <p:spPr bwMode="auto">
          <a:xfrm>
            <a:off x="0" y="0"/>
            <a:ext cx="91440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tr-TR" sz="3600" u="sng">
                <a:solidFill>
                  <a:srgbClr val="FFFF99"/>
                </a:solidFill>
              </a:rPr>
              <a:t>Kuiper </a:t>
            </a:r>
            <a:r>
              <a:rPr lang="tr-TR" altLang="tr-TR" sz="3600" u="sng">
                <a:solidFill>
                  <a:srgbClr val="FFFF99"/>
                </a:solidFill>
              </a:rPr>
              <a:t>Kuşağı – Oort Bulutu</a:t>
            </a:r>
            <a:endParaRPr lang="en-US" altLang="tr-TR" sz="3600" u="sng">
              <a:solidFill>
                <a:srgbClr val="FFFF99"/>
              </a:solidFill>
            </a:endParaRPr>
          </a:p>
        </p:txBody>
      </p:sp>
      <p:sp>
        <p:nvSpPr>
          <p:cNvPr id="280580" name="Text Box 4"/>
          <p:cNvSpPr txBox="1">
            <a:spLocks noChangeArrowheads="1"/>
          </p:cNvSpPr>
          <p:nvPr/>
        </p:nvSpPr>
        <p:spPr bwMode="auto">
          <a:xfrm>
            <a:off x="0" y="91440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2000">
                <a:solidFill>
                  <a:srgbClr val="FFFF99"/>
                </a:solidFill>
              </a:rPr>
              <a:t>Güneş sistemi dışından gelen küçük, buzlu parçacıkların iki önemli kaynağı</a:t>
            </a:r>
            <a:r>
              <a:rPr lang="en-US" altLang="tr-TR" sz="2000">
                <a:solidFill>
                  <a:srgbClr val="FFFF99"/>
                </a:solidFill>
              </a:rPr>
              <a:t>:</a:t>
            </a:r>
          </a:p>
        </p:txBody>
      </p:sp>
      <p:sp>
        <p:nvSpPr>
          <p:cNvPr id="280581" name="Text Box 5"/>
          <p:cNvSpPr txBox="1">
            <a:spLocks noChangeArrowheads="1"/>
          </p:cNvSpPr>
          <p:nvPr/>
        </p:nvSpPr>
        <p:spPr bwMode="auto">
          <a:xfrm>
            <a:off x="5980113" y="4967288"/>
            <a:ext cx="3200400" cy="19177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tr-TR" sz="2400">
                <a:solidFill>
                  <a:srgbClr val="FFFF99"/>
                </a:solidFill>
              </a:rPr>
              <a:t>Pl</a:t>
            </a:r>
            <a:r>
              <a:rPr lang="tr-TR" altLang="tr-TR" sz="2400">
                <a:solidFill>
                  <a:srgbClr val="FFFF99"/>
                </a:solidFill>
              </a:rPr>
              <a:t>ü</a:t>
            </a:r>
            <a:r>
              <a:rPr lang="en-US" altLang="tr-TR" sz="2400">
                <a:solidFill>
                  <a:srgbClr val="FFFF99"/>
                </a:solidFill>
              </a:rPr>
              <a:t>to </a:t>
            </a:r>
            <a:r>
              <a:rPr lang="tr-TR" altLang="tr-TR" sz="2400">
                <a:solidFill>
                  <a:srgbClr val="FFFF99"/>
                </a:solidFill>
              </a:rPr>
              <a:t>ve</a:t>
            </a:r>
            <a:r>
              <a:rPr lang="en-US" altLang="tr-TR" sz="2400">
                <a:solidFill>
                  <a:srgbClr val="FFFF99"/>
                </a:solidFill>
              </a:rPr>
              <a:t> Charon </a:t>
            </a:r>
            <a:r>
              <a:rPr lang="tr-TR" altLang="tr-TR" sz="2400">
                <a:solidFill>
                  <a:srgbClr val="FFFF99"/>
                </a:solidFill>
              </a:rPr>
              <a:t>muhtemelen Kuiper kuşağından yakalanan nesnelerdir.</a:t>
            </a:r>
            <a:endParaRPr lang="en-US" altLang="tr-TR" sz="2400">
              <a:solidFill>
                <a:srgbClr val="FFFF99"/>
              </a:solidFill>
            </a:endParaRPr>
          </a:p>
        </p:txBody>
      </p:sp>
      <p:sp>
        <p:nvSpPr>
          <p:cNvPr id="28058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00"/>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tr-TR" sz="1400" b="1">
                <a:latin typeface="Tahoma" panose="020B0604030504040204" pitchFamily="34" charset="0"/>
              </a:rPr>
              <a:t>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80581"/>
                                        </p:tgtEl>
                                        <p:attrNameLst>
                                          <p:attrName>style.visibility</p:attrName>
                                        </p:attrNameLst>
                                      </p:cBhvr>
                                      <p:to>
                                        <p:strVal val="visible"/>
                                      </p:to>
                                    </p:set>
                                    <p:animEffect transition="in" filter="slide(fromBottom)">
                                      <p:cBhvr>
                                        <p:cTn id="7" dur="500"/>
                                        <p:tgtEl>
                                          <p:spTgt spid="280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2" name="Picture 4" descr="1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81000"/>
            <a:ext cx="7775575" cy="609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ChangeArrowheads="1"/>
          </p:cNvSpPr>
          <p:nvPr/>
        </p:nvSpPr>
        <p:spPr bwMode="auto">
          <a:xfrm>
            <a:off x="706438" y="785813"/>
            <a:ext cx="8042275" cy="771525"/>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CCECFF"/>
                </a:solidFill>
                <a:miter lim="800000"/>
                <a:headEnd/>
                <a:tailEnd/>
              </a14:hiddenLine>
            </a:ext>
          </a:extLst>
        </p:spPr>
        <p:txBody>
          <a:bodyPr lIns="81500" tIns="40750" rIns="81500" bIns="40750" anchor="b"/>
          <a:lstStyle>
            <a:lvl1pPr algn="ctr" defTabSz="814388">
              <a:defRPr sz="4400">
                <a:solidFill>
                  <a:schemeClr val="tx2"/>
                </a:solidFill>
                <a:latin typeface="Arial" panose="020B0604020202020204" pitchFamily="34" charset="0"/>
              </a:defRPr>
            </a:lvl1pPr>
            <a:lvl2pPr algn="ctr" defTabSz="814388">
              <a:defRPr sz="4400">
                <a:solidFill>
                  <a:schemeClr val="tx2"/>
                </a:solidFill>
                <a:latin typeface="Arial" panose="020B0604020202020204" pitchFamily="34" charset="0"/>
              </a:defRPr>
            </a:lvl2pPr>
            <a:lvl3pPr algn="ctr" defTabSz="814388">
              <a:defRPr sz="4400">
                <a:solidFill>
                  <a:schemeClr val="tx2"/>
                </a:solidFill>
                <a:latin typeface="Arial" panose="020B0604020202020204" pitchFamily="34" charset="0"/>
              </a:defRPr>
            </a:lvl3pPr>
            <a:lvl4pPr algn="ctr" defTabSz="814388">
              <a:defRPr sz="4400">
                <a:solidFill>
                  <a:schemeClr val="tx2"/>
                </a:solidFill>
                <a:latin typeface="Arial" panose="020B0604020202020204" pitchFamily="34" charset="0"/>
              </a:defRPr>
            </a:lvl4pPr>
            <a:lvl5pPr algn="ctr" defTabSz="814388">
              <a:defRPr sz="4400">
                <a:solidFill>
                  <a:schemeClr val="tx2"/>
                </a:solidFill>
                <a:latin typeface="Arial" panose="020B0604020202020204" pitchFamily="34" charset="0"/>
              </a:defRPr>
            </a:lvl5pPr>
            <a:lvl6pPr marL="457200" algn="ctr" defTabSz="814388" fontAlgn="base">
              <a:spcBef>
                <a:spcPct val="0"/>
              </a:spcBef>
              <a:spcAft>
                <a:spcPct val="0"/>
              </a:spcAft>
              <a:defRPr sz="4400">
                <a:solidFill>
                  <a:schemeClr val="tx2"/>
                </a:solidFill>
                <a:latin typeface="Arial" panose="020B0604020202020204" pitchFamily="34" charset="0"/>
              </a:defRPr>
            </a:lvl6pPr>
            <a:lvl7pPr marL="914400" algn="ctr" defTabSz="814388" fontAlgn="base">
              <a:spcBef>
                <a:spcPct val="0"/>
              </a:spcBef>
              <a:spcAft>
                <a:spcPct val="0"/>
              </a:spcAft>
              <a:defRPr sz="4400">
                <a:solidFill>
                  <a:schemeClr val="tx2"/>
                </a:solidFill>
                <a:latin typeface="Arial" panose="020B0604020202020204" pitchFamily="34" charset="0"/>
              </a:defRPr>
            </a:lvl7pPr>
            <a:lvl8pPr marL="1371600" algn="ctr" defTabSz="814388" fontAlgn="base">
              <a:spcBef>
                <a:spcPct val="0"/>
              </a:spcBef>
              <a:spcAft>
                <a:spcPct val="0"/>
              </a:spcAft>
              <a:defRPr sz="4400">
                <a:solidFill>
                  <a:schemeClr val="tx2"/>
                </a:solidFill>
                <a:latin typeface="Arial" panose="020B0604020202020204" pitchFamily="34" charset="0"/>
              </a:defRPr>
            </a:lvl8pPr>
            <a:lvl9pPr marL="1828800" algn="ctr" defTabSz="814388" fontAlgn="base">
              <a:spcBef>
                <a:spcPct val="0"/>
              </a:spcBef>
              <a:spcAft>
                <a:spcPct val="0"/>
              </a:spcAft>
              <a:defRPr sz="4400">
                <a:solidFill>
                  <a:schemeClr val="tx2"/>
                </a:solidFill>
                <a:latin typeface="Arial" panose="020B0604020202020204" pitchFamily="34" charset="0"/>
              </a:defRPr>
            </a:lvl9pPr>
          </a:lstStyle>
          <a:p>
            <a:pPr eaLnBrk="0" hangingPunct="0"/>
            <a:r>
              <a:rPr kumimoji="1" lang="tr-TR" altLang="tr-TR" sz="4300" b="1">
                <a:solidFill>
                  <a:srgbClr val="3333FF"/>
                </a:solidFill>
                <a:effectLst>
                  <a:outerShdw blurRad="38100" dist="38100" dir="2700000" algn="tl">
                    <a:srgbClr val="C0C0C0"/>
                  </a:outerShdw>
                </a:effectLst>
                <a:latin typeface="Tahoma" panose="020B0604030504040204" pitchFamily="34" charset="0"/>
                <a:cs typeface="Tahoma" panose="020B0604030504040204" pitchFamily="34" charset="0"/>
              </a:rPr>
              <a:t>Kuyrukluyıldız Yörüngeleri</a:t>
            </a:r>
            <a:r>
              <a:rPr kumimoji="1" lang="tr-TR" altLang="tr-TR" sz="4300">
                <a:effectLst>
                  <a:outerShdw blurRad="38100" dist="38100" dir="2700000" algn="tl">
                    <a:srgbClr val="C0C0C0"/>
                  </a:outerShdw>
                </a:effectLst>
                <a:latin typeface="Tahoma" panose="020B0604030504040204" pitchFamily="34" charset="0"/>
                <a:cs typeface="Tahoma" panose="020B0604030504040204" pitchFamily="34" charset="0"/>
              </a:rPr>
              <a:t> </a:t>
            </a:r>
            <a:endParaRPr lang="tr-TR" altLang="tr-TR"/>
          </a:p>
        </p:txBody>
      </p:sp>
      <p:sp>
        <p:nvSpPr>
          <p:cNvPr id="158722" name="Text Box 2"/>
          <p:cNvSpPr txBox="1">
            <a:spLocks noChangeArrowheads="1"/>
          </p:cNvSpPr>
          <p:nvPr/>
        </p:nvSpPr>
        <p:spPr bwMode="auto">
          <a:xfrm>
            <a:off x="774700" y="1855788"/>
            <a:ext cx="7662863" cy="4216400"/>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CCECFF"/>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lIns="81500" tIns="40750" rIns="81500" bIns="40750">
            <a:spAutoFit/>
          </a:bodyPr>
          <a:lstStyle>
            <a:lvl1pPr defTabSz="814388">
              <a:defRPr>
                <a:solidFill>
                  <a:schemeClr val="tx1"/>
                </a:solidFill>
                <a:latin typeface="Arial" panose="020B0604020202020204" pitchFamily="34" charset="0"/>
              </a:defRPr>
            </a:lvl1pPr>
            <a:lvl2pPr marL="407988" defTabSz="814388">
              <a:defRPr>
                <a:solidFill>
                  <a:schemeClr val="tx1"/>
                </a:solidFill>
                <a:latin typeface="Arial" panose="020B0604020202020204" pitchFamily="34" charset="0"/>
              </a:defRPr>
            </a:lvl2pPr>
            <a:lvl3pPr marL="814388" defTabSz="814388">
              <a:defRPr>
                <a:solidFill>
                  <a:schemeClr val="tx1"/>
                </a:solidFill>
                <a:latin typeface="Arial" panose="020B0604020202020204" pitchFamily="34" charset="0"/>
              </a:defRPr>
            </a:lvl3pPr>
            <a:lvl4pPr marL="1222375" defTabSz="814388">
              <a:defRPr>
                <a:solidFill>
                  <a:schemeClr val="tx1"/>
                </a:solidFill>
                <a:latin typeface="Arial" panose="020B0604020202020204" pitchFamily="34" charset="0"/>
              </a:defRPr>
            </a:lvl4pPr>
            <a:lvl5pPr marL="1630363" defTabSz="814388">
              <a:defRPr>
                <a:solidFill>
                  <a:schemeClr val="tx1"/>
                </a:solidFill>
                <a:latin typeface="Arial" panose="020B0604020202020204" pitchFamily="34" charset="0"/>
              </a:defRPr>
            </a:lvl5pPr>
            <a:lvl6pPr marL="2087563" defTabSz="814388" fontAlgn="base">
              <a:spcBef>
                <a:spcPct val="0"/>
              </a:spcBef>
              <a:spcAft>
                <a:spcPct val="0"/>
              </a:spcAft>
              <a:defRPr>
                <a:solidFill>
                  <a:schemeClr val="tx1"/>
                </a:solidFill>
                <a:latin typeface="Arial" panose="020B0604020202020204" pitchFamily="34" charset="0"/>
              </a:defRPr>
            </a:lvl6pPr>
            <a:lvl7pPr marL="2544763" defTabSz="814388" fontAlgn="base">
              <a:spcBef>
                <a:spcPct val="0"/>
              </a:spcBef>
              <a:spcAft>
                <a:spcPct val="0"/>
              </a:spcAft>
              <a:defRPr>
                <a:solidFill>
                  <a:schemeClr val="tx1"/>
                </a:solidFill>
                <a:latin typeface="Arial" panose="020B0604020202020204" pitchFamily="34" charset="0"/>
              </a:defRPr>
            </a:lvl7pPr>
            <a:lvl8pPr marL="3001963" defTabSz="814388" fontAlgn="base">
              <a:spcBef>
                <a:spcPct val="0"/>
              </a:spcBef>
              <a:spcAft>
                <a:spcPct val="0"/>
              </a:spcAft>
              <a:defRPr>
                <a:solidFill>
                  <a:schemeClr val="tx1"/>
                </a:solidFill>
                <a:latin typeface="Arial" panose="020B0604020202020204" pitchFamily="34" charset="0"/>
              </a:defRPr>
            </a:lvl8pPr>
            <a:lvl9pPr marL="3459163" defTabSz="814388" fontAlgn="base">
              <a:spcBef>
                <a:spcPct val="0"/>
              </a:spcBef>
              <a:spcAft>
                <a:spcPct val="0"/>
              </a:spcAft>
              <a:defRPr>
                <a:solidFill>
                  <a:schemeClr val="tx1"/>
                </a:solidFill>
                <a:latin typeface="Arial" panose="020B0604020202020204" pitchFamily="34" charset="0"/>
              </a:defRPr>
            </a:lvl9pPr>
          </a:lstStyle>
          <a:p>
            <a:pPr eaLnBrk="0" hangingPunct="0"/>
            <a:r>
              <a:rPr lang="tr-TR" altLang="tr-TR" sz="2300">
                <a:solidFill>
                  <a:srgbClr val="FF1231"/>
                </a:solidFill>
                <a:latin typeface="Times" panose="02020603050405020304" pitchFamily="18" charset="0"/>
                <a:cs typeface="Times New Roman" panose="02020603050405020304" pitchFamily="18" charset="0"/>
              </a:rPr>
              <a:t>Uzun Dönemli ky lar</a:t>
            </a:r>
            <a:r>
              <a:rPr lang="tr-TR" altLang="tr-TR" sz="2300">
                <a:latin typeface="Times" panose="02020603050405020304" pitchFamily="18" charset="0"/>
                <a:cs typeface="Times New Roman" panose="02020603050405020304" pitchFamily="18" charset="0"/>
              </a:rPr>
              <a:t> </a:t>
            </a:r>
            <a:endParaRPr lang="tr-TR" altLang="tr-TR" sz="1600"/>
          </a:p>
          <a:p>
            <a:pPr eaLnBrk="0" hangingPunct="0">
              <a:buFontTx/>
              <a:buChar char="•"/>
            </a:pPr>
            <a:r>
              <a:rPr lang="tr-TR" altLang="tr-TR" sz="2300">
                <a:latin typeface="Times" panose="02020603050405020304" pitchFamily="18" charset="0"/>
                <a:cs typeface="Times New Roman" panose="02020603050405020304" pitchFamily="18" charset="0"/>
              </a:rPr>
              <a:t>Basık yörüngeli, enöte noktası 50 000 AB </a:t>
            </a:r>
            <a:endParaRPr lang="tr-TR" altLang="tr-TR" sz="1600"/>
          </a:p>
          <a:p>
            <a:pPr eaLnBrk="0" hangingPunct="0">
              <a:buFontTx/>
              <a:buChar char="•"/>
            </a:pPr>
            <a:r>
              <a:rPr lang="tr-TR" altLang="tr-TR" sz="2300">
                <a:latin typeface="Times" panose="02020603050405020304" pitchFamily="18" charset="0"/>
                <a:cs typeface="Times New Roman" panose="02020603050405020304" pitchFamily="18" charset="0"/>
              </a:rPr>
              <a:t>Büyük yörünge eğikliği </a:t>
            </a:r>
            <a:endParaRPr lang="tr-TR" altLang="tr-TR" sz="1600"/>
          </a:p>
          <a:p>
            <a:pPr eaLnBrk="0" hangingPunct="0">
              <a:buFontTx/>
              <a:buChar char="•"/>
            </a:pPr>
            <a:r>
              <a:rPr lang="tr-TR" altLang="tr-TR" sz="2300">
                <a:latin typeface="Times" panose="02020603050405020304" pitchFamily="18" charset="0"/>
                <a:cs typeface="Times New Roman" panose="02020603050405020304" pitchFamily="18" charset="0"/>
              </a:rPr>
              <a:t>“İleri” ve “geri” yönde hareket </a:t>
            </a:r>
            <a:endParaRPr lang="tr-TR" altLang="tr-TR" sz="1600"/>
          </a:p>
          <a:p>
            <a:pPr eaLnBrk="0" hangingPunct="0">
              <a:buFontTx/>
              <a:buChar char="•"/>
            </a:pPr>
            <a:r>
              <a:rPr lang="tr-TR" altLang="tr-TR" sz="2300">
                <a:latin typeface="Times" panose="02020603050405020304" pitchFamily="18" charset="0"/>
                <a:cs typeface="Times New Roman" panose="02020603050405020304" pitchFamily="18" charset="0"/>
              </a:rPr>
              <a:t>Kaynak: Oort bulutu (100 000 AB ne kadar), yakın geçen bir yıldızın tedirginliği </a:t>
            </a:r>
            <a:endParaRPr lang="tr-TR" altLang="tr-TR" sz="1600"/>
          </a:p>
          <a:p>
            <a:pPr eaLnBrk="0" hangingPunct="0"/>
            <a:r>
              <a:rPr lang="tr-TR" altLang="tr-TR" sz="2300">
                <a:solidFill>
                  <a:srgbClr val="FF1231"/>
                </a:solidFill>
                <a:latin typeface="Times" panose="02020603050405020304" pitchFamily="18" charset="0"/>
                <a:cs typeface="Times New Roman" panose="02020603050405020304" pitchFamily="18" charset="0"/>
              </a:rPr>
              <a:t>Kısa Dönemli ky lar</a:t>
            </a:r>
            <a:r>
              <a:rPr lang="tr-TR" altLang="tr-TR" sz="2300">
                <a:latin typeface="Times" panose="02020603050405020304" pitchFamily="18" charset="0"/>
                <a:cs typeface="Times New Roman" panose="02020603050405020304" pitchFamily="18" charset="0"/>
              </a:rPr>
              <a:t> </a:t>
            </a:r>
            <a:endParaRPr lang="tr-TR" altLang="tr-TR" sz="1600"/>
          </a:p>
          <a:p>
            <a:pPr eaLnBrk="0" hangingPunct="0">
              <a:buFontTx/>
              <a:buChar char="•"/>
            </a:pPr>
            <a:r>
              <a:rPr lang="tr-TR" altLang="tr-TR" sz="2300">
                <a:latin typeface="Times" panose="02020603050405020304" pitchFamily="18" charset="0"/>
                <a:cs typeface="Times New Roman" panose="02020603050405020304" pitchFamily="18" charset="0"/>
              </a:rPr>
              <a:t>Enöte noktaları Plüto yörüngesinden daha uzakta değil </a:t>
            </a:r>
            <a:endParaRPr lang="tr-TR" altLang="tr-TR" sz="1600"/>
          </a:p>
          <a:p>
            <a:pPr eaLnBrk="0" hangingPunct="0">
              <a:buFontTx/>
              <a:buChar char="•"/>
            </a:pPr>
            <a:r>
              <a:rPr lang="tr-TR" altLang="tr-TR" sz="2300">
                <a:latin typeface="Times" panose="02020603050405020304" pitchFamily="18" charset="0"/>
                <a:cs typeface="Times New Roman" panose="02020603050405020304" pitchFamily="18" charset="0"/>
              </a:rPr>
              <a:t>Ekliptik düzlemine yakın ve “geri” yönde hareket </a:t>
            </a:r>
            <a:endParaRPr lang="tr-TR" altLang="tr-TR" sz="1600"/>
          </a:p>
          <a:p>
            <a:pPr eaLnBrk="0" hangingPunct="0">
              <a:buFontTx/>
              <a:buChar char="•"/>
            </a:pPr>
            <a:r>
              <a:rPr lang="tr-TR" altLang="tr-TR" sz="2300">
                <a:latin typeface="Times" panose="02020603050405020304" pitchFamily="18" charset="0"/>
                <a:cs typeface="Times New Roman" panose="02020603050405020304" pitchFamily="18" charset="0"/>
              </a:rPr>
              <a:t>Kaynak: Kuiper kuşağı (Neptün yörüngesi ötesinde) gezegen dizilişleri ile “tetikleme” </a:t>
            </a:r>
            <a:endParaRPr lang="tr-TR" altLang="tr-TR" sz="1600"/>
          </a:p>
          <a:p>
            <a:pPr eaLnBrk="0" hangingPunct="0"/>
            <a:endParaRPr lang="tr-TR" alt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8" name="Picture 2" descr="http://astronomy.nju.edu.cn/~lixd/GA/AT4/AT414/IMAGES/AACHCWZ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980728"/>
            <a:ext cx="7694016" cy="435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422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1" name="Picture 3" descr="F08-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588" y="495300"/>
            <a:ext cx="5027612" cy="5867400"/>
          </a:xfrm>
          <a:prstGeom prst="rect">
            <a:avLst/>
          </a:prstGeom>
          <a:noFill/>
          <a:extLst>
            <a:ext uri="{909E8E84-426E-40DD-AFC4-6F175D3DCCD1}">
              <a14:hiddenFill xmlns:a14="http://schemas.microsoft.com/office/drawing/2010/main">
                <a:solidFill>
                  <a:srgbClr val="FFFFFF"/>
                </a:solidFill>
              </a14:hiddenFill>
            </a:ext>
          </a:extLst>
        </p:spPr>
      </p:pic>
      <p:sp>
        <p:nvSpPr>
          <p:cNvPr id="155650" name="Rectangle 2"/>
          <p:cNvSpPr>
            <a:spLocks noChangeArrowheads="1"/>
          </p:cNvSpPr>
          <p:nvPr/>
        </p:nvSpPr>
        <p:spPr bwMode="auto">
          <a:xfrm>
            <a:off x="5791200" y="800100"/>
            <a:ext cx="3028950" cy="5208588"/>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CCECFF"/>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anchor="ctr"/>
          <a:lstStyle>
            <a:lvl1pPr defTabSz="814388">
              <a:defRPr>
                <a:solidFill>
                  <a:schemeClr val="tx1"/>
                </a:solidFill>
                <a:latin typeface="Arial" panose="020B0604020202020204" pitchFamily="34" charset="0"/>
              </a:defRPr>
            </a:lvl1pPr>
            <a:lvl2pPr defTabSz="814388">
              <a:defRPr>
                <a:solidFill>
                  <a:schemeClr val="tx1"/>
                </a:solidFill>
                <a:latin typeface="Arial" panose="020B0604020202020204" pitchFamily="34" charset="0"/>
              </a:defRPr>
            </a:lvl2pPr>
            <a:lvl3pPr defTabSz="814388">
              <a:defRPr>
                <a:solidFill>
                  <a:schemeClr val="tx1"/>
                </a:solidFill>
                <a:latin typeface="Arial" panose="020B0604020202020204" pitchFamily="34" charset="0"/>
              </a:defRPr>
            </a:lvl3pPr>
            <a:lvl4pPr defTabSz="814388">
              <a:defRPr>
                <a:solidFill>
                  <a:schemeClr val="tx1"/>
                </a:solidFill>
                <a:latin typeface="Arial" panose="020B0604020202020204" pitchFamily="34" charset="0"/>
              </a:defRPr>
            </a:lvl4pPr>
            <a:lvl5pPr defTabSz="814388">
              <a:defRPr>
                <a:solidFill>
                  <a:schemeClr val="tx1"/>
                </a:solidFill>
                <a:latin typeface="Arial" panose="020B0604020202020204" pitchFamily="34" charset="0"/>
              </a:defRPr>
            </a:lvl5pPr>
            <a:lvl6pPr marL="457200" defTabSz="814388" fontAlgn="base">
              <a:spcBef>
                <a:spcPct val="0"/>
              </a:spcBef>
              <a:spcAft>
                <a:spcPct val="0"/>
              </a:spcAft>
              <a:defRPr>
                <a:solidFill>
                  <a:schemeClr val="tx1"/>
                </a:solidFill>
                <a:latin typeface="Arial" panose="020B0604020202020204" pitchFamily="34" charset="0"/>
              </a:defRPr>
            </a:lvl6pPr>
            <a:lvl7pPr marL="914400" defTabSz="814388" fontAlgn="base">
              <a:spcBef>
                <a:spcPct val="0"/>
              </a:spcBef>
              <a:spcAft>
                <a:spcPct val="0"/>
              </a:spcAft>
              <a:defRPr>
                <a:solidFill>
                  <a:schemeClr val="tx1"/>
                </a:solidFill>
                <a:latin typeface="Arial" panose="020B0604020202020204" pitchFamily="34" charset="0"/>
              </a:defRPr>
            </a:lvl7pPr>
            <a:lvl8pPr marL="1371600" defTabSz="814388" fontAlgn="base">
              <a:spcBef>
                <a:spcPct val="0"/>
              </a:spcBef>
              <a:spcAft>
                <a:spcPct val="0"/>
              </a:spcAft>
              <a:defRPr>
                <a:solidFill>
                  <a:schemeClr val="tx1"/>
                </a:solidFill>
                <a:latin typeface="Arial" panose="020B0604020202020204" pitchFamily="34" charset="0"/>
              </a:defRPr>
            </a:lvl8pPr>
            <a:lvl9pPr marL="1828800" defTabSz="814388" fontAlgn="base">
              <a:spcBef>
                <a:spcPct val="0"/>
              </a:spcBef>
              <a:spcAft>
                <a:spcPct val="0"/>
              </a:spcAft>
              <a:defRPr>
                <a:solidFill>
                  <a:schemeClr val="tx1"/>
                </a:solidFill>
                <a:latin typeface="Arial" panose="020B0604020202020204" pitchFamily="34" charset="0"/>
              </a:defRPr>
            </a:lvl9pPr>
          </a:lstStyle>
          <a:p>
            <a:pPr algn="ctr" eaLnBrk="0" hangingPunct="0"/>
            <a:r>
              <a:rPr lang="tr-TR" altLang="tr-TR" sz="3300">
                <a:solidFill>
                  <a:schemeClr val="tx2"/>
                </a:solidFill>
                <a:effectLst>
                  <a:outerShdw blurRad="38100" dist="38100" dir="2700000" algn="tl">
                    <a:srgbClr val="C0C0C0"/>
                  </a:outerShdw>
                </a:effectLst>
                <a:latin typeface="Tahoma" panose="020B0604030504040204" pitchFamily="34" charset="0"/>
                <a:cs typeface="Tahoma" panose="020B0604030504040204" pitchFamily="34" charset="0"/>
              </a:rPr>
              <a:t>Kuyrukluyıldız yörüngeleri gezegenlerin etkisi nedeni ile değişebilir.</a:t>
            </a:r>
            <a:r>
              <a:rPr lang="tr-TR" altLang="tr-TR" sz="4200">
                <a:solidFill>
                  <a:schemeClr val="tx2"/>
                </a:solidFill>
                <a:effectLst>
                  <a:outerShdw blurRad="38100" dist="38100" dir="2700000" algn="tl">
                    <a:srgbClr val="C0C0C0"/>
                  </a:outerShdw>
                </a:effectLst>
                <a:latin typeface="Tahoma" panose="020B0604030504040204" pitchFamily="34" charset="0"/>
                <a:cs typeface="Tahoma" panose="020B0604030504040204" pitchFamily="34" charset="0"/>
              </a:rPr>
              <a:t> </a:t>
            </a:r>
            <a:endParaRPr lang="tr-TR" alt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6" name="Picture 4" descr="1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63" y="258763"/>
            <a:ext cx="8713787" cy="6542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213" y="776288"/>
            <a:ext cx="6507162" cy="530701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12700" cap="sq">
                <a:solidFill>
                  <a:srgbClr val="CCEC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66"/>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53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upload.wikimedia.org/wikipedia/commons/thumb/9/99/ITS_Impact.gif/225px-ITS_Impact.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908720"/>
            <a:ext cx="4896544" cy="48965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19672" y="5949280"/>
            <a:ext cx="6480720" cy="369332"/>
          </a:xfrm>
          <a:prstGeom prst="rect">
            <a:avLst/>
          </a:prstGeom>
          <a:noFill/>
        </p:spPr>
        <p:txBody>
          <a:bodyPr wrap="square" rtlCol="0">
            <a:spAutoFit/>
          </a:bodyPr>
          <a:lstStyle/>
          <a:p>
            <a:r>
              <a:rPr lang="tr-TR" dirty="0" smtClean="0"/>
              <a:t>«Deep Impact» görevi Temple-1kuyruklu yıldızına çarpmaktı.</a:t>
            </a:r>
            <a:endParaRPr lang="tr-TR" dirty="0"/>
          </a:p>
        </p:txBody>
      </p:sp>
    </p:spTree>
    <p:extLst>
      <p:ext uri="{BB962C8B-B14F-4D97-AF65-F5344CB8AC3E}">
        <p14:creationId xmlns:p14="http://schemas.microsoft.com/office/powerpoint/2010/main" val="1556296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Rectangle 4"/>
          <p:cNvSpPr>
            <a:spLocks noChangeArrowheads="1"/>
          </p:cNvSpPr>
          <p:nvPr/>
        </p:nvSpPr>
        <p:spPr bwMode="auto">
          <a:xfrm>
            <a:off x="1187450" y="188913"/>
            <a:ext cx="7488238" cy="719137"/>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CCECFF"/>
                </a:solidFill>
                <a:miter lim="800000"/>
                <a:headEnd/>
                <a:tailEnd/>
              </a14:hiddenLine>
            </a:ext>
          </a:extLst>
        </p:spPr>
        <p:txBody>
          <a:bodyPr lIns="81500" tIns="40750" rIns="81500" bIns="40750" anchor="b"/>
          <a:lstStyle>
            <a:lvl1pPr algn="ctr" defTabSz="814388">
              <a:defRPr sz="4400">
                <a:solidFill>
                  <a:schemeClr val="tx2"/>
                </a:solidFill>
                <a:latin typeface="Arial" panose="020B0604020202020204" pitchFamily="34" charset="0"/>
              </a:defRPr>
            </a:lvl1pPr>
            <a:lvl2pPr algn="ctr" defTabSz="814388">
              <a:defRPr sz="4400">
                <a:solidFill>
                  <a:schemeClr val="tx2"/>
                </a:solidFill>
                <a:latin typeface="Arial" panose="020B0604020202020204" pitchFamily="34" charset="0"/>
              </a:defRPr>
            </a:lvl2pPr>
            <a:lvl3pPr algn="ctr" defTabSz="814388">
              <a:defRPr sz="4400">
                <a:solidFill>
                  <a:schemeClr val="tx2"/>
                </a:solidFill>
                <a:latin typeface="Arial" panose="020B0604020202020204" pitchFamily="34" charset="0"/>
              </a:defRPr>
            </a:lvl3pPr>
            <a:lvl4pPr algn="ctr" defTabSz="814388">
              <a:defRPr sz="4400">
                <a:solidFill>
                  <a:schemeClr val="tx2"/>
                </a:solidFill>
                <a:latin typeface="Arial" panose="020B0604020202020204" pitchFamily="34" charset="0"/>
              </a:defRPr>
            </a:lvl4pPr>
            <a:lvl5pPr algn="ctr" defTabSz="814388">
              <a:defRPr sz="4400">
                <a:solidFill>
                  <a:schemeClr val="tx2"/>
                </a:solidFill>
                <a:latin typeface="Arial" panose="020B0604020202020204" pitchFamily="34" charset="0"/>
              </a:defRPr>
            </a:lvl5pPr>
            <a:lvl6pPr marL="457200" algn="ctr" defTabSz="814388" fontAlgn="base">
              <a:spcBef>
                <a:spcPct val="0"/>
              </a:spcBef>
              <a:spcAft>
                <a:spcPct val="0"/>
              </a:spcAft>
              <a:defRPr sz="4400">
                <a:solidFill>
                  <a:schemeClr val="tx2"/>
                </a:solidFill>
                <a:latin typeface="Arial" panose="020B0604020202020204" pitchFamily="34" charset="0"/>
              </a:defRPr>
            </a:lvl6pPr>
            <a:lvl7pPr marL="914400" algn="ctr" defTabSz="814388" fontAlgn="base">
              <a:spcBef>
                <a:spcPct val="0"/>
              </a:spcBef>
              <a:spcAft>
                <a:spcPct val="0"/>
              </a:spcAft>
              <a:defRPr sz="4400">
                <a:solidFill>
                  <a:schemeClr val="tx2"/>
                </a:solidFill>
                <a:latin typeface="Arial" panose="020B0604020202020204" pitchFamily="34" charset="0"/>
              </a:defRPr>
            </a:lvl7pPr>
            <a:lvl8pPr marL="1371600" algn="ctr" defTabSz="814388" fontAlgn="base">
              <a:spcBef>
                <a:spcPct val="0"/>
              </a:spcBef>
              <a:spcAft>
                <a:spcPct val="0"/>
              </a:spcAft>
              <a:defRPr sz="4400">
                <a:solidFill>
                  <a:schemeClr val="tx2"/>
                </a:solidFill>
                <a:latin typeface="Arial" panose="020B0604020202020204" pitchFamily="34" charset="0"/>
              </a:defRPr>
            </a:lvl8pPr>
            <a:lvl9pPr marL="1828800" algn="ctr" defTabSz="814388" fontAlgn="base">
              <a:spcBef>
                <a:spcPct val="0"/>
              </a:spcBef>
              <a:spcAft>
                <a:spcPct val="0"/>
              </a:spcAft>
              <a:defRPr sz="4400">
                <a:solidFill>
                  <a:schemeClr val="tx2"/>
                </a:solidFill>
                <a:latin typeface="Arial" panose="020B0604020202020204" pitchFamily="34" charset="0"/>
              </a:defRPr>
            </a:lvl9pPr>
          </a:lstStyle>
          <a:p>
            <a:pPr eaLnBrk="0" hangingPunct="0"/>
            <a:r>
              <a:rPr kumimoji="1" lang="tr-TR" altLang="tr-TR" sz="4300" b="1">
                <a:solidFill>
                  <a:srgbClr val="3333FF"/>
                </a:solidFill>
                <a:effectLst>
                  <a:outerShdw blurRad="38100" dist="38100" dir="2700000" algn="tl">
                    <a:srgbClr val="C0C0C0"/>
                  </a:outerShdw>
                </a:effectLst>
                <a:latin typeface="Tahoma" panose="020B0604030504040204" pitchFamily="34" charset="0"/>
                <a:cs typeface="Tahoma" panose="020B0604030504040204" pitchFamily="34" charset="0"/>
              </a:rPr>
              <a:t>Kuyrukluyıldızın Yapısı</a:t>
            </a:r>
            <a:r>
              <a:rPr kumimoji="1" lang="tr-TR" altLang="tr-TR" sz="4300">
                <a:effectLst>
                  <a:outerShdw blurRad="38100" dist="38100" dir="2700000" algn="tl">
                    <a:srgbClr val="C0C0C0"/>
                  </a:outerShdw>
                </a:effectLst>
                <a:latin typeface="Tahoma" panose="020B0604030504040204" pitchFamily="34" charset="0"/>
                <a:cs typeface="Tahoma" panose="020B0604030504040204" pitchFamily="34" charset="0"/>
              </a:rPr>
              <a:t> </a:t>
            </a:r>
            <a:endParaRPr lang="tr-TR" altLang="tr-TR"/>
          </a:p>
        </p:txBody>
      </p:sp>
      <p:sp>
        <p:nvSpPr>
          <p:cNvPr id="152578" name="Rectangle 2"/>
          <p:cNvSpPr>
            <a:spLocks noChangeArrowheads="1"/>
          </p:cNvSpPr>
          <p:nvPr/>
        </p:nvSpPr>
        <p:spPr bwMode="auto">
          <a:xfrm>
            <a:off x="1187450" y="1268413"/>
            <a:ext cx="6918325" cy="5329237"/>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CCECFF"/>
                </a:solidFill>
                <a:miter lim="800000"/>
                <a:headEnd/>
                <a:tailEnd/>
              </a14:hiddenLine>
            </a:ext>
          </a:extLst>
        </p:spPr>
        <p:txBody>
          <a:bodyPr lIns="81500" tIns="40750" rIns="81500" bIns="40750"/>
          <a:lstStyle>
            <a:lvl1pPr marL="304800" indent="-304800" defTabSz="814388">
              <a:spcBef>
                <a:spcPct val="20000"/>
              </a:spcBef>
              <a:buChar char="•"/>
              <a:defRPr sz="3200">
                <a:solidFill>
                  <a:schemeClr val="tx1"/>
                </a:solidFill>
                <a:latin typeface="Arial" panose="020B0604020202020204" pitchFamily="34" charset="0"/>
              </a:defRPr>
            </a:lvl1pPr>
            <a:lvl2pPr marL="742950" indent="-323850" defTabSz="814388">
              <a:spcBef>
                <a:spcPct val="20000"/>
              </a:spcBef>
              <a:buChar char="–"/>
              <a:defRPr sz="2800">
                <a:solidFill>
                  <a:schemeClr val="tx1"/>
                </a:solidFill>
                <a:latin typeface="Arial" panose="020B0604020202020204" pitchFamily="34" charset="0"/>
              </a:defRPr>
            </a:lvl2pPr>
            <a:lvl3pPr marL="1017588" indent="-103188" defTabSz="814388">
              <a:spcBef>
                <a:spcPct val="20000"/>
              </a:spcBef>
              <a:buChar char="•"/>
              <a:defRPr sz="2400">
                <a:solidFill>
                  <a:schemeClr val="tx1"/>
                </a:solidFill>
                <a:latin typeface="Arial" panose="020B0604020202020204" pitchFamily="34" charset="0"/>
              </a:defRPr>
            </a:lvl3pPr>
            <a:lvl4pPr marL="1423988" indent="-203200" defTabSz="814388">
              <a:spcBef>
                <a:spcPct val="20000"/>
              </a:spcBef>
              <a:buChar char="–"/>
              <a:defRPr sz="2000">
                <a:solidFill>
                  <a:schemeClr val="tx1"/>
                </a:solidFill>
                <a:latin typeface="Arial" panose="020B0604020202020204" pitchFamily="34" charset="0"/>
              </a:defRPr>
            </a:lvl4pPr>
            <a:lvl5pPr marL="1830388" indent="-203200" defTabSz="814388">
              <a:spcBef>
                <a:spcPct val="20000"/>
              </a:spcBef>
              <a:buChar char="»"/>
              <a:defRPr sz="2000">
                <a:solidFill>
                  <a:schemeClr val="tx1"/>
                </a:solidFill>
                <a:latin typeface="Arial" panose="020B0604020202020204" pitchFamily="34" charset="0"/>
              </a:defRPr>
            </a:lvl5pPr>
            <a:lvl6pPr marL="2287588" indent="-203200" defTabSz="814388" fontAlgn="base">
              <a:spcBef>
                <a:spcPct val="20000"/>
              </a:spcBef>
              <a:spcAft>
                <a:spcPct val="0"/>
              </a:spcAft>
              <a:buChar char="»"/>
              <a:defRPr sz="2000">
                <a:solidFill>
                  <a:schemeClr val="tx1"/>
                </a:solidFill>
                <a:latin typeface="Arial" panose="020B0604020202020204" pitchFamily="34" charset="0"/>
              </a:defRPr>
            </a:lvl6pPr>
            <a:lvl7pPr marL="2744788" indent="-203200" defTabSz="814388" fontAlgn="base">
              <a:spcBef>
                <a:spcPct val="20000"/>
              </a:spcBef>
              <a:spcAft>
                <a:spcPct val="0"/>
              </a:spcAft>
              <a:buChar char="»"/>
              <a:defRPr sz="2000">
                <a:solidFill>
                  <a:schemeClr val="tx1"/>
                </a:solidFill>
                <a:latin typeface="Arial" panose="020B0604020202020204" pitchFamily="34" charset="0"/>
              </a:defRPr>
            </a:lvl7pPr>
            <a:lvl8pPr marL="3201988" indent="-203200" defTabSz="814388" fontAlgn="base">
              <a:spcBef>
                <a:spcPct val="20000"/>
              </a:spcBef>
              <a:spcAft>
                <a:spcPct val="0"/>
              </a:spcAft>
              <a:buChar char="»"/>
              <a:defRPr sz="2000">
                <a:solidFill>
                  <a:schemeClr val="tx1"/>
                </a:solidFill>
                <a:latin typeface="Arial" panose="020B0604020202020204" pitchFamily="34" charset="0"/>
              </a:defRPr>
            </a:lvl8pPr>
            <a:lvl9pPr marL="3659188" indent="-203200" defTabSz="814388" fontAlgn="base">
              <a:spcBef>
                <a:spcPct val="20000"/>
              </a:spcBef>
              <a:spcAft>
                <a:spcPct val="0"/>
              </a:spcAft>
              <a:buChar char="»"/>
              <a:defRPr sz="2000">
                <a:solidFill>
                  <a:schemeClr val="tx1"/>
                </a:solidFill>
                <a:latin typeface="Arial" panose="020B0604020202020204" pitchFamily="34" charset="0"/>
              </a:defRPr>
            </a:lvl9pPr>
          </a:lstStyle>
          <a:p>
            <a:pPr eaLnBrk="0" hangingPunct="0">
              <a:lnSpc>
                <a:spcPct val="90000"/>
              </a:lnSpc>
              <a:buClr>
                <a:schemeClr val="folHlink"/>
              </a:buClr>
              <a:buSzPct val="75000"/>
              <a:buFont typeface="Monotype Sorts"/>
              <a:buNone/>
            </a:pPr>
            <a:r>
              <a:rPr kumimoji="1" lang="tr-TR" altLang="tr-TR" sz="2300">
                <a:solidFill>
                  <a:srgbClr val="0100C8"/>
                </a:solidFill>
                <a:effectLst>
                  <a:outerShdw blurRad="38100" dist="38100" dir="2700000" algn="tl">
                    <a:srgbClr val="C0C0C0"/>
                  </a:outerShdw>
                </a:effectLst>
                <a:latin typeface="Tahoma" panose="020B0604030504040204" pitchFamily="34" charset="0"/>
                <a:cs typeface="Tahoma" panose="020B0604030504040204" pitchFamily="34" charset="0"/>
              </a:rPr>
              <a:t>	Çekirdek</a:t>
            </a:r>
            <a:r>
              <a:rPr kumimoji="1" lang="tr-TR" altLang="tr-TR" sz="2300">
                <a:effectLst>
                  <a:outerShdw blurRad="38100" dist="38100" dir="2700000" algn="tl">
                    <a:srgbClr val="C0C0C0"/>
                  </a:outerShdw>
                </a:effectLst>
                <a:latin typeface="Tahoma" panose="020B0604030504040204" pitchFamily="34" charset="0"/>
                <a:cs typeface="Tahoma" panose="020B0604030504040204" pitchFamily="34" charset="0"/>
              </a:rPr>
              <a:t>: Çoğunlukla buz ve gaz ile bir miktar toz ve diğer parçalardan oluşmuş, diğer bölümlere göre daha katı </a:t>
            </a:r>
            <a:endParaRPr lang="tr-TR" altLang="tr-TR" sz="1600"/>
          </a:p>
          <a:p>
            <a:pPr eaLnBrk="0" hangingPunct="0">
              <a:lnSpc>
                <a:spcPct val="90000"/>
              </a:lnSpc>
              <a:buClr>
                <a:schemeClr val="folHlink"/>
              </a:buClr>
              <a:buSzPct val="75000"/>
              <a:buFont typeface="Monotype Sorts"/>
              <a:buNone/>
            </a:pPr>
            <a:r>
              <a:rPr kumimoji="1" lang="tr-TR" altLang="tr-TR" sz="2300">
                <a:solidFill>
                  <a:srgbClr val="0100C8"/>
                </a:solidFill>
                <a:effectLst>
                  <a:outerShdw blurRad="38100" dist="38100" dir="2700000" algn="tl">
                    <a:srgbClr val="C0C0C0"/>
                  </a:outerShdw>
                </a:effectLst>
                <a:latin typeface="Tahoma" panose="020B0604030504040204" pitchFamily="34" charset="0"/>
                <a:cs typeface="Tahoma" panose="020B0604030504040204" pitchFamily="34" charset="0"/>
              </a:rPr>
              <a:t>	Taç</a:t>
            </a:r>
            <a:r>
              <a:rPr kumimoji="1" lang="tr-TR" altLang="tr-TR" sz="2300">
                <a:effectLst>
                  <a:outerShdw blurRad="38100" dist="38100" dir="2700000" algn="tl">
                    <a:srgbClr val="C0C0C0"/>
                  </a:outerShdw>
                </a:effectLst>
                <a:latin typeface="Tahoma" panose="020B0604030504040204" pitchFamily="34" charset="0"/>
                <a:cs typeface="Tahoma" panose="020B0604030504040204" pitchFamily="34" charset="0"/>
              </a:rPr>
              <a:t>: Su, karbondioksit ve diğer nötr gazlardan oluşmuş yoğun bulut </a:t>
            </a:r>
            <a:endParaRPr lang="tr-TR" altLang="tr-TR" sz="1600"/>
          </a:p>
          <a:p>
            <a:pPr eaLnBrk="0" hangingPunct="0">
              <a:lnSpc>
                <a:spcPct val="90000"/>
              </a:lnSpc>
              <a:buClr>
                <a:schemeClr val="folHlink"/>
              </a:buClr>
              <a:buSzPct val="75000"/>
              <a:buFont typeface="Monotype Sorts"/>
              <a:buNone/>
            </a:pPr>
            <a:r>
              <a:rPr kumimoji="1" lang="tr-TR" altLang="tr-TR" sz="2300">
                <a:solidFill>
                  <a:srgbClr val="0100C8"/>
                </a:solidFill>
                <a:effectLst>
                  <a:outerShdw blurRad="38100" dist="38100" dir="2700000" algn="tl">
                    <a:srgbClr val="C0C0C0"/>
                  </a:outerShdw>
                </a:effectLst>
                <a:latin typeface="Tahoma" panose="020B0604030504040204" pitchFamily="34" charset="0"/>
                <a:cs typeface="Tahoma" panose="020B0604030504040204" pitchFamily="34" charset="0"/>
              </a:rPr>
              <a:t>	Hidrojen bulutu/zarf</a:t>
            </a:r>
            <a:r>
              <a:rPr kumimoji="1" lang="tr-TR" altLang="tr-TR" sz="2300">
                <a:effectLst>
                  <a:outerShdw blurRad="38100" dist="38100" dir="2700000" algn="tl">
                    <a:srgbClr val="C0C0C0"/>
                  </a:outerShdw>
                </a:effectLst>
                <a:latin typeface="Tahoma" panose="020B0604030504040204" pitchFamily="34" charset="0"/>
                <a:cs typeface="Tahoma" panose="020B0604030504040204" pitchFamily="34" charset="0"/>
              </a:rPr>
              <a:t>: Nötr hidrojenden oluşmuş çok büyük (milyon km yarıçapında) fakat çok seyrek zarf </a:t>
            </a:r>
            <a:endParaRPr lang="tr-TR" altLang="tr-TR" sz="1600"/>
          </a:p>
          <a:p>
            <a:pPr eaLnBrk="0" hangingPunct="0">
              <a:lnSpc>
                <a:spcPct val="90000"/>
              </a:lnSpc>
              <a:buClr>
                <a:schemeClr val="folHlink"/>
              </a:buClr>
              <a:buSzPct val="75000"/>
              <a:buFont typeface="Monotype Sorts"/>
              <a:buNone/>
            </a:pPr>
            <a:r>
              <a:rPr kumimoji="1" lang="tr-TR" altLang="tr-TR" sz="2300">
                <a:solidFill>
                  <a:srgbClr val="0100C8"/>
                </a:solidFill>
                <a:effectLst>
                  <a:outerShdw blurRad="38100" dist="38100" dir="2700000" algn="tl">
                    <a:srgbClr val="C0C0C0"/>
                  </a:outerShdw>
                </a:effectLst>
                <a:latin typeface="Tahoma" panose="020B0604030504040204" pitchFamily="34" charset="0"/>
                <a:cs typeface="Tahoma" panose="020B0604030504040204" pitchFamily="34" charset="0"/>
              </a:rPr>
              <a:t>	Toz kuyruğu</a:t>
            </a:r>
            <a:r>
              <a:rPr kumimoji="1" lang="tr-TR" altLang="tr-TR" sz="2300">
                <a:effectLst>
                  <a:outerShdw blurRad="38100" dist="38100" dir="2700000" algn="tl">
                    <a:srgbClr val="C0C0C0"/>
                  </a:outerShdw>
                </a:effectLst>
                <a:latin typeface="Tahoma" panose="020B0604030504040204" pitchFamily="34" charset="0"/>
                <a:cs typeface="Tahoma" panose="020B0604030504040204" pitchFamily="34" charset="0"/>
              </a:rPr>
              <a:t>: Çekirdekten ayrılan gazlar tarafından itilen duman (bulut) biçimli tozlardan oluşmuş 10 milyon km uzunlıktadır ve ky ın çıplak gözle görülen kısmıdır </a:t>
            </a:r>
            <a:endParaRPr lang="tr-TR" altLang="tr-TR" sz="1600"/>
          </a:p>
          <a:p>
            <a:pPr eaLnBrk="0" hangingPunct="0">
              <a:lnSpc>
                <a:spcPct val="90000"/>
              </a:lnSpc>
              <a:buClr>
                <a:schemeClr val="folHlink"/>
              </a:buClr>
              <a:buSzPct val="75000"/>
              <a:buFont typeface="Monotype Sorts"/>
              <a:buNone/>
            </a:pPr>
            <a:r>
              <a:rPr kumimoji="1" lang="tr-TR" altLang="tr-TR" sz="2300">
                <a:solidFill>
                  <a:srgbClr val="0100C8"/>
                </a:solidFill>
                <a:effectLst>
                  <a:outerShdw blurRad="38100" dist="38100" dir="2700000" algn="tl">
                    <a:srgbClr val="C0C0C0"/>
                  </a:outerShdw>
                </a:effectLst>
                <a:latin typeface="Tahoma" panose="020B0604030504040204" pitchFamily="34" charset="0"/>
                <a:cs typeface="Tahoma" panose="020B0604030504040204" pitchFamily="34" charset="0"/>
              </a:rPr>
              <a:t>	İyon (gaz) kuyruğu</a:t>
            </a:r>
            <a:r>
              <a:rPr kumimoji="1" lang="tr-TR" altLang="tr-TR" sz="2300">
                <a:effectLst>
                  <a:outerShdw blurRad="38100" dist="38100" dir="2700000" algn="tl">
                    <a:srgbClr val="C0C0C0"/>
                  </a:outerShdw>
                </a:effectLst>
                <a:latin typeface="Tahoma" panose="020B0604030504040204" pitchFamily="34" charset="0"/>
                <a:cs typeface="Tahoma" panose="020B0604030504040204" pitchFamily="34" charset="0"/>
              </a:rPr>
              <a:t>: Yüz milyon km lerce uzunlukta, plazma ve ışın demetinden oluşmuş, güneş rüzgarından etkilenerek yönlenmiş kuyruk. </a:t>
            </a:r>
            <a:endParaRPr lang="tr-TR" alt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0" name="Rectangle 4"/>
          <p:cNvSpPr>
            <a:spLocks noChangeArrowheads="1"/>
          </p:cNvSpPr>
          <p:nvPr/>
        </p:nvSpPr>
        <p:spPr bwMode="auto">
          <a:xfrm>
            <a:off x="1692275" y="188913"/>
            <a:ext cx="5903913" cy="647700"/>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CCECFF"/>
                </a:solidFill>
                <a:miter lim="800000"/>
                <a:headEnd/>
                <a:tailEnd/>
              </a14:hiddenLine>
            </a:ext>
          </a:extLst>
        </p:spPr>
        <p:txBody>
          <a:bodyPr lIns="81500" tIns="40750" rIns="81500" bIns="40750" anchor="b"/>
          <a:lstStyle>
            <a:lvl1pPr algn="ctr" defTabSz="814388">
              <a:defRPr sz="4400">
                <a:solidFill>
                  <a:schemeClr val="tx2"/>
                </a:solidFill>
                <a:latin typeface="Arial" panose="020B0604020202020204" pitchFamily="34" charset="0"/>
              </a:defRPr>
            </a:lvl1pPr>
            <a:lvl2pPr algn="ctr" defTabSz="814388">
              <a:defRPr sz="4400">
                <a:solidFill>
                  <a:schemeClr val="tx2"/>
                </a:solidFill>
                <a:latin typeface="Arial" panose="020B0604020202020204" pitchFamily="34" charset="0"/>
              </a:defRPr>
            </a:lvl2pPr>
            <a:lvl3pPr algn="ctr" defTabSz="814388">
              <a:defRPr sz="4400">
                <a:solidFill>
                  <a:schemeClr val="tx2"/>
                </a:solidFill>
                <a:latin typeface="Arial" panose="020B0604020202020204" pitchFamily="34" charset="0"/>
              </a:defRPr>
            </a:lvl3pPr>
            <a:lvl4pPr algn="ctr" defTabSz="814388">
              <a:defRPr sz="4400">
                <a:solidFill>
                  <a:schemeClr val="tx2"/>
                </a:solidFill>
                <a:latin typeface="Arial" panose="020B0604020202020204" pitchFamily="34" charset="0"/>
              </a:defRPr>
            </a:lvl4pPr>
            <a:lvl5pPr algn="ctr" defTabSz="814388">
              <a:defRPr sz="4400">
                <a:solidFill>
                  <a:schemeClr val="tx2"/>
                </a:solidFill>
                <a:latin typeface="Arial" panose="020B0604020202020204" pitchFamily="34" charset="0"/>
              </a:defRPr>
            </a:lvl5pPr>
            <a:lvl6pPr marL="457200" algn="ctr" defTabSz="814388" fontAlgn="base">
              <a:spcBef>
                <a:spcPct val="0"/>
              </a:spcBef>
              <a:spcAft>
                <a:spcPct val="0"/>
              </a:spcAft>
              <a:defRPr sz="4400">
                <a:solidFill>
                  <a:schemeClr val="tx2"/>
                </a:solidFill>
                <a:latin typeface="Arial" panose="020B0604020202020204" pitchFamily="34" charset="0"/>
              </a:defRPr>
            </a:lvl6pPr>
            <a:lvl7pPr marL="914400" algn="ctr" defTabSz="814388" fontAlgn="base">
              <a:spcBef>
                <a:spcPct val="0"/>
              </a:spcBef>
              <a:spcAft>
                <a:spcPct val="0"/>
              </a:spcAft>
              <a:defRPr sz="4400">
                <a:solidFill>
                  <a:schemeClr val="tx2"/>
                </a:solidFill>
                <a:latin typeface="Arial" panose="020B0604020202020204" pitchFamily="34" charset="0"/>
              </a:defRPr>
            </a:lvl7pPr>
            <a:lvl8pPr marL="1371600" algn="ctr" defTabSz="814388" fontAlgn="base">
              <a:spcBef>
                <a:spcPct val="0"/>
              </a:spcBef>
              <a:spcAft>
                <a:spcPct val="0"/>
              </a:spcAft>
              <a:defRPr sz="4400">
                <a:solidFill>
                  <a:schemeClr val="tx2"/>
                </a:solidFill>
                <a:latin typeface="Arial" panose="020B0604020202020204" pitchFamily="34" charset="0"/>
              </a:defRPr>
            </a:lvl8pPr>
            <a:lvl9pPr marL="1828800" algn="ctr" defTabSz="814388" fontAlgn="base">
              <a:spcBef>
                <a:spcPct val="0"/>
              </a:spcBef>
              <a:spcAft>
                <a:spcPct val="0"/>
              </a:spcAft>
              <a:defRPr sz="4400">
                <a:solidFill>
                  <a:schemeClr val="tx2"/>
                </a:solidFill>
                <a:latin typeface="Arial" panose="020B0604020202020204" pitchFamily="34" charset="0"/>
              </a:defRPr>
            </a:lvl9pPr>
          </a:lstStyle>
          <a:p>
            <a:pPr eaLnBrk="0" hangingPunct="0"/>
            <a:r>
              <a:rPr kumimoji="1" lang="tr-TR" altLang="tr-TR" sz="4000" b="1">
                <a:solidFill>
                  <a:srgbClr val="FF3300"/>
                </a:solidFill>
                <a:effectLst>
                  <a:outerShdw blurRad="38100" dist="38100" dir="2700000" algn="tl">
                    <a:srgbClr val="C0C0C0"/>
                  </a:outerShdw>
                </a:effectLst>
                <a:latin typeface="Monotype Corsiva" panose="03010101010201010101" pitchFamily="66" charset="0"/>
                <a:cs typeface="Tahoma" panose="020B0604030504040204" pitchFamily="34" charset="0"/>
              </a:rPr>
              <a:t>Küçük Gezegenler (Asteroidler)</a:t>
            </a:r>
            <a:r>
              <a:rPr kumimoji="1" lang="tr-TR" altLang="tr-TR" sz="4300">
                <a:effectLst>
                  <a:outerShdw blurRad="38100" dist="38100" dir="2700000" algn="tl">
                    <a:srgbClr val="C0C0C0"/>
                  </a:outerShdw>
                </a:effectLst>
                <a:latin typeface="Tahoma" panose="020B0604030504040204" pitchFamily="34" charset="0"/>
                <a:cs typeface="Tahoma" panose="020B0604030504040204" pitchFamily="34" charset="0"/>
              </a:rPr>
              <a:t> </a:t>
            </a:r>
            <a:endParaRPr lang="tr-TR" altLang="tr-TR"/>
          </a:p>
        </p:txBody>
      </p:sp>
      <p:sp>
        <p:nvSpPr>
          <p:cNvPr id="178178" name="Rectangle 2"/>
          <p:cNvSpPr>
            <a:spLocks noChangeArrowheads="1"/>
          </p:cNvSpPr>
          <p:nvPr/>
        </p:nvSpPr>
        <p:spPr bwMode="auto">
          <a:xfrm>
            <a:off x="179388" y="981075"/>
            <a:ext cx="8785225" cy="5616575"/>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CCECFF"/>
                </a:solidFill>
                <a:miter lim="800000"/>
                <a:headEnd/>
                <a:tailEnd/>
              </a14:hiddenLine>
            </a:ext>
          </a:extLst>
        </p:spPr>
        <p:txBody>
          <a:bodyPr lIns="81500" tIns="40750" rIns="81500" bIns="40750"/>
          <a:lstStyle>
            <a:lvl1pPr marL="342900" indent="-342900" defTabSz="814388">
              <a:spcBef>
                <a:spcPct val="20000"/>
              </a:spcBef>
              <a:buChar char="•"/>
              <a:defRPr sz="3200">
                <a:solidFill>
                  <a:schemeClr val="tx1"/>
                </a:solidFill>
                <a:latin typeface="Arial" panose="020B0604020202020204" pitchFamily="34" charset="0"/>
              </a:defRPr>
            </a:lvl1pPr>
            <a:lvl2pPr marL="742950" indent="-285750" defTabSz="814388">
              <a:spcBef>
                <a:spcPct val="20000"/>
              </a:spcBef>
              <a:buChar char="–"/>
              <a:defRPr sz="2800">
                <a:solidFill>
                  <a:schemeClr val="tx1"/>
                </a:solidFill>
                <a:latin typeface="Arial" panose="020B0604020202020204" pitchFamily="34" charset="0"/>
              </a:defRPr>
            </a:lvl2pPr>
            <a:lvl3pPr marL="1143000" indent="-228600" defTabSz="814388">
              <a:spcBef>
                <a:spcPct val="20000"/>
              </a:spcBef>
              <a:buChar char="•"/>
              <a:defRPr sz="2400">
                <a:solidFill>
                  <a:schemeClr val="tx1"/>
                </a:solidFill>
                <a:latin typeface="Arial" panose="020B0604020202020204" pitchFamily="34" charset="0"/>
              </a:defRPr>
            </a:lvl3pPr>
            <a:lvl4pPr marL="1600200" indent="-228600" defTabSz="814388">
              <a:spcBef>
                <a:spcPct val="20000"/>
              </a:spcBef>
              <a:buChar char="–"/>
              <a:defRPr sz="2000">
                <a:solidFill>
                  <a:schemeClr val="tx1"/>
                </a:solidFill>
                <a:latin typeface="Arial" panose="020B0604020202020204" pitchFamily="34" charset="0"/>
              </a:defRPr>
            </a:lvl4pPr>
            <a:lvl5pPr marL="2057400" indent="-228600" defTabSz="814388">
              <a:spcBef>
                <a:spcPct val="20000"/>
              </a:spcBef>
              <a:buChar char="»"/>
              <a:defRPr sz="2000">
                <a:solidFill>
                  <a:schemeClr val="tx1"/>
                </a:solidFill>
                <a:latin typeface="Arial" panose="020B0604020202020204" pitchFamily="34" charset="0"/>
              </a:defRPr>
            </a:lvl5pPr>
            <a:lvl6pPr marL="2514600" indent="-228600" defTabSz="814388" fontAlgn="base">
              <a:spcBef>
                <a:spcPct val="20000"/>
              </a:spcBef>
              <a:spcAft>
                <a:spcPct val="0"/>
              </a:spcAft>
              <a:buChar char="»"/>
              <a:defRPr sz="2000">
                <a:solidFill>
                  <a:schemeClr val="tx1"/>
                </a:solidFill>
                <a:latin typeface="Arial" panose="020B0604020202020204" pitchFamily="34" charset="0"/>
              </a:defRPr>
            </a:lvl6pPr>
            <a:lvl7pPr marL="2971800" indent="-228600" defTabSz="814388" fontAlgn="base">
              <a:spcBef>
                <a:spcPct val="20000"/>
              </a:spcBef>
              <a:spcAft>
                <a:spcPct val="0"/>
              </a:spcAft>
              <a:buChar char="»"/>
              <a:defRPr sz="2000">
                <a:solidFill>
                  <a:schemeClr val="tx1"/>
                </a:solidFill>
                <a:latin typeface="Arial" panose="020B0604020202020204" pitchFamily="34" charset="0"/>
              </a:defRPr>
            </a:lvl7pPr>
            <a:lvl8pPr marL="3429000" indent="-228600" defTabSz="814388" fontAlgn="base">
              <a:spcBef>
                <a:spcPct val="20000"/>
              </a:spcBef>
              <a:spcAft>
                <a:spcPct val="0"/>
              </a:spcAft>
              <a:buChar char="»"/>
              <a:defRPr sz="2000">
                <a:solidFill>
                  <a:schemeClr val="tx1"/>
                </a:solidFill>
                <a:latin typeface="Arial" panose="020B0604020202020204" pitchFamily="34" charset="0"/>
              </a:defRPr>
            </a:lvl8pPr>
            <a:lvl9pPr marL="3886200" indent="-228600" defTabSz="814388" fontAlgn="base">
              <a:spcBef>
                <a:spcPct val="20000"/>
              </a:spcBef>
              <a:spcAft>
                <a:spcPct val="0"/>
              </a:spcAft>
              <a:buChar char="»"/>
              <a:defRPr sz="2000">
                <a:solidFill>
                  <a:schemeClr val="tx1"/>
                </a:solidFill>
                <a:latin typeface="Arial" panose="020B0604020202020204" pitchFamily="34" charset="0"/>
              </a:defRPr>
            </a:lvl9pPr>
          </a:lstStyle>
          <a:p>
            <a:pPr eaLnBrk="0" hangingPunct="0">
              <a:buClr>
                <a:schemeClr val="folHlink"/>
              </a:buClr>
              <a:buSzPct val="75000"/>
              <a:buFont typeface="Monotype Sorts"/>
              <a:buNone/>
            </a:pPr>
            <a:r>
              <a:rPr kumimoji="1" lang="tr-TR" altLang="tr-TR" b="1">
                <a:effectLst>
                  <a:outerShdw blurRad="38100" dist="38100" dir="2700000" algn="tl">
                    <a:srgbClr val="C0C0C0"/>
                  </a:outerShdw>
                </a:effectLst>
                <a:latin typeface="Tahoma" panose="020B0604030504040204" pitchFamily="34" charset="0"/>
                <a:cs typeface="Tahoma" panose="020B0604030504040204" pitchFamily="34" charset="0"/>
              </a:rPr>
              <a:t>	</a:t>
            </a:r>
            <a:r>
              <a:rPr kumimoji="1" lang="tr-TR" altLang="tr-TR" b="1" u="sng">
                <a:effectLst>
                  <a:outerShdw blurRad="38100" dist="38100" dir="2700000" algn="tl">
                    <a:srgbClr val="C0C0C0"/>
                  </a:outerShdw>
                </a:effectLst>
                <a:latin typeface="Tahoma" panose="020B0604030504040204" pitchFamily="34" charset="0"/>
                <a:cs typeface="Tahoma" panose="020B0604030504040204" pitchFamily="34" charset="0"/>
              </a:rPr>
              <a:t>Kuşak Küçük gezegenleri </a:t>
            </a:r>
            <a:r>
              <a:rPr kumimoji="1" lang="tr-TR" altLang="tr-TR">
                <a:effectLst>
                  <a:outerShdw blurRad="38100" dist="38100" dir="2700000" algn="tl">
                    <a:srgbClr val="C0C0C0"/>
                  </a:outerShdw>
                </a:effectLst>
                <a:latin typeface="Tahoma" panose="020B0604030504040204" pitchFamily="34" charset="0"/>
                <a:cs typeface="Tahoma" panose="020B0604030504040204" pitchFamily="34" charset="0"/>
              </a:rPr>
              <a:t> </a:t>
            </a:r>
          </a:p>
          <a:p>
            <a:pPr eaLnBrk="0" hangingPunct="0">
              <a:buClr>
                <a:schemeClr val="folHlink"/>
              </a:buClr>
              <a:buSzPct val="75000"/>
              <a:buFont typeface="Monotype Sorts"/>
              <a:buNone/>
            </a:pPr>
            <a:r>
              <a:rPr kumimoji="1" lang="tr-TR" altLang="tr-TR">
                <a:effectLst>
                  <a:outerShdw blurRad="38100" dist="38100" dir="2700000" algn="tl">
                    <a:srgbClr val="C0C0C0"/>
                  </a:outerShdw>
                </a:effectLst>
                <a:latin typeface="Tahoma" panose="020B0604030504040204" pitchFamily="34" charset="0"/>
                <a:cs typeface="Tahoma" panose="020B0604030504040204" pitchFamily="34" charset="0"/>
              </a:rPr>
              <a:t>	</a:t>
            </a:r>
            <a:r>
              <a:rPr kumimoji="1" lang="tr-TR" altLang="tr-TR" sz="2400">
                <a:solidFill>
                  <a:srgbClr val="3333FF"/>
                </a:solidFill>
                <a:effectLst>
                  <a:outerShdw blurRad="38100" dist="38100" dir="2700000" algn="tl">
                    <a:srgbClr val="C0C0C0"/>
                  </a:outerShdw>
                </a:effectLst>
                <a:cs typeface="Tahoma" panose="020B0604030504040204" pitchFamily="34" charset="0"/>
              </a:rPr>
              <a:t>- Jüpiter ve Mars yörüngeleri arasında bulunurlar.</a:t>
            </a:r>
          </a:p>
          <a:p>
            <a:pPr eaLnBrk="0" hangingPunct="0">
              <a:buClr>
                <a:schemeClr val="folHlink"/>
              </a:buClr>
              <a:buSzPct val="75000"/>
              <a:buFont typeface="Monotype Sorts"/>
              <a:buNone/>
            </a:pPr>
            <a:r>
              <a:rPr kumimoji="1" lang="tr-TR" altLang="tr-TR">
                <a:effectLst>
                  <a:outerShdw blurRad="38100" dist="38100" dir="2700000" algn="tl">
                    <a:srgbClr val="C0C0C0"/>
                  </a:outerShdw>
                </a:effectLst>
                <a:latin typeface="Tahoma" panose="020B0604030504040204" pitchFamily="34" charset="0"/>
                <a:cs typeface="Tahoma" panose="020B0604030504040204" pitchFamily="34" charset="0"/>
              </a:rPr>
              <a:t> </a:t>
            </a:r>
          </a:p>
          <a:p>
            <a:pPr eaLnBrk="0" hangingPunct="0">
              <a:buClr>
                <a:schemeClr val="folHlink"/>
              </a:buClr>
              <a:buSzPct val="75000"/>
              <a:buFont typeface="Monotype Sorts"/>
              <a:buNone/>
            </a:pPr>
            <a:r>
              <a:rPr kumimoji="1" lang="tr-TR" altLang="tr-TR">
                <a:effectLst>
                  <a:outerShdw blurRad="38100" dist="38100" dir="2700000" algn="tl">
                    <a:srgbClr val="C0C0C0"/>
                  </a:outerShdw>
                </a:effectLst>
                <a:latin typeface="Tahoma" panose="020B0604030504040204" pitchFamily="34" charset="0"/>
                <a:cs typeface="Tahoma" panose="020B0604030504040204" pitchFamily="34" charset="0"/>
              </a:rPr>
              <a:t>	</a:t>
            </a:r>
            <a:r>
              <a:rPr kumimoji="1" lang="tr-TR" altLang="tr-TR" b="1" u="sng">
                <a:effectLst>
                  <a:outerShdw blurRad="38100" dist="38100" dir="2700000" algn="tl">
                    <a:srgbClr val="C0C0C0"/>
                  </a:outerShdw>
                </a:effectLst>
                <a:latin typeface="Tahoma" panose="020B0604030504040204" pitchFamily="34" charset="0"/>
                <a:cs typeface="Tahoma" panose="020B0604030504040204" pitchFamily="34" charset="0"/>
              </a:rPr>
              <a:t>Apollo Küçük gezegenleri</a:t>
            </a:r>
            <a:r>
              <a:rPr kumimoji="1" lang="tr-TR" altLang="tr-TR">
                <a:effectLst>
                  <a:outerShdw blurRad="38100" dist="38100" dir="2700000" algn="tl">
                    <a:srgbClr val="C0C0C0"/>
                  </a:outerShdw>
                </a:effectLst>
                <a:latin typeface="Tahoma" panose="020B0604030504040204" pitchFamily="34" charset="0"/>
                <a:cs typeface="Tahoma" panose="020B0604030504040204" pitchFamily="34" charset="0"/>
              </a:rPr>
              <a:t>  </a:t>
            </a:r>
          </a:p>
          <a:p>
            <a:pPr eaLnBrk="0" hangingPunct="0">
              <a:buClr>
                <a:schemeClr val="folHlink"/>
              </a:buClr>
              <a:buSzPct val="75000"/>
              <a:buFont typeface="Monotype Sorts"/>
              <a:buNone/>
            </a:pPr>
            <a:r>
              <a:rPr kumimoji="1" lang="tr-TR" altLang="tr-TR">
                <a:effectLst>
                  <a:outerShdw blurRad="38100" dist="38100" dir="2700000" algn="tl">
                    <a:srgbClr val="C0C0C0"/>
                  </a:outerShdw>
                </a:effectLst>
                <a:latin typeface="Tahoma" panose="020B0604030504040204" pitchFamily="34" charset="0"/>
                <a:cs typeface="Tahoma" panose="020B0604030504040204" pitchFamily="34" charset="0"/>
              </a:rPr>
              <a:t>	</a:t>
            </a:r>
            <a:r>
              <a:rPr kumimoji="1" lang="tr-TR" altLang="tr-TR" sz="2400">
                <a:solidFill>
                  <a:srgbClr val="3333FF"/>
                </a:solidFill>
                <a:effectLst>
                  <a:outerShdw blurRad="38100" dist="38100" dir="2700000" algn="tl">
                    <a:srgbClr val="C0C0C0"/>
                  </a:outerShdw>
                </a:effectLst>
                <a:cs typeface="Tahoma" panose="020B0604030504040204" pitchFamily="34" charset="0"/>
              </a:rPr>
              <a:t>- Yörüngelerinin bir ucu asteroid kuşağında bulunan ve Güneş’e kadar yaklaşanlar</a:t>
            </a:r>
            <a:r>
              <a:rPr kumimoji="1" lang="tr-TR" altLang="tr-TR" sz="2400">
                <a:effectLst>
                  <a:outerShdw blurRad="38100" dist="38100" dir="2700000" algn="tl">
                    <a:srgbClr val="C0C0C0"/>
                  </a:outerShdw>
                </a:effectLst>
                <a:cs typeface="Tahoma" panose="020B0604030504040204" pitchFamily="34" charset="0"/>
              </a:rPr>
              <a:t>.</a:t>
            </a:r>
            <a:r>
              <a:rPr kumimoji="1" lang="tr-TR" altLang="tr-TR">
                <a:effectLst>
                  <a:outerShdw blurRad="38100" dist="38100" dir="2700000" algn="tl">
                    <a:srgbClr val="C0C0C0"/>
                  </a:outerShdw>
                </a:effectLst>
                <a:latin typeface="Tahoma" panose="020B0604030504040204" pitchFamily="34" charset="0"/>
                <a:cs typeface="Tahoma" panose="020B0604030504040204" pitchFamily="34" charset="0"/>
              </a:rPr>
              <a:t> </a:t>
            </a:r>
          </a:p>
          <a:p>
            <a:pPr eaLnBrk="0" hangingPunct="0">
              <a:buClr>
                <a:schemeClr val="folHlink"/>
              </a:buClr>
              <a:buSzPct val="75000"/>
              <a:buFont typeface="Monotype Sorts"/>
              <a:buNone/>
            </a:pPr>
            <a:endParaRPr kumimoji="1" lang="tr-TR" altLang="tr-TR">
              <a:effectLst>
                <a:outerShdw blurRad="38100" dist="38100" dir="2700000" algn="tl">
                  <a:srgbClr val="C0C0C0"/>
                </a:outerShdw>
              </a:effectLst>
              <a:latin typeface="Tahoma" panose="020B0604030504040204" pitchFamily="34" charset="0"/>
              <a:cs typeface="Tahoma" panose="020B0604030504040204" pitchFamily="34" charset="0"/>
            </a:endParaRPr>
          </a:p>
          <a:p>
            <a:pPr eaLnBrk="0" hangingPunct="0">
              <a:buClr>
                <a:schemeClr val="folHlink"/>
              </a:buClr>
              <a:buSzPct val="75000"/>
              <a:buFont typeface="Monotype Sorts"/>
              <a:buNone/>
            </a:pPr>
            <a:r>
              <a:rPr kumimoji="1" lang="tr-TR" altLang="tr-TR" b="1">
                <a:effectLst>
                  <a:outerShdw blurRad="38100" dist="38100" dir="2700000" algn="tl">
                    <a:srgbClr val="C0C0C0"/>
                  </a:outerShdw>
                </a:effectLst>
                <a:latin typeface="Tahoma" panose="020B0604030504040204" pitchFamily="34" charset="0"/>
                <a:cs typeface="Tahoma" panose="020B0604030504040204" pitchFamily="34" charset="0"/>
              </a:rPr>
              <a:t>	</a:t>
            </a:r>
            <a:r>
              <a:rPr kumimoji="1" lang="tr-TR" altLang="tr-TR" b="1" u="sng">
                <a:effectLst>
                  <a:outerShdw blurRad="38100" dist="38100" dir="2700000" algn="tl">
                    <a:srgbClr val="C0C0C0"/>
                  </a:outerShdw>
                </a:effectLst>
                <a:latin typeface="Tahoma" panose="020B0604030504040204" pitchFamily="34" charset="0"/>
                <a:cs typeface="Tahoma" panose="020B0604030504040204" pitchFamily="34" charset="0"/>
              </a:rPr>
              <a:t>Truva Küçük gezegenleri</a:t>
            </a:r>
            <a:r>
              <a:rPr kumimoji="1" lang="tr-TR" altLang="tr-TR">
                <a:effectLst>
                  <a:outerShdw blurRad="38100" dist="38100" dir="2700000" algn="tl">
                    <a:srgbClr val="C0C0C0"/>
                  </a:outerShdw>
                </a:effectLst>
                <a:latin typeface="Tahoma" panose="020B0604030504040204" pitchFamily="34" charset="0"/>
                <a:cs typeface="Tahoma" panose="020B0604030504040204" pitchFamily="34" charset="0"/>
              </a:rPr>
              <a:t> </a:t>
            </a:r>
          </a:p>
          <a:p>
            <a:pPr eaLnBrk="0" hangingPunct="0">
              <a:buClr>
                <a:schemeClr val="folHlink"/>
              </a:buClr>
              <a:buSzPct val="75000"/>
              <a:buFont typeface="Monotype Sorts"/>
              <a:buNone/>
            </a:pPr>
            <a:r>
              <a:rPr kumimoji="1" lang="tr-TR" altLang="tr-TR">
                <a:effectLst>
                  <a:outerShdw blurRad="38100" dist="38100" dir="2700000" algn="tl">
                    <a:srgbClr val="C0C0C0"/>
                  </a:outerShdw>
                </a:effectLst>
                <a:latin typeface="Tahoma" panose="020B0604030504040204" pitchFamily="34" charset="0"/>
                <a:cs typeface="Tahoma" panose="020B0604030504040204" pitchFamily="34" charset="0"/>
              </a:rPr>
              <a:t>	</a:t>
            </a:r>
            <a:r>
              <a:rPr kumimoji="1" lang="tr-TR" altLang="tr-TR" sz="2400">
                <a:solidFill>
                  <a:srgbClr val="3333FF"/>
                </a:solidFill>
                <a:effectLst>
                  <a:outerShdw blurRad="38100" dist="38100" dir="2700000" algn="tl">
                    <a:srgbClr val="C0C0C0"/>
                  </a:outerShdw>
                </a:effectLst>
                <a:cs typeface="Tahoma" panose="020B0604030504040204" pitchFamily="34" charset="0"/>
              </a:rPr>
              <a:t>- Güneş etrafında Jüpiter yörüngesine yerleşmişlerdir.</a:t>
            </a:r>
            <a:endParaRPr lang="tr-TR" altLang="tr-TR" sz="2400">
              <a:solidFill>
                <a:srgbClr val="3333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Rectangle 4"/>
          <p:cNvSpPr>
            <a:spLocks noChangeArrowheads="1"/>
          </p:cNvSpPr>
          <p:nvPr/>
        </p:nvSpPr>
        <p:spPr bwMode="auto">
          <a:xfrm>
            <a:off x="1112838" y="1116013"/>
            <a:ext cx="6918325" cy="800100"/>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CCECFF"/>
                </a:solidFill>
                <a:miter lim="800000"/>
                <a:headEnd/>
                <a:tailEnd/>
              </a14:hiddenLine>
            </a:ext>
          </a:extLst>
        </p:spPr>
        <p:txBody>
          <a:bodyPr lIns="81500" tIns="40750" rIns="81500" bIns="40750" anchor="b"/>
          <a:lstStyle>
            <a:lvl1pPr algn="ctr" defTabSz="814388">
              <a:defRPr sz="4400">
                <a:solidFill>
                  <a:schemeClr val="tx2"/>
                </a:solidFill>
                <a:latin typeface="Arial" panose="020B0604020202020204" pitchFamily="34" charset="0"/>
              </a:defRPr>
            </a:lvl1pPr>
            <a:lvl2pPr algn="ctr" defTabSz="814388">
              <a:defRPr sz="4400">
                <a:solidFill>
                  <a:schemeClr val="tx2"/>
                </a:solidFill>
                <a:latin typeface="Arial" panose="020B0604020202020204" pitchFamily="34" charset="0"/>
              </a:defRPr>
            </a:lvl2pPr>
            <a:lvl3pPr algn="ctr" defTabSz="814388">
              <a:defRPr sz="4400">
                <a:solidFill>
                  <a:schemeClr val="tx2"/>
                </a:solidFill>
                <a:latin typeface="Arial" panose="020B0604020202020204" pitchFamily="34" charset="0"/>
              </a:defRPr>
            </a:lvl3pPr>
            <a:lvl4pPr algn="ctr" defTabSz="814388">
              <a:defRPr sz="4400">
                <a:solidFill>
                  <a:schemeClr val="tx2"/>
                </a:solidFill>
                <a:latin typeface="Arial" panose="020B0604020202020204" pitchFamily="34" charset="0"/>
              </a:defRPr>
            </a:lvl4pPr>
            <a:lvl5pPr algn="ctr" defTabSz="814388">
              <a:defRPr sz="4400">
                <a:solidFill>
                  <a:schemeClr val="tx2"/>
                </a:solidFill>
                <a:latin typeface="Arial" panose="020B0604020202020204" pitchFamily="34" charset="0"/>
              </a:defRPr>
            </a:lvl5pPr>
            <a:lvl6pPr marL="457200" algn="ctr" defTabSz="814388" fontAlgn="base">
              <a:spcBef>
                <a:spcPct val="0"/>
              </a:spcBef>
              <a:spcAft>
                <a:spcPct val="0"/>
              </a:spcAft>
              <a:defRPr sz="4400">
                <a:solidFill>
                  <a:schemeClr val="tx2"/>
                </a:solidFill>
                <a:latin typeface="Arial" panose="020B0604020202020204" pitchFamily="34" charset="0"/>
              </a:defRPr>
            </a:lvl6pPr>
            <a:lvl7pPr marL="914400" algn="ctr" defTabSz="814388" fontAlgn="base">
              <a:spcBef>
                <a:spcPct val="0"/>
              </a:spcBef>
              <a:spcAft>
                <a:spcPct val="0"/>
              </a:spcAft>
              <a:defRPr sz="4400">
                <a:solidFill>
                  <a:schemeClr val="tx2"/>
                </a:solidFill>
                <a:latin typeface="Arial" panose="020B0604020202020204" pitchFamily="34" charset="0"/>
              </a:defRPr>
            </a:lvl7pPr>
            <a:lvl8pPr marL="1371600" algn="ctr" defTabSz="814388" fontAlgn="base">
              <a:spcBef>
                <a:spcPct val="0"/>
              </a:spcBef>
              <a:spcAft>
                <a:spcPct val="0"/>
              </a:spcAft>
              <a:defRPr sz="4400">
                <a:solidFill>
                  <a:schemeClr val="tx2"/>
                </a:solidFill>
                <a:latin typeface="Arial" panose="020B0604020202020204" pitchFamily="34" charset="0"/>
              </a:defRPr>
            </a:lvl8pPr>
            <a:lvl9pPr marL="1828800" algn="ctr" defTabSz="814388" fontAlgn="base">
              <a:spcBef>
                <a:spcPct val="0"/>
              </a:spcBef>
              <a:spcAft>
                <a:spcPct val="0"/>
              </a:spcAft>
              <a:defRPr sz="4400">
                <a:solidFill>
                  <a:schemeClr val="tx2"/>
                </a:solidFill>
                <a:latin typeface="Arial" panose="020B0604020202020204" pitchFamily="34" charset="0"/>
              </a:defRPr>
            </a:lvl9pPr>
          </a:lstStyle>
          <a:p>
            <a:pPr eaLnBrk="0" hangingPunct="0"/>
            <a:r>
              <a:rPr kumimoji="1" lang="tr-TR" altLang="tr-TR" sz="4300" b="1">
                <a:solidFill>
                  <a:srgbClr val="3333FF"/>
                </a:solidFill>
                <a:effectLst>
                  <a:outerShdw blurRad="38100" dist="38100" dir="2700000" algn="tl">
                    <a:srgbClr val="C0C0C0"/>
                  </a:outerShdw>
                </a:effectLst>
                <a:latin typeface="Tahoma" panose="020B0604030504040204" pitchFamily="34" charset="0"/>
                <a:cs typeface="Tahoma" panose="020B0604030504040204" pitchFamily="34" charset="0"/>
              </a:rPr>
              <a:t>Bileşimi</a:t>
            </a:r>
            <a:r>
              <a:rPr kumimoji="1" lang="tr-TR" altLang="tr-TR" sz="4300">
                <a:effectLst>
                  <a:outerShdw blurRad="38100" dist="38100" dir="2700000" algn="tl">
                    <a:srgbClr val="C0C0C0"/>
                  </a:outerShdw>
                </a:effectLst>
                <a:latin typeface="Tahoma" panose="020B0604030504040204" pitchFamily="34" charset="0"/>
                <a:cs typeface="Tahoma" panose="020B0604030504040204" pitchFamily="34" charset="0"/>
              </a:rPr>
              <a:t> </a:t>
            </a:r>
            <a:endParaRPr lang="tr-TR" altLang="tr-TR"/>
          </a:p>
        </p:txBody>
      </p:sp>
      <p:sp>
        <p:nvSpPr>
          <p:cNvPr id="149506" name="Rectangle 2"/>
          <p:cNvSpPr>
            <a:spLocks noChangeArrowheads="1"/>
          </p:cNvSpPr>
          <p:nvPr/>
        </p:nvSpPr>
        <p:spPr bwMode="auto">
          <a:xfrm>
            <a:off x="684213" y="2274888"/>
            <a:ext cx="7707312" cy="3675062"/>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CCECFF"/>
                </a:solidFill>
                <a:miter lim="800000"/>
                <a:headEnd/>
                <a:tailEnd/>
              </a14:hiddenLine>
            </a:ext>
          </a:extLst>
        </p:spPr>
        <p:txBody>
          <a:bodyPr lIns="81500" tIns="40750" rIns="81500" bIns="40750"/>
          <a:lstStyle>
            <a:lvl1pPr marL="304800" indent="-304800" defTabSz="814388">
              <a:spcBef>
                <a:spcPct val="20000"/>
              </a:spcBef>
              <a:buChar char="•"/>
              <a:defRPr sz="3200">
                <a:solidFill>
                  <a:schemeClr val="tx1"/>
                </a:solidFill>
                <a:latin typeface="Arial" panose="020B0604020202020204" pitchFamily="34" charset="0"/>
              </a:defRPr>
            </a:lvl1pPr>
            <a:lvl2pPr marL="742950" indent="-323850" defTabSz="814388">
              <a:spcBef>
                <a:spcPct val="20000"/>
              </a:spcBef>
              <a:buChar char="–"/>
              <a:defRPr sz="2800">
                <a:solidFill>
                  <a:schemeClr val="tx1"/>
                </a:solidFill>
                <a:latin typeface="Arial" panose="020B0604020202020204" pitchFamily="34" charset="0"/>
              </a:defRPr>
            </a:lvl2pPr>
            <a:lvl3pPr marL="1017588" indent="-103188" defTabSz="814388">
              <a:spcBef>
                <a:spcPct val="20000"/>
              </a:spcBef>
              <a:buChar char="•"/>
              <a:defRPr sz="2400">
                <a:solidFill>
                  <a:schemeClr val="tx1"/>
                </a:solidFill>
                <a:latin typeface="Arial" panose="020B0604020202020204" pitchFamily="34" charset="0"/>
              </a:defRPr>
            </a:lvl3pPr>
            <a:lvl4pPr marL="1423988" indent="-203200" defTabSz="814388">
              <a:spcBef>
                <a:spcPct val="20000"/>
              </a:spcBef>
              <a:buChar char="–"/>
              <a:defRPr sz="2000">
                <a:solidFill>
                  <a:schemeClr val="tx1"/>
                </a:solidFill>
                <a:latin typeface="Arial" panose="020B0604020202020204" pitchFamily="34" charset="0"/>
              </a:defRPr>
            </a:lvl4pPr>
            <a:lvl5pPr marL="1830388" indent="-203200" defTabSz="814388">
              <a:spcBef>
                <a:spcPct val="20000"/>
              </a:spcBef>
              <a:buChar char="»"/>
              <a:defRPr sz="2000">
                <a:solidFill>
                  <a:schemeClr val="tx1"/>
                </a:solidFill>
                <a:latin typeface="Arial" panose="020B0604020202020204" pitchFamily="34" charset="0"/>
              </a:defRPr>
            </a:lvl5pPr>
            <a:lvl6pPr marL="2287588" indent="-203200" defTabSz="814388" fontAlgn="base">
              <a:spcBef>
                <a:spcPct val="20000"/>
              </a:spcBef>
              <a:spcAft>
                <a:spcPct val="0"/>
              </a:spcAft>
              <a:buChar char="»"/>
              <a:defRPr sz="2000">
                <a:solidFill>
                  <a:schemeClr val="tx1"/>
                </a:solidFill>
                <a:latin typeface="Arial" panose="020B0604020202020204" pitchFamily="34" charset="0"/>
              </a:defRPr>
            </a:lvl6pPr>
            <a:lvl7pPr marL="2744788" indent="-203200" defTabSz="814388" fontAlgn="base">
              <a:spcBef>
                <a:spcPct val="20000"/>
              </a:spcBef>
              <a:spcAft>
                <a:spcPct val="0"/>
              </a:spcAft>
              <a:buChar char="»"/>
              <a:defRPr sz="2000">
                <a:solidFill>
                  <a:schemeClr val="tx1"/>
                </a:solidFill>
                <a:latin typeface="Arial" panose="020B0604020202020204" pitchFamily="34" charset="0"/>
              </a:defRPr>
            </a:lvl7pPr>
            <a:lvl8pPr marL="3201988" indent="-203200" defTabSz="814388" fontAlgn="base">
              <a:spcBef>
                <a:spcPct val="20000"/>
              </a:spcBef>
              <a:spcAft>
                <a:spcPct val="0"/>
              </a:spcAft>
              <a:buChar char="»"/>
              <a:defRPr sz="2000">
                <a:solidFill>
                  <a:schemeClr val="tx1"/>
                </a:solidFill>
                <a:latin typeface="Arial" panose="020B0604020202020204" pitchFamily="34" charset="0"/>
              </a:defRPr>
            </a:lvl8pPr>
            <a:lvl9pPr marL="3659188" indent="-203200" defTabSz="814388" fontAlgn="base">
              <a:spcBef>
                <a:spcPct val="20000"/>
              </a:spcBef>
              <a:spcAft>
                <a:spcPct val="0"/>
              </a:spcAft>
              <a:buChar char="»"/>
              <a:defRPr sz="2000">
                <a:solidFill>
                  <a:schemeClr val="tx1"/>
                </a:solidFill>
                <a:latin typeface="Arial" panose="020B0604020202020204" pitchFamily="34" charset="0"/>
              </a:defRPr>
            </a:lvl9pPr>
          </a:lstStyle>
          <a:p>
            <a:pPr eaLnBrk="0" hangingPunct="0">
              <a:buClr>
                <a:schemeClr val="folHlink"/>
              </a:buClr>
              <a:buSzPct val="75000"/>
              <a:buFont typeface="Monotype Sorts"/>
              <a:buNone/>
            </a:pPr>
            <a:r>
              <a:rPr kumimoji="1" lang="tr-TR" altLang="tr-TR">
                <a:effectLst>
                  <a:outerShdw blurRad="38100" dist="38100" dir="2700000" algn="tl">
                    <a:srgbClr val="C0C0C0"/>
                  </a:outerShdw>
                </a:effectLst>
                <a:latin typeface="Tahoma" panose="020B0604030504040204" pitchFamily="34" charset="0"/>
                <a:cs typeface="Tahoma" panose="020B0604030504040204" pitchFamily="34" charset="0"/>
              </a:rPr>
              <a:t>	Kuyrukluyıldızlar “kirli kartopu” olarak tanımlanabilir </a:t>
            </a:r>
            <a:endParaRPr lang="tr-TR" altLang="tr-TR" sz="1600"/>
          </a:p>
          <a:p>
            <a:pPr eaLnBrk="0" hangingPunct="0">
              <a:buClr>
                <a:schemeClr val="folHlink"/>
              </a:buClr>
              <a:buSzPct val="75000"/>
              <a:buFont typeface="Monotype Sorts"/>
              <a:buNone/>
            </a:pPr>
            <a:r>
              <a:rPr kumimoji="1" lang="tr-TR" altLang="tr-TR">
                <a:effectLst>
                  <a:outerShdw blurRad="38100" dist="38100" dir="2700000" algn="tl">
                    <a:srgbClr val="C0C0C0"/>
                  </a:outerShdw>
                </a:effectLst>
                <a:latin typeface="Tahoma" panose="020B0604030504040204" pitchFamily="34" charset="0"/>
                <a:cs typeface="Tahoma" panose="020B0604030504040204" pitchFamily="34" charset="0"/>
              </a:rPr>
              <a:t>	Çoğunlukla C, H, O, N atomları içerirler </a:t>
            </a:r>
            <a:endParaRPr lang="tr-TR" altLang="tr-TR" sz="1600"/>
          </a:p>
          <a:p>
            <a:pPr lvl="1" eaLnBrk="0" hangingPunct="0">
              <a:buClr>
                <a:schemeClr val="folHlink"/>
              </a:buClr>
            </a:pPr>
            <a:r>
              <a:rPr kumimoji="1" lang="tr-TR" altLang="tr-TR">
                <a:effectLst>
                  <a:outerShdw blurRad="38100" dist="38100" dir="2700000" algn="tl">
                    <a:srgbClr val="C0C0C0"/>
                  </a:outerShdw>
                </a:effectLst>
                <a:latin typeface="Tahoma" panose="020B0604030504040204" pitchFamily="34" charset="0"/>
                <a:cs typeface="Tahoma" panose="020B0604030504040204" pitchFamily="34" charset="0"/>
              </a:rPr>
              <a:t>Su (H</a:t>
            </a:r>
            <a:r>
              <a:rPr kumimoji="1" lang="tr-TR" altLang="tr-TR" sz="2900" baseline="-25000">
                <a:effectLst>
                  <a:outerShdw blurRad="38100" dist="38100" dir="2700000" algn="tl">
                    <a:srgbClr val="C0C0C0"/>
                  </a:outerShdw>
                </a:effectLst>
                <a:latin typeface="Tahoma" panose="020B0604030504040204" pitchFamily="34" charset="0"/>
                <a:cs typeface="Tahoma" panose="020B0604030504040204" pitchFamily="34" charset="0"/>
              </a:rPr>
              <a:t>2</a:t>
            </a:r>
            <a:r>
              <a:rPr kumimoji="1" lang="tr-TR" altLang="tr-TR">
                <a:effectLst>
                  <a:outerShdw blurRad="38100" dist="38100" dir="2700000" algn="tl">
                    <a:srgbClr val="C0C0C0"/>
                  </a:outerShdw>
                </a:effectLst>
                <a:latin typeface="Tahoma" panose="020B0604030504040204" pitchFamily="34" charset="0"/>
                <a:cs typeface="Tahoma" panose="020B0604030504040204" pitchFamily="34" charset="0"/>
              </a:rPr>
              <a:t>O), metan (CH</a:t>
            </a:r>
            <a:r>
              <a:rPr kumimoji="1" lang="tr-TR" altLang="tr-TR" sz="2900" baseline="-25000">
                <a:effectLst>
                  <a:outerShdw blurRad="38100" dist="38100" dir="2700000" algn="tl">
                    <a:srgbClr val="C0C0C0"/>
                  </a:outerShdw>
                </a:effectLst>
                <a:latin typeface="Tahoma" panose="020B0604030504040204" pitchFamily="34" charset="0"/>
                <a:cs typeface="Tahoma" panose="020B0604030504040204" pitchFamily="34" charset="0"/>
              </a:rPr>
              <a:t>4</a:t>
            </a:r>
            <a:r>
              <a:rPr kumimoji="1" lang="tr-TR" altLang="tr-TR">
                <a:effectLst>
                  <a:outerShdw blurRad="38100" dist="38100" dir="2700000" algn="tl">
                    <a:srgbClr val="C0C0C0"/>
                  </a:outerShdw>
                </a:effectLst>
                <a:latin typeface="Tahoma" panose="020B0604030504040204" pitchFamily="34" charset="0"/>
                <a:cs typeface="Tahoma" panose="020B0604030504040204" pitchFamily="34" charset="0"/>
              </a:rPr>
              <a:t>), karbon dioksit (CO</a:t>
            </a:r>
            <a:r>
              <a:rPr kumimoji="1" lang="tr-TR" altLang="tr-TR" sz="2900" baseline="-25000">
                <a:effectLst>
                  <a:outerShdw blurRad="38100" dist="38100" dir="2700000" algn="tl">
                    <a:srgbClr val="C0C0C0"/>
                  </a:outerShdw>
                </a:effectLst>
                <a:latin typeface="Tahoma" panose="020B0604030504040204" pitchFamily="34" charset="0"/>
                <a:cs typeface="Tahoma" panose="020B0604030504040204" pitchFamily="34" charset="0"/>
              </a:rPr>
              <a:t>2</a:t>
            </a:r>
            <a:r>
              <a:rPr kumimoji="1" lang="tr-TR" altLang="tr-TR">
                <a:effectLst>
                  <a:outerShdw blurRad="38100" dist="38100" dir="2700000" algn="tl">
                    <a:srgbClr val="C0C0C0"/>
                  </a:outerShdw>
                </a:effectLst>
                <a:latin typeface="Tahoma" panose="020B0604030504040204" pitchFamily="34" charset="0"/>
                <a:cs typeface="Tahoma" panose="020B0604030504040204" pitchFamily="34" charset="0"/>
              </a:rPr>
              <a:t>),  amonyum (NH</a:t>
            </a:r>
            <a:r>
              <a:rPr kumimoji="1" lang="tr-TR" altLang="tr-TR" sz="2900" baseline="-25000">
                <a:effectLst>
                  <a:outerShdw blurRad="38100" dist="38100" dir="2700000" algn="tl">
                    <a:srgbClr val="C0C0C0"/>
                  </a:outerShdw>
                </a:effectLst>
                <a:latin typeface="Tahoma" panose="020B0604030504040204" pitchFamily="34" charset="0"/>
                <a:cs typeface="Tahoma" panose="020B0604030504040204" pitchFamily="34" charset="0"/>
              </a:rPr>
              <a:t>3</a:t>
            </a:r>
            <a:r>
              <a:rPr kumimoji="1" lang="tr-TR" altLang="tr-TR">
                <a:effectLst>
                  <a:outerShdw blurRad="38100" dist="38100" dir="2700000" algn="tl">
                    <a:srgbClr val="C0C0C0"/>
                  </a:outerShdw>
                </a:effectLst>
                <a:latin typeface="Tahoma" panose="020B0604030504040204" pitchFamily="34" charset="0"/>
                <a:cs typeface="Tahoma" panose="020B0604030504040204" pitchFamily="34" charset="0"/>
              </a:rPr>
              <a:t>) </a:t>
            </a:r>
            <a:endParaRPr lang="tr-TR" altLang="tr-TR" sz="1600"/>
          </a:p>
          <a:p>
            <a:pPr lvl="1" eaLnBrk="0" hangingPunct="0">
              <a:buClr>
                <a:schemeClr val="folHlink"/>
              </a:buClr>
            </a:pPr>
            <a:r>
              <a:rPr kumimoji="1" lang="tr-TR" altLang="tr-TR">
                <a:effectLst>
                  <a:outerShdw blurRad="38100" dist="38100" dir="2700000" algn="tl">
                    <a:srgbClr val="C0C0C0"/>
                  </a:outerShdw>
                </a:effectLst>
                <a:latin typeface="Tahoma" panose="020B0604030504040204" pitchFamily="34" charset="0"/>
                <a:cs typeface="Tahoma" panose="020B0604030504040204" pitchFamily="34" charset="0"/>
              </a:rPr>
              <a:t>Ek olarak demir </a:t>
            </a:r>
            <a:endParaRPr lang="tr-TR" altLang="tr-T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468313" y="836613"/>
            <a:ext cx="8281987" cy="5184775"/>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CCECFF"/>
                </a:solidFill>
                <a:miter lim="800000"/>
                <a:headEnd/>
                <a:tailEnd/>
              </a14:hiddenLine>
            </a:ext>
          </a:extLst>
        </p:spPr>
        <p:txBody>
          <a:bodyPr lIns="81500" tIns="40750" rIns="81500" bIns="40750"/>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r>
              <a:rPr kumimoji="1" lang="tr-TR" altLang="tr-TR" b="1">
                <a:solidFill>
                  <a:srgbClr val="3333FF"/>
                </a:solidFill>
                <a:effectLst>
                  <a:outerShdw blurRad="38100" dist="38100" dir="2700000" algn="tl">
                    <a:srgbClr val="C0C0C0"/>
                  </a:outerShdw>
                </a:effectLst>
              </a:rPr>
              <a:t>Kuyrukluyıldızın yazgısı nedir?</a:t>
            </a:r>
            <a:r>
              <a:rPr kumimoji="1" lang="tr-TR" altLang="tr-TR">
                <a:effectLst>
                  <a:outerShdw blurRad="38100" dist="38100" dir="2700000" algn="tl">
                    <a:srgbClr val="C0C0C0"/>
                  </a:outerShdw>
                </a:effectLst>
              </a:rPr>
              <a:t> </a:t>
            </a:r>
            <a:endParaRPr lang="tr-TR" altLang="tr-TR"/>
          </a:p>
          <a:p>
            <a:r>
              <a:rPr kumimoji="1" lang="tr-TR" altLang="tr-TR">
                <a:solidFill>
                  <a:srgbClr val="FF3300"/>
                </a:solidFill>
                <a:effectLst>
                  <a:outerShdw blurRad="38100" dist="38100" dir="2700000" algn="tl">
                    <a:srgbClr val="C0C0C0"/>
                  </a:outerShdw>
                </a:effectLst>
              </a:rPr>
              <a:t>Güneş’e veya bir gezegene çarpabilir.</a:t>
            </a:r>
            <a:r>
              <a:rPr kumimoji="1" lang="tr-TR" altLang="tr-TR">
                <a:effectLst>
                  <a:outerShdw blurRad="38100" dist="38100" dir="2700000" algn="tl">
                    <a:srgbClr val="C0C0C0"/>
                  </a:outerShdw>
                </a:effectLst>
              </a:rPr>
              <a:t> </a:t>
            </a:r>
            <a:endParaRPr lang="tr-TR" altLang="tr-TR"/>
          </a:p>
          <a:p>
            <a:pPr lvl="1"/>
            <a:r>
              <a:rPr kumimoji="1" lang="tr-TR" altLang="tr-TR">
                <a:effectLst>
                  <a:outerShdw blurRad="38100" dist="38100" dir="2700000" algn="tl">
                    <a:srgbClr val="C0C0C0"/>
                  </a:outerShdw>
                </a:effectLst>
              </a:rPr>
              <a:t>Jüpiter’e çarpan Shoemaker-Levy 9 gibi </a:t>
            </a:r>
            <a:endParaRPr lang="tr-TR" altLang="tr-TR"/>
          </a:p>
          <a:p>
            <a:r>
              <a:rPr kumimoji="1" lang="tr-TR" altLang="tr-TR">
                <a:solidFill>
                  <a:schemeClr val="hlink"/>
                </a:solidFill>
                <a:effectLst>
                  <a:outerShdw blurRad="38100" dist="38100" dir="2700000" algn="tl">
                    <a:srgbClr val="C0C0C0"/>
                  </a:outerShdw>
                </a:effectLst>
              </a:rPr>
              <a:t>LINEAR gibi patlayarak küçük parçalara ayrılabilir. </a:t>
            </a:r>
            <a:endParaRPr lang="tr-TR" altLang="tr-TR">
              <a:solidFill>
                <a:schemeClr val="hlink"/>
              </a:solidFill>
            </a:endParaRPr>
          </a:p>
          <a:p>
            <a:r>
              <a:rPr kumimoji="1" lang="tr-TR" altLang="tr-TR">
                <a:solidFill>
                  <a:srgbClr val="FF9900"/>
                </a:solidFill>
                <a:effectLst>
                  <a:outerShdw blurRad="38100" dist="38100" dir="2700000" algn="tl">
                    <a:srgbClr val="C0C0C0"/>
                  </a:outerShdw>
                </a:effectLst>
              </a:rPr>
              <a:t>Güneş sisteminin dışına fırlatılabilir.</a:t>
            </a:r>
            <a:r>
              <a:rPr kumimoji="1" lang="tr-TR" altLang="tr-TR">
                <a:effectLst>
                  <a:outerShdw blurRad="38100" dist="38100" dir="2700000" algn="tl">
                    <a:srgbClr val="C0C0C0"/>
                  </a:outerShdw>
                </a:effectLst>
              </a:rPr>
              <a:t> </a:t>
            </a:r>
            <a:endParaRPr lang="tr-TR" altLang="tr-TR"/>
          </a:p>
          <a:p>
            <a:r>
              <a:rPr kumimoji="1" lang="tr-TR" altLang="tr-TR">
                <a:solidFill>
                  <a:srgbClr val="FF3399"/>
                </a:solidFill>
                <a:effectLst>
                  <a:outerShdw blurRad="38100" dist="38100" dir="2700000" algn="tl">
                    <a:srgbClr val="C0C0C0"/>
                  </a:outerShdw>
                </a:effectLst>
              </a:rPr>
              <a:t>Daha küçük bir yörüngeye oturabilir.</a:t>
            </a:r>
            <a:r>
              <a:rPr kumimoji="1" lang="tr-TR" altLang="tr-TR">
                <a:effectLst>
                  <a:outerShdw blurRad="38100" dist="38100" dir="2700000" algn="tl">
                    <a:srgbClr val="C0C0C0"/>
                  </a:outerShdw>
                </a:effectLst>
              </a:rPr>
              <a:t> </a:t>
            </a:r>
            <a:endParaRPr lang="tr-TR" altLang="tr-TR"/>
          </a:p>
          <a:p>
            <a:pPr lvl="1"/>
            <a:r>
              <a:rPr kumimoji="1" lang="tr-TR" altLang="tr-TR">
                <a:effectLst>
                  <a:outerShdw blurRad="38100" dist="38100" dir="2700000" algn="tl">
                    <a:srgbClr val="C0C0C0"/>
                  </a:outerShdw>
                </a:effectLst>
              </a:rPr>
              <a:t>Birkaç yakın geçişten sonra güneş rüzgarı etkisiyle  ergeç “yanarak” yok olur.</a:t>
            </a:r>
            <a:r>
              <a:rPr kumimoji="1" lang="tr-TR" altLang="tr-TR" sz="320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9" name="Picture 9" descr="Fig12_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381000"/>
            <a:ext cx="8129588" cy="6096000"/>
          </a:xfrm>
          <a:prstGeom prst="rect">
            <a:avLst/>
          </a:prstGeom>
          <a:noFill/>
          <a:extLst>
            <a:ext uri="{909E8E84-426E-40DD-AFC4-6F175D3DCCD1}">
              <a14:hiddenFill xmlns:a14="http://schemas.microsoft.com/office/drawing/2010/main">
                <a:solidFill>
                  <a:srgbClr val="FFFFFF"/>
                </a:solidFill>
              </a14:hiddenFill>
            </a:ext>
          </a:extLst>
        </p:spPr>
      </p:pic>
      <p:sp>
        <p:nvSpPr>
          <p:cNvPr id="138248" name="Text Box 8"/>
          <p:cNvSpPr txBox="1">
            <a:spLocks noChangeArrowheads="1"/>
          </p:cNvSpPr>
          <p:nvPr/>
        </p:nvSpPr>
        <p:spPr bwMode="auto">
          <a:xfrm>
            <a:off x="611188" y="4075113"/>
            <a:ext cx="8050212" cy="488950"/>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12700">
                <a:solidFill>
                  <a:srgbClr val="CCECFF"/>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wrap="none" lIns="91427" tIns="45714" rIns="91427" bIns="45714">
            <a:spAutoFit/>
          </a:bodyPr>
          <a:lstStyle/>
          <a:p>
            <a:pPr algn="ctr" eaLnBrk="0" hangingPunct="0"/>
            <a:r>
              <a:rPr lang="tr-TR" altLang="tr-TR" sz="2600">
                <a:solidFill>
                  <a:schemeClr val="accent1"/>
                </a:solidFill>
                <a:latin typeface="Times New Roman" panose="02020603050405020304" pitchFamily="18" charset="0"/>
                <a:cs typeface="Times New Roman" panose="02020603050405020304" pitchFamily="18" charset="0"/>
              </a:rPr>
              <a:t>HST’nin Shoemaker-Levy 9 görüntüsü (1994 ün ilk yarısı) </a:t>
            </a:r>
            <a:endParaRPr lang="tr-TR" altLang="tr-TR"/>
          </a:p>
        </p:txBody>
      </p:sp>
      <p:sp>
        <p:nvSpPr>
          <p:cNvPr id="138247" name="Line 7"/>
          <p:cNvSpPr>
            <a:spLocks noChangeShapeType="1"/>
          </p:cNvSpPr>
          <p:nvPr/>
        </p:nvSpPr>
        <p:spPr bwMode="auto">
          <a:xfrm>
            <a:off x="1220788" y="1130300"/>
            <a:ext cx="6848475" cy="1223963"/>
          </a:xfrm>
          <a:prstGeom prst="line">
            <a:avLst/>
          </a:prstGeom>
          <a:noFill/>
          <a:ln w="19050">
            <a:solidFill>
              <a:srgbClr val="0000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66"/>
                  </a:outerShdw>
                </a:effectLst>
              </a14:hiddenEffects>
            </a:ext>
          </a:extLst>
        </p:spPr>
        <p:txBody>
          <a:bodyPr wrap="none" anchor="ctr"/>
          <a:lstStyle/>
          <a:p>
            <a:endParaRPr lang="tr-TR"/>
          </a:p>
        </p:txBody>
      </p:sp>
      <p:sp>
        <p:nvSpPr>
          <p:cNvPr id="138246" name="Text Box 6"/>
          <p:cNvSpPr txBox="1">
            <a:spLocks noChangeArrowheads="1"/>
          </p:cNvSpPr>
          <p:nvPr/>
        </p:nvSpPr>
        <p:spPr bwMode="auto">
          <a:xfrm>
            <a:off x="2427288" y="911225"/>
            <a:ext cx="1927225" cy="433388"/>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CCECFF"/>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wrap="none" lIns="81500" tIns="40750" rIns="81500" bIns="40750">
            <a:spAutoFit/>
          </a:bodyPr>
          <a:lstStyle>
            <a:lvl1pPr defTabSz="814388">
              <a:defRPr>
                <a:solidFill>
                  <a:schemeClr val="tx1"/>
                </a:solidFill>
                <a:latin typeface="Arial" panose="020B0604020202020204" pitchFamily="34" charset="0"/>
              </a:defRPr>
            </a:lvl1pPr>
            <a:lvl2pPr marL="407988" defTabSz="814388">
              <a:defRPr>
                <a:solidFill>
                  <a:schemeClr val="tx1"/>
                </a:solidFill>
                <a:latin typeface="Arial" panose="020B0604020202020204" pitchFamily="34" charset="0"/>
              </a:defRPr>
            </a:lvl2pPr>
            <a:lvl3pPr marL="814388" defTabSz="814388">
              <a:defRPr>
                <a:solidFill>
                  <a:schemeClr val="tx1"/>
                </a:solidFill>
                <a:latin typeface="Arial" panose="020B0604020202020204" pitchFamily="34" charset="0"/>
              </a:defRPr>
            </a:lvl3pPr>
            <a:lvl4pPr marL="1222375" defTabSz="814388">
              <a:defRPr>
                <a:solidFill>
                  <a:schemeClr val="tx1"/>
                </a:solidFill>
                <a:latin typeface="Arial" panose="020B0604020202020204" pitchFamily="34" charset="0"/>
              </a:defRPr>
            </a:lvl4pPr>
            <a:lvl5pPr marL="1630363" defTabSz="814388">
              <a:defRPr>
                <a:solidFill>
                  <a:schemeClr val="tx1"/>
                </a:solidFill>
                <a:latin typeface="Arial" panose="020B0604020202020204" pitchFamily="34" charset="0"/>
              </a:defRPr>
            </a:lvl5pPr>
            <a:lvl6pPr marL="2087563" defTabSz="814388" fontAlgn="base">
              <a:spcBef>
                <a:spcPct val="0"/>
              </a:spcBef>
              <a:spcAft>
                <a:spcPct val="0"/>
              </a:spcAft>
              <a:defRPr>
                <a:solidFill>
                  <a:schemeClr val="tx1"/>
                </a:solidFill>
                <a:latin typeface="Arial" panose="020B0604020202020204" pitchFamily="34" charset="0"/>
              </a:defRPr>
            </a:lvl6pPr>
            <a:lvl7pPr marL="2544763" defTabSz="814388" fontAlgn="base">
              <a:spcBef>
                <a:spcPct val="0"/>
              </a:spcBef>
              <a:spcAft>
                <a:spcPct val="0"/>
              </a:spcAft>
              <a:defRPr>
                <a:solidFill>
                  <a:schemeClr val="tx1"/>
                </a:solidFill>
                <a:latin typeface="Arial" panose="020B0604020202020204" pitchFamily="34" charset="0"/>
              </a:defRPr>
            </a:lvl7pPr>
            <a:lvl8pPr marL="3001963" defTabSz="814388" fontAlgn="base">
              <a:spcBef>
                <a:spcPct val="0"/>
              </a:spcBef>
              <a:spcAft>
                <a:spcPct val="0"/>
              </a:spcAft>
              <a:defRPr>
                <a:solidFill>
                  <a:schemeClr val="tx1"/>
                </a:solidFill>
                <a:latin typeface="Arial" panose="020B0604020202020204" pitchFamily="34" charset="0"/>
              </a:defRPr>
            </a:lvl8pPr>
            <a:lvl9pPr marL="3459163" defTabSz="814388" fontAlgn="base">
              <a:spcBef>
                <a:spcPct val="0"/>
              </a:spcBef>
              <a:spcAft>
                <a:spcPct val="0"/>
              </a:spcAft>
              <a:defRPr>
                <a:solidFill>
                  <a:schemeClr val="tx1"/>
                </a:solidFill>
                <a:latin typeface="Arial" panose="020B0604020202020204" pitchFamily="34" charset="0"/>
              </a:defRPr>
            </a:lvl9pPr>
          </a:lstStyle>
          <a:p>
            <a:pPr eaLnBrk="0" hangingPunct="0"/>
            <a:r>
              <a:rPr lang="tr-TR" altLang="tr-TR" sz="2300">
                <a:solidFill>
                  <a:schemeClr val="bg1"/>
                </a:solidFill>
                <a:latin typeface="Times" panose="02020603050405020304" pitchFamily="18" charset="0"/>
                <a:cs typeface="Times New Roman" panose="02020603050405020304" pitchFamily="18" charset="0"/>
              </a:rPr>
              <a:t>1,000,000 km</a:t>
            </a:r>
            <a:endParaRPr lang="tr-TR" altLang="tr-TR"/>
          </a:p>
        </p:txBody>
      </p:sp>
      <p:sp>
        <p:nvSpPr>
          <p:cNvPr id="138245" name="Line 5"/>
          <p:cNvSpPr>
            <a:spLocks noChangeShapeType="1"/>
          </p:cNvSpPr>
          <p:nvPr/>
        </p:nvSpPr>
        <p:spPr bwMode="auto">
          <a:xfrm flipH="1">
            <a:off x="4000500" y="2559050"/>
            <a:ext cx="677863" cy="544513"/>
          </a:xfrm>
          <a:prstGeom prst="line">
            <a:avLst/>
          </a:prstGeom>
          <a:noFill/>
          <a:ln w="12700">
            <a:solidFill>
              <a:srgbClr val="00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66"/>
                  </a:outerShdw>
                </a:effectLst>
              </a14:hiddenEffects>
            </a:ext>
          </a:extLst>
        </p:spPr>
        <p:txBody>
          <a:bodyPr wrap="none" anchor="ctr"/>
          <a:lstStyle/>
          <a:p>
            <a:endParaRPr lang="tr-TR"/>
          </a:p>
        </p:txBody>
      </p:sp>
      <p:sp>
        <p:nvSpPr>
          <p:cNvPr id="138244" name="Text Box 4"/>
          <p:cNvSpPr txBox="1">
            <a:spLocks noChangeArrowheads="1"/>
          </p:cNvSpPr>
          <p:nvPr/>
        </p:nvSpPr>
        <p:spPr bwMode="auto">
          <a:xfrm>
            <a:off x="2970213" y="3225800"/>
            <a:ext cx="2495550" cy="433388"/>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CCECFF"/>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wrap="none" lIns="81500" tIns="40750" rIns="81500" bIns="40750">
            <a:spAutoFit/>
          </a:bodyPr>
          <a:lstStyle>
            <a:lvl1pPr defTabSz="814388">
              <a:defRPr>
                <a:solidFill>
                  <a:schemeClr val="tx1"/>
                </a:solidFill>
                <a:latin typeface="Arial" panose="020B0604020202020204" pitchFamily="34" charset="0"/>
              </a:defRPr>
            </a:lvl1pPr>
            <a:lvl2pPr marL="407988" defTabSz="814388">
              <a:defRPr>
                <a:solidFill>
                  <a:schemeClr val="tx1"/>
                </a:solidFill>
                <a:latin typeface="Arial" panose="020B0604020202020204" pitchFamily="34" charset="0"/>
              </a:defRPr>
            </a:lvl2pPr>
            <a:lvl3pPr marL="814388" defTabSz="814388">
              <a:defRPr>
                <a:solidFill>
                  <a:schemeClr val="tx1"/>
                </a:solidFill>
                <a:latin typeface="Arial" panose="020B0604020202020204" pitchFamily="34" charset="0"/>
              </a:defRPr>
            </a:lvl3pPr>
            <a:lvl4pPr marL="1222375" defTabSz="814388">
              <a:defRPr>
                <a:solidFill>
                  <a:schemeClr val="tx1"/>
                </a:solidFill>
                <a:latin typeface="Arial" panose="020B0604020202020204" pitchFamily="34" charset="0"/>
              </a:defRPr>
            </a:lvl4pPr>
            <a:lvl5pPr marL="1630363" defTabSz="814388">
              <a:defRPr>
                <a:solidFill>
                  <a:schemeClr val="tx1"/>
                </a:solidFill>
                <a:latin typeface="Arial" panose="020B0604020202020204" pitchFamily="34" charset="0"/>
              </a:defRPr>
            </a:lvl5pPr>
            <a:lvl6pPr marL="2087563" defTabSz="814388" fontAlgn="base">
              <a:spcBef>
                <a:spcPct val="0"/>
              </a:spcBef>
              <a:spcAft>
                <a:spcPct val="0"/>
              </a:spcAft>
              <a:defRPr>
                <a:solidFill>
                  <a:schemeClr val="tx1"/>
                </a:solidFill>
                <a:latin typeface="Arial" panose="020B0604020202020204" pitchFamily="34" charset="0"/>
              </a:defRPr>
            </a:lvl6pPr>
            <a:lvl7pPr marL="2544763" defTabSz="814388" fontAlgn="base">
              <a:spcBef>
                <a:spcPct val="0"/>
              </a:spcBef>
              <a:spcAft>
                <a:spcPct val="0"/>
              </a:spcAft>
              <a:defRPr>
                <a:solidFill>
                  <a:schemeClr val="tx1"/>
                </a:solidFill>
                <a:latin typeface="Arial" panose="020B0604020202020204" pitchFamily="34" charset="0"/>
              </a:defRPr>
            </a:lvl7pPr>
            <a:lvl8pPr marL="3001963" defTabSz="814388" fontAlgn="base">
              <a:spcBef>
                <a:spcPct val="0"/>
              </a:spcBef>
              <a:spcAft>
                <a:spcPct val="0"/>
              </a:spcAft>
              <a:defRPr>
                <a:solidFill>
                  <a:schemeClr val="tx1"/>
                </a:solidFill>
                <a:latin typeface="Arial" panose="020B0604020202020204" pitchFamily="34" charset="0"/>
              </a:defRPr>
            </a:lvl8pPr>
            <a:lvl9pPr marL="3459163" defTabSz="814388" fontAlgn="base">
              <a:spcBef>
                <a:spcPct val="0"/>
              </a:spcBef>
              <a:spcAft>
                <a:spcPct val="0"/>
              </a:spcAft>
              <a:defRPr>
                <a:solidFill>
                  <a:schemeClr val="tx1"/>
                </a:solidFill>
                <a:latin typeface="Arial" panose="020B0604020202020204" pitchFamily="34" charset="0"/>
              </a:defRPr>
            </a:lvl9pPr>
          </a:lstStyle>
          <a:p>
            <a:pPr eaLnBrk="0" hangingPunct="0"/>
            <a:r>
              <a:rPr lang="tr-TR" altLang="tr-TR" sz="2300">
                <a:solidFill>
                  <a:schemeClr val="bg1"/>
                </a:solidFill>
                <a:latin typeface="Times" panose="02020603050405020304" pitchFamily="18" charset="0"/>
                <a:cs typeface="Times New Roman" panose="02020603050405020304" pitchFamily="18" charset="0"/>
              </a:rPr>
              <a:t>Güneş doğrultusu </a:t>
            </a:r>
            <a:endParaRPr lang="tr-TR" altLang="tr-TR"/>
          </a:p>
        </p:txBody>
      </p:sp>
      <p:sp>
        <p:nvSpPr>
          <p:cNvPr id="138243" name="Text Box 3"/>
          <p:cNvSpPr txBox="1">
            <a:spLocks noChangeArrowheads="1"/>
          </p:cNvSpPr>
          <p:nvPr/>
        </p:nvSpPr>
        <p:spPr bwMode="auto">
          <a:xfrm>
            <a:off x="5764213" y="1538288"/>
            <a:ext cx="1763712" cy="701675"/>
          </a:xfrm>
          <a:prstGeom prst="rect">
            <a:avLst/>
          </a:prstGeom>
          <a:noFill/>
          <a:ln w="9525">
            <a:solidFill>
              <a:srgbClr val="0000CC"/>
            </a:solidFill>
            <a:miter lim="800000"/>
            <a:headEnd/>
            <a:tailEnd/>
          </a:ln>
          <a:effectLst/>
          <a:extLst>
            <a:ext uri="{909E8E84-426E-40DD-AFC4-6F175D3DCCD1}">
              <a14:hiddenFill xmlns:a14="http://schemas.microsoft.com/office/drawing/2010/main">
                <a:solidFill>
                  <a:srgbClr val="CC99FF"/>
                </a:solidFill>
              </a14:hiddenFill>
            </a:ext>
            <a:ext uri="{AF507438-7753-43E0-B8FC-AC1667EBCBE1}">
              <a14:hiddenEffects xmlns:a14="http://schemas.microsoft.com/office/drawing/2010/main">
                <a:effectLst>
                  <a:outerShdw dist="35921" dir="2700000" algn="ctr" rotWithShape="0">
                    <a:srgbClr val="000066"/>
                  </a:outerShdw>
                </a:effectLst>
              </a14:hiddenEffects>
            </a:ext>
          </a:extLst>
        </p:spPr>
        <p:txBody>
          <a:bodyPr lIns="81500" tIns="40750" rIns="81500" bIns="40750">
            <a:spAutoFit/>
          </a:bodyPr>
          <a:lstStyle>
            <a:lvl1pPr defTabSz="814388">
              <a:defRPr>
                <a:solidFill>
                  <a:schemeClr val="tx1"/>
                </a:solidFill>
                <a:latin typeface="Arial" panose="020B0604020202020204" pitchFamily="34" charset="0"/>
              </a:defRPr>
            </a:lvl1pPr>
            <a:lvl2pPr marL="407988" defTabSz="814388">
              <a:defRPr>
                <a:solidFill>
                  <a:schemeClr val="tx1"/>
                </a:solidFill>
                <a:latin typeface="Arial" panose="020B0604020202020204" pitchFamily="34" charset="0"/>
              </a:defRPr>
            </a:lvl2pPr>
            <a:lvl3pPr marL="814388" defTabSz="814388">
              <a:defRPr>
                <a:solidFill>
                  <a:schemeClr val="tx1"/>
                </a:solidFill>
                <a:latin typeface="Arial" panose="020B0604020202020204" pitchFamily="34" charset="0"/>
              </a:defRPr>
            </a:lvl3pPr>
            <a:lvl4pPr marL="1222375" defTabSz="814388">
              <a:defRPr>
                <a:solidFill>
                  <a:schemeClr val="tx1"/>
                </a:solidFill>
                <a:latin typeface="Arial" panose="020B0604020202020204" pitchFamily="34" charset="0"/>
              </a:defRPr>
            </a:lvl4pPr>
            <a:lvl5pPr marL="1630363" defTabSz="814388">
              <a:defRPr>
                <a:solidFill>
                  <a:schemeClr val="tx1"/>
                </a:solidFill>
                <a:latin typeface="Arial" panose="020B0604020202020204" pitchFamily="34" charset="0"/>
              </a:defRPr>
            </a:lvl5pPr>
            <a:lvl6pPr marL="2087563" defTabSz="814388" fontAlgn="base">
              <a:spcBef>
                <a:spcPct val="0"/>
              </a:spcBef>
              <a:spcAft>
                <a:spcPct val="0"/>
              </a:spcAft>
              <a:defRPr>
                <a:solidFill>
                  <a:schemeClr val="tx1"/>
                </a:solidFill>
                <a:latin typeface="Arial" panose="020B0604020202020204" pitchFamily="34" charset="0"/>
              </a:defRPr>
            </a:lvl6pPr>
            <a:lvl7pPr marL="2544763" defTabSz="814388" fontAlgn="base">
              <a:spcBef>
                <a:spcPct val="0"/>
              </a:spcBef>
              <a:spcAft>
                <a:spcPct val="0"/>
              </a:spcAft>
              <a:defRPr>
                <a:solidFill>
                  <a:schemeClr val="tx1"/>
                </a:solidFill>
                <a:latin typeface="Arial" panose="020B0604020202020204" pitchFamily="34" charset="0"/>
              </a:defRPr>
            </a:lvl7pPr>
            <a:lvl8pPr marL="3001963" defTabSz="814388" fontAlgn="base">
              <a:spcBef>
                <a:spcPct val="0"/>
              </a:spcBef>
              <a:spcAft>
                <a:spcPct val="0"/>
              </a:spcAft>
              <a:defRPr>
                <a:solidFill>
                  <a:schemeClr val="tx1"/>
                </a:solidFill>
                <a:latin typeface="Arial" panose="020B0604020202020204" pitchFamily="34" charset="0"/>
              </a:defRPr>
            </a:lvl8pPr>
            <a:lvl9pPr marL="3459163" defTabSz="814388" fontAlgn="base">
              <a:spcBef>
                <a:spcPct val="0"/>
              </a:spcBef>
              <a:spcAft>
                <a:spcPct val="0"/>
              </a:spcAft>
              <a:defRPr>
                <a:solidFill>
                  <a:schemeClr val="tx1"/>
                </a:solidFill>
                <a:latin typeface="Arial" panose="020B0604020202020204" pitchFamily="34" charset="0"/>
              </a:defRPr>
            </a:lvl9pPr>
          </a:lstStyle>
          <a:p>
            <a:pPr algn="ctr" eaLnBrk="0" hangingPunct="0">
              <a:spcBef>
                <a:spcPct val="50000"/>
              </a:spcBef>
            </a:pPr>
            <a:r>
              <a:rPr lang="tr-TR" altLang="tr-TR" sz="2000" i="1">
                <a:solidFill>
                  <a:schemeClr val="bg1"/>
                </a:solidFill>
                <a:latin typeface="Times" panose="02020603050405020304" pitchFamily="18" charset="0"/>
                <a:cs typeface="Times New Roman" panose="02020603050405020304" pitchFamily="18" charset="0"/>
              </a:rPr>
              <a:t>Enbüyük parça </a:t>
            </a:r>
            <a:endParaRPr lang="tr-TR" altLang="tr-TR"/>
          </a:p>
        </p:txBody>
      </p:sp>
      <p:sp>
        <p:nvSpPr>
          <p:cNvPr id="138242" name="Line 2"/>
          <p:cNvSpPr>
            <a:spLocks noChangeShapeType="1"/>
          </p:cNvSpPr>
          <p:nvPr/>
        </p:nvSpPr>
        <p:spPr bwMode="auto">
          <a:xfrm flipH="1">
            <a:off x="6170613" y="1946275"/>
            <a:ext cx="677862" cy="407988"/>
          </a:xfrm>
          <a:prstGeom prst="line">
            <a:avLst/>
          </a:prstGeom>
          <a:noFill/>
          <a:ln w="9525">
            <a:solidFill>
              <a:srgbClr val="0000CC"/>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66"/>
                  </a:outerShdw>
                </a:effectLst>
              </a14:hiddenEffects>
            </a:ext>
          </a:extLst>
        </p:spPr>
        <p:txBody>
          <a:bodyPr wrap="none" anchor="ctr"/>
          <a:lstStyle/>
          <a:p>
            <a:endParaRPr lang="tr-T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51" name="Rectangle 7"/>
          <p:cNvSpPr>
            <a:spLocks noChangeArrowheads="1"/>
          </p:cNvSpPr>
          <p:nvPr/>
        </p:nvSpPr>
        <p:spPr bwMode="auto">
          <a:xfrm>
            <a:off x="250825" y="260350"/>
            <a:ext cx="8713788" cy="720725"/>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CCECFF"/>
                </a:solidFill>
                <a:miter lim="800000"/>
                <a:headEnd/>
                <a:tailEnd/>
              </a14:hiddenLine>
            </a:ext>
          </a:extLst>
        </p:spPr>
        <p:txBody>
          <a:bodyPr lIns="81500" tIns="40750" rIns="81500" bIns="40750" anchor="b"/>
          <a:lstStyle>
            <a:lvl1pPr algn="ctr" defTabSz="814388">
              <a:defRPr sz="4400">
                <a:solidFill>
                  <a:schemeClr val="tx2"/>
                </a:solidFill>
                <a:latin typeface="Arial" panose="020B0604020202020204" pitchFamily="34" charset="0"/>
              </a:defRPr>
            </a:lvl1pPr>
            <a:lvl2pPr algn="ctr" defTabSz="814388">
              <a:defRPr sz="4400">
                <a:solidFill>
                  <a:schemeClr val="tx2"/>
                </a:solidFill>
                <a:latin typeface="Arial" panose="020B0604020202020204" pitchFamily="34" charset="0"/>
              </a:defRPr>
            </a:lvl2pPr>
            <a:lvl3pPr algn="ctr" defTabSz="814388">
              <a:defRPr sz="4400">
                <a:solidFill>
                  <a:schemeClr val="tx2"/>
                </a:solidFill>
                <a:latin typeface="Arial" panose="020B0604020202020204" pitchFamily="34" charset="0"/>
              </a:defRPr>
            </a:lvl3pPr>
            <a:lvl4pPr algn="ctr" defTabSz="814388">
              <a:defRPr sz="4400">
                <a:solidFill>
                  <a:schemeClr val="tx2"/>
                </a:solidFill>
                <a:latin typeface="Arial" panose="020B0604020202020204" pitchFamily="34" charset="0"/>
              </a:defRPr>
            </a:lvl4pPr>
            <a:lvl5pPr algn="ctr" defTabSz="814388">
              <a:defRPr sz="4400">
                <a:solidFill>
                  <a:schemeClr val="tx2"/>
                </a:solidFill>
                <a:latin typeface="Arial" panose="020B0604020202020204" pitchFamily="34" charset="0"/>
              </a:defRPr>
            </a:lvl5pPr>
            <a:lvl6pPr marL="457200" algn="ctr" defTabSz="814388" fontAlgn="base">
              <a:spcBef>
                <a:spcPct val="0"/>
              </a:spcBef>
              <a:spcAft>
                <a:spcPct val="0"/>
              </a:spcAft>
              <a:defRPr sz="4400">
                <a:solidFill>
                  <a:schemeClr val="tx2"/>
                </a:solidFill>
                <a:latin typeface="Arial" panose="020B0604020202020204" pitchFamily="34" charset="0"/>
              </a:defRPr>
            </a:lvl6pPr>
            <a:lvl7pPr marL="914400" algn="ctr" defTabSz="814388" fontAlgn="base">
              <a:spcBef>
                <a:spcPct val="0"/>
              </a:spcBef>
              <a:spcAft>
                <a:spcPct val="0"/>
              </a:spcAft>
              <a:defRPr sz="4400">
                <a:solidFill>
                  <a:schemeClr val="tx2"/>
                </a:solidFill>
                <a:latin typeface="Arial" panose="020B0604020202020204" pitchFamily="34" charset="0"/>
              </a:defRPr>
            </a:lvl7pPr>
            <a:lvl8pPr marL="1371600" algn="ctr" defTabSz="814388" fontAlgn="base">
              <a:spcBef>
                <a:spcPct val="0"/>
              </a:spcBef>
              <a:spcAft>
                <a:spcPct val="0"/>
              </a:spcAft>
              <a:defRPr sz="4400">
                <a:solidFill>
                  <a:schemeClr val="tx2"/>
                </a:solidFill>
                <a:latin typeface="Arial" panose="020B0604020202020204" pitchFamily="34" charset="0"/>
              </a:defRPr>
            </a:lvl8pPr>
            <a:lvl9pPr marL="1828800" algn="ctr" defTabSz="814388" fontAlgn="base">
              <a:spcBef>
                <a:spcPct val="0"/>
              </a:spcBef>
              <a:spcAft>
                <a:spcPct val="0"/>
              </a:spcAft>
              <a:defRPr sz="4400">
                <a:solidFill>
                  <a:schemeClr val="tx2"/>
                </a:solidFill>
                <a:latin typeface="Arial" panose="020B0604020202020204" pitchFamily="34" charset="0"/>
              </a:defRPr>
            </a:lvl9pPr>
          </a:lstStyle>
          <a:p>
            <a:pPr eaLnBrk="0" hangingPunct="0"/>
            <a:r>
              <a:rPr kumimoji="1" lang="tr-TR" altLang="tr-TR" sz="4000" b="1">
                <a:solidFill>
                  <a:srgbClr val="3333FF"/>
                </a:solidFill>
                <a:effectLst>
                  <a:outerShdw blurRad="38100" dist="38100" dir="2700000" algn="tl">
                    <a:srgbClr val="C0C0C0"/>
                  </a:outerShdw>
                </a:effectLst>
                <a:latin typeface="Tahoma" panose="020B0604030504040204" pitchFamily="34" charset="0"/>
                <a:cs typeface="Tahoma" panose="020B0604030504040204" pitchFamily="34" charset="0"/>
              </a:rPr>
              <a:t>Küçük cisimlerin karşılaştırılması</a:t>
            </a:r>
            <a:r>
              <a:rPr kumimoji="1" lang="tr-TR" altLang="tr-TR" sz="4300">
                <a:effectLst>
                  <a:outerShdw blurRad="38100" dist="38100" dir="2700000" algn="tl">
                    <a:srgbClr val="C0C0C0"/>
                  </a:outerShdw>
                </a:effectLst>
                <a:latin typeface="Tahoma" panose="020B0604030504040204" pitchFamily="34" charset="0"/>
                <a:cs typeface="Tahoma" panose="020B0604030504040204" pitchFamily="34" charset="0"/>
              </a:rPr>
              <a:t> </a:t>
            </a:r>
            <a:endParaRPr lang="tr-TR" altLang="tr-TR"/>
          </a:p>
        </p:txBody>
      </p:sp>
      <p:sp>
        <p:nvSpPr>
          <p:cNvPr id="134150" name="Text Box 6"/>
          <p:cNvSpPr txBox="1">
            <a:spLocks noChangeArrowheads="1"/>
          </p:cNvSpPr>
          <p:nvPr/>
        </p:nvSpPr>
        <p:spPr bwMode="auto">
          <a:xfrm>
            <a:off x="539750" y="1628775"/>
            <a:ext cx="8331200" cy="488950"/>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12700" cap="sq">
                <a:solidFill>
                  <a:srgbClr val="CCEC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wrap="none">
            <a:spAutoFit/>
          </a:bodyPr>
          <a:lstStyle/>
          <a:p>
            <a:pPr eaLnBrk="0" hangingPunct="0"/>
            <a:r>
              <a:rPr lang="tr-TR" altLang="tr-TR" sz="2600" b="1" u="sng">
                <a:solidFill>
                  <a:schemeClr val="tx2"/>
                </a:solidFill>
                <a:latin typeface="Times New Roman" panose="02020603050405020304" pitchFamily="18" charset="0"/>
                <a:cs typeface="Times New Roman" panose="02020603050405020304" pitchFamily="18" charset="0"/>
              </a:rPr>
              <a:t>Özellik             ___   Asteroidler           _Kuyrukluyıldızlar </a:t>
            </a:r>
            <a:endParaRPr lang="tr-TR" altLang="tr-TR"/>
          </a:p>
        </p:txBody>
      </p:sp>
      <p:sp>
        <p:nvSpPr>
          <p:cNvPr id="134149" name="Text Box 5"/>
          <p:cNvSpPr txBox="1">
            <a:spLocks noChangeArrowheads="1"/>
          </p:cNvSpPr>
          <p:nvPr/>
        </p:nvSpPr>
        <p:spPr bwMode="auto">
          <a:xfrm>
            <a:off x="684213" y="2276475"/>
            <a:ext cx="7985125" cy="885825"/>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12700" cap="sq">
                <a:solidFill>
                  <a:srgbClr val="CCEC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a:spAutoFit/>
          </a:bodyPr>
          <a:lstStyle/>
          <a:p>
            <a:pPr eaLnBrk="0" hangingPunct="0"/>
            <a:r>
              <a:rPr lang="tr-TR" altLang="tr-TR" sz="2600">
                <a:latin typeface="Times New Roman" panose="02020603050405020304" pitchFamily="18" charset="0"/>
                <a:cs typeface="Times New Roman" panose="02020603050405020304" pitchFamily="18" charset="0"/>
              </a:rPr>
              <a:t>Yörünge		Dairesel ve 		       Oldukça </a:t>
            </a:r>
          </a:p>
          <a:p>
            <a:pPr eaLnBrk="0" hangingPunct="0"/>
            <a:r>
              <a:rPr lang="tr-TR" altLang="tr-TR" sz="2600">
                <a:latin typeface="Times New Roman" panose="02020603050405020304" pitchFamily="18" charset="0"/>
                <a:cs typeface="Times New Roman" panose="02020603050405020304" pitchFamily="18" charset="0"/>
              </a:rPr>
              <a:t> biçimi		   eliptik		        eliptik </a:t>
            </a:r>
            <a:endParaRPr lang="tr-TR" altLang="tr-TR"/>
          </a:p>
        </p:txBody>
      </p:sp>
      <p:sp>
        <p:nvSpPr>
          <p:cNvPr id="134148" name="Text Box 4"/>
          <p:cNvSpPr txBox="1">
            <a:spLocks noChangeArrowheads="1"/>
          </p:cNvSpPr>
          <p:nvPr/>
        </p:nvSpPr>
        <p:spPr bwMode="auto">
          <a:xfrm>
            <a:off x="611188" y="3357563"/>
            <a:ext cx="7402512" cy="885825"/>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12700" cap="sq">
                <a:solidFill>
                  <a:srgbClr val="CCEC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wrap="none">
            <a:spAutoFit/>
          </a:bodyPr>
          <a:lstStyle/>
          <a:p>
            <a:pPr eaLnBrk="0" hangingPunct="0"/>
            <a:r>
              <a:rPr lang="tr-TR" altLang="tr-TR" sz="2600">
                <a:latin typeface="Times New Roman" panose="02020603050405020304" pitchFamily="18" charset="0"/>
                <a:cs typeface="Times New Roman" panose="02020603050405020304" pitchFamily="18" charset="0"/>
              </a:rPr>
              <a:t>Boyut			0.5 km ile 		Çekirdekleri </a:t>
            </a:r>
          </a:p>
          <a:p>
            <a:pPr eaLnBrk="0" hangingPunct="0"/>
            <a:r>
              <a:rPr lang="tr-TR" altLang="tr-TR" sz="2600">
                <a:latin typeface="Times New Roman" panose="02020603050405020304" pitchFamily="18" charset="0"/>
                <a:cs typeface="Times New Roman" panose="02020603050405020304" pitchFamily="18" charset="0"/>
              </a:rPr>
              <a:t>			625 km		1 ile 10 km</a:t>
            </a:r>
            <a:endParaRPr lang="tr-TR" altLang="tr-TR"/>
          </a:p>
        </p:txBody>
      </p:sp>
      <p:sp>
        <p:nvSpPr>
          <p:cNvPr id="134147" name="Text Box 3"/>
          <p:cNvSpPr txBox="1">
            <a:spLocks noChangeArrowheads="1"/>
          </p:cNvSpPr>
          <p:nvPr/>
        </p:nvSpPr>
        <p:spPr bwMode="auto">
          <a:xfrm>
            <a:off x="406400" y="4433888"/>
            <a:ext cx="7548563" cy="885825"/>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12700" cap="sq">
                <a:solidFill>
                  <a:srgbClr val="CCEC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wrap="none">
            <a:spAutoFit/>
          </a:bodyPr>
          <a:lstStyle/>
          <a:p>
            <a:pPr eaLnBrk="0" hangingPunct="0"/>
            <a:r>
              <a:rPr lang="tr-TR" altLang="tr-TR" sz="2600">
                <a:solidFill>
                  <a:srgbClr val="FFFFFF"/>
                </a:solidFill>
                <a:latin typeface="Times New Roman" panose="02020603050405020304" pitchFamily="18" charset="0"/>
                <a:cs typeface="Times New Roman" panose="02020603050405020304" pitchFamily="18" charset="0"/>
              </a:rPr>
              <a:t>Bileşimleri		Demir veya		  Buz ve kaya </a:t>
            </a:r>
            <a:endParaRPr lang="tr-TR" altLang="tr-TR" sz="2600">
              <a:latin typeface="Times New Roman" panose="02020603050405020304" pitchFamily="18" charset="0"/>
              <a:cs typeface="Times New Roman" panose="02020603050405020304" pitchFamily="18" charset="0"/>
            </a:endParaRPr>
          </a:p>
          <a:p>
            <a:pPr eaLnBrk="0" hangingPunct="0"/>
            <a:r>
              <a:rPr lang="tr-TR" altLang="tr-TR" sz="2600">
                <a:solidFill>
                  <a:srgbClr val="FFFFFF"/>
                </a:solidFill>
                <a:latin typeface="Times New Roman" panose="02020603050405020304" pitchFamily="18" charset="0"/>
                <a:cs typeface="Times New Roman" panose="02020603050405020304" pitchFamily="18" charset="0"/>
              </a:rPr>
              <a:t>			kaya </a:t>
            </a:r>
            <a:endParaRPr lang="tr-TR" altLang="tr-TR"/>
          </a:p>
        </p:txBody>
      </p:sp>
      <p:sp>
        <p:nvSpPr>
          <p:cNvPr id="134146" name="Text Box 2"/>
          <p:cNvSpPr txBox="1">
            <a:spLocks noChangeArrowheads="1"/>
          </p:cNvSpPr>
          <p:nvPr/>
        </p:nvSpPr>
        <p:spPr bwMode="auto">
          <a:xfrm>
            <a:off x="539750" y="5300663"/>
            <a:ext cx="7721600" cy="885825"/>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12700" cap="sq">
                <a:solidFill>
                  <a:srgbClr val="CCEC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wrap="none">
            <a:spAutoFit/>
          </a:bodyPr>
          <a:lstStyle/>
          <a:p>
            <a:pPr eaLnBrk="0" hangingPunct="0"/>
            <a:r>
              <a:rPr lang="tr-TR" altLang="tr-TR" sz="2600">
                <a:latin typeface="Times New Roman" panose="02020603050405020304" pitchFamily="18" charset="0"/>
                <a:cs typeface="Times New Roman" panose="02020603050405020304" pitchFamily="18" charset="0"/>
              </a:rPr>
              <a:t>İsimlendirme ?	Keşfeden		Daha sonradan </a:t>
            </a:r>
          </a:p>
          <a:p>
            <a:pPr eaLnBrk="0" hangingPunct="0"/>
            <a:r>
              <a:rPr lang="tr-TR" altLang="tr-TR" sz="2600">
                <a:latin typeface="Times New Roman" panose="02020603050405020304" pitchFamily="18" charset="0"/>
                <a:cs typeface="Times New Roman" panose="02020603050405020304" pitchFamily="18" charset="0"/>
              </a:rPr>
              <a:t>			tarafından		</a:t>
            </a:r>
            <a:endParaRPr lang="tr-TR" altLang="tr-TR"/>
          </a:p>
        </p:txBody>
      </p:sp>
      <p:sp>
        <p:nvSpPr>
          <p:cNvPr id="134153" name="Rectangle 9"/>
          <p:cNvSpPr>
            <a:spLocks noChangeArrowheads="1"/>
          </p:cNvSpPr>
          <p:nvPr/>
        </p:nvSpPr>
        <p:spPr bwMode="auto">
          <a:xfrm>
            <a:off x="1019175" y="2979738"/>
            <a:ext cx="7105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tr-TR" altLang="tr-TR">
                <a:solidFill>
                  <a:srgbClr val="FFFFFF"/>
                </a:solidFill>
              </a:rPr>
              <a:t>Bileşimleri		Demir veya		  Buz ve kaya </a:t>
            </a:r>
            <a:endParaRPr lang="tr-TR" altLang="tr-TR"/>
          </a:p>
          <a:p>
            <a:pPr eaLnBrk="0" hangingPunct="0"/>
            <a:endParaRPr lang="tr-TR" altLang="tr-TR"/>
          </a:p>
        </p:txBody>
      </p:sp>
      <p:sp>
        <p:nvSpPr>
          <p:cNvPr id="134154" name="Rectangle 10"/>
          <p:cNvSpPr>
            <a:spLocks noChangeArrowheads="1"/>
          </p:cNvSpPr>
          <p:nvPr/>
        </p:nvSpPr>
        <p:spPr bwMode="auto">
          <a:xfrm>
            <a:off x="1019175" y="3513138"/>
            <a:ext cx="340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tr-TR" altLang="tr-TR">
                <a:solidFill>
                  <a:srgbClr val="FFFFFF"/>
                </a:solidFill>
              </a:rPr>
              <a:t>			kaya</a:t>
            </a:r>
            <a:endParaRPr lang="tr-TR" altLang="tr-TR"/>
          </a:p>
        </p:txBody>
      </p:sp>
      <p:sp>
        <p:nvSpPr>
          <p:cNvPr id="134155" name="Rectangle 11"/>
          <p:cNvSpPr>
            <a:spLocks noChangeArrowheads="1"/>
          </p:cNvSpPr>
          <p:nvPr/>
        </p:nvSpPr>
        <p:spPr bwMode="auto">
          <a:xfrm>
            <a:off x="611188" y="4365625"/>
            <a:ext cx="77041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tr-TR" altLang="tr-TR" sz="2400"/>
              <a:t>Bileşimleri		Demir veya		  Buz ve kaya </a:t>
            </a:r>
          </a:p>
          <a:p>
            <a:pPr eaLnBrk="0" hangingPunct="0"/>
            <a:r>
              <a:rPr lang="tr-TR" altLang="tr-TR" sz="2400"/>
              <a:t>			    kaya</a:t>
            </a:r>
          </a:p>
        </p:txBody>
      </p:sp>
      <p:sp>
        <p:nvSpPr>
          <p:cNvPr id="134156" name="Rectangle 12"/>
          <p:cNvSpPr>
            <a:spLocks noChangeArrowheads="1"/>
          </p:cNvSpPr>
          <p:nvPr/>
        </p:nvSpPr>
        <p:spPr bwMode="auto">
          <a:xfrm>
            <a:off x="1019175" y="3513138"/>
            <a:ext cx="340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tr-TR" altLang="tr-TR">
                <a:solidFill>
                  <a:srgbClr val="FFFFFF"/>
                </a:solidFill>
              </a:rPr>
              <a:t>			kaya</a:t>
            </a:r>
            <a:endParaRPr lang="tr-TR" altLang="tr-T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ChangeArrowheads="1"/>
          </p:cNvSpPr>
          <p:nvPr/>
        </p:nvSpPr>
        <p:spPr bwMode="auto">
          <a:xfrm>
            <a:off x="1112838" y="1196975"/>
            <a:ext cx="6918325" cy="1249363"/>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CCECFF"/>
                </a:solidFill>
                <a:miter lim="800000"/>
                <a:headEnd/>
                <a:tailEnd/>
              </a14:hiddenLine>
            </a:ext>
          </a:extLst>
        </p:spPr>
        <p:txBody>
          <a:bodyPr lIns="81500" tIns="40750" rIns="81500" bIns="40750" anchor="b"/>
          <a:lstStyle>
            <a:lvl1pPr algn="ctr" defTabSz="814388">
              <a:defRPr sz="4400">
                <a:solidFill>
                  <a:schemeClr val="tx2"/>
                </a:solidFill>
                <a:latin typeface="Arial" panose="020B0604020202020204" pitchFamily="34" charset="0"/>
              </a:defRPr>
            </a:lvl1pPr>
            <a:lvl2pPr algn="ctr" defTabSz="814388">
              <a:defRPr sz="4400">
                <a:solidFill>
                  <a:schemeClr val="tx2"/>
                </a:solidFill>
                <a:latin typeface="Arial" panose="020B0604020202020204" pitchFamily="34" charset="0"/>
              </a:defRPr>
            </a:lvl2pPr>
            <a:lvl3pPr algn="ctr" defTabSz="814388">
              <a:defRPr sz="4400">
                <a:solidFill>
                  <a:schemeClr val="tx2"/>
                </a:solidFill>
                <a:latin typeface="Arial" panose="020B0604020202020204" pitchFamily="34" charset="0"/>
              </a:defRPr>
            </a:lvl3pPr>
            <a:lvl4pPr algn="ctr" defTabSz="814388">
              <a:defRPr sz="4400">
                <a:solidFill>
                  <a:schemeClr val="tx2"/>
                </a:solidFill>
                <a:latin typeface="Arial" panose="020B0604020202020204" pitchFamily="34" charset="0"/>
              </a:defRPr>
            </a:lvl4pPr>
            <a:lvl5pPr algn="ctr" defTabSz="814388">
              <a:defRPr sz="4400">
                <a:solidFill>
                  <a:schemeClr val="tx2"/>
                </a:solidFill>
                <a:latin typeface="Arial" panose="020B0604020202020204" pitchFamily="34" charset="0"/>
              </a:defRPr>
            </a:lvl5pPr>
            <a:lvl6pPr marL="457200" algn="ctr" defTabSz="814388" fontAlgn="base">
              <a:spcBef>
                <a:spcPct val="0"/>
              </a:spcBef>
              <a:spcAft>
                <a:spcPct val="0"/>
              </a:spcAft>
              <a:defRPr sz="4400">
                <a:solidFill>
                  <a:schemeClr val="tx2"/>
                </a:solidFill>
                <a:latin typeface="Arial" panose="020B0604020202020204" pitchFamily="34" charset="0"/>
              </a:defRPr>
            </a:lvl6pPr>
            <a:lvl7pPr marL="914400" algn="ctr" defTabSz="814388" fontAlgn="base">
              <a:spcBef>
                <a:spcPct val="0"/>
              </a:spcBef>
              <a:spcAft>
                <a:spcPct val="0"/>
              </a:spcAft>
              <a:defRPr sz="4400">
                <a:solidFill>
                  <a:schemeClr val="tx2"/>
                </a:solidFill>
                <a:latin typeface="Arial" panose="020B0604020202020204" pitchFamily="34" charset="0"/>
              </a:defRPr>
            </a:lvl7pPr>
            <a:lvl8pPr marL="1371600" algn="ctr" defTabSz="814388" fontAlgn="base">
              <a:spcBef>
                <a:spcPct val="0"/>
              </a:spcBef>
              <a:spcAft>
                <a:spcPct val="0"/>
              </a:spcAft>
              <a:defRPr sz="4400">
                <a:solidFill>
                  <a:schemeClr val="tx2"/>
                </a:solidFill>
                <a:latin typeface="Arial" panose="020B0604020202020204" pitchFamily="34" charset="0"/>
              </a:defRPr>
            </a:lvl8pPr>
            <a:lvl9pPr marL="1828800" algn="ctr" defTabSz="814388" fontAlgn="base">
              <a:spcBef>
                <a:spcPct val="0"/>
              </a:spcBef>
              <a:spcAft>
                <a:spcPct val="0"/>
              </a:spcAft>
              <a:defRPr sz="4400">
                <a:solidFill>
                  <a:schemeClr val="tx2"/>
                </a:solidFill>
                <a:latin typeface="Arial" panose="020B0604020202020204" pitchFamily="34" charset="0"/>
              </a:defRPr>
            </a:lvl9pPr>
          </a:lstStyle>
          <a:p>
            <a:pPr eaLnBrk="0" hangingPunct="0"/>
            <a:r>
              <a:rPr kumimoji="1" lang="tr-TR" altLang="tr-TR" sz="4300">
                <a:solidFill>
                  <a:srgbClr val="3333FF"/>
                </a:solidFill>
                <a:effectLst>
                  <a:outerShdw blurRad="38100" dist="38100" dir="2700000" algn="tl">
                    <a:srgbClr val="C0C0C0"/>
                  </a:outerShdw>
                </a:effectLst>
                <a:latin typeface="Tahoma" panose="020B0604030504040204" pitchFamily="34" charset="0"/>
                <a:cs typeface="Tahoma" panose="020B0604030504040204" pitchFamily="34" charset="0"/>
              </a:rPr>
              <a:t>Gezegenlerarası küçük parçacıklar</a:t>
            </a:r>
            <a:r>
              <a:rPr kumimoji="1" lang="tr-TR" altLang="tr-TR" sz="4300">
                <a:effectLst>
                  <a:outerShdw blurRad="38100" dist="38100" dir="2700000" algn="tl">
                    <a:srgbClr val="C0C0C0"/>
                  </a:outerShdw>
                </a:effectLst>
                <a:latin typeface="Tahoma" panose="020B0604030504040204" pitchFamily="34" charset="0"/>
                <a:cs typeface="Tahoma" panose="020B0604030504040204" pitchFamily="34" charset="0"/>
              </a:rPr>
              <a:t> </a:t>
            </a:r>
            <a:endParaRPr lang="tr-TR" altLang="tr-TR"/>
          </a:p>
        </p:txBody>
      </p:sp>
      <p:sp>
        <p:nvSpPr>
          <p:cNvPr id="133122" name="Rectangle 2"/>
          <p:cNvSpPr>
            <a:spLocks noChangeArrowheads="1"/>
          </p:cNvSpPr>
          <p:nvPr/>
        </p:nvSpPr>
        <p:spPr bwMode="auto">
          <a:xfrm>
            <a:off x="1112838" y="3021013"/>
            <a:ext cx="6918325" cy="2451100"/>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CCECFF"/>
                </a:solidFill>
                <a:miter lim="800000"/>
                <a:headEnd/>
                <a:tailEnd/>
              </a14:hiddenLine>
            </a:ext>
          </a:extLst>
        </p:spPr>
        <p:txBody>
          <a:bodyPr lIns="81500" tIns="40750" rIns="81500" bIns="40750"/>
          <a:lstStyle>
            <a:lvl1pPr marL="342900" indent="-342900" defTabSz="814388">
              <a:spcBef>
                <a:spcPct val="20000"/>
              </a:spcBef>
              <a:buChar char="•"/>
              <a:defRPr sz="3200">
                <a:solidFill>
                  <a:schemeClr val="tx1"/>
                </a:solidFill>
                <a:latin typeface="Arial" panose="020B0604020202020204" pitchFamily="34" charset="0"/>
              </a:defRPr>
            </a:lvl1pPr>
            <a:lvl2pPr marL="742950" indent="-285750" defTabSz="814388">
              <a:spcBef>
                <a:spcPct val="20000"/>
              </a:spcBef>
              <a:buChar char="–"/>
              <a:defRPr sz="2800">
                <a:solidFill>
                  <a:schemeClr val="tx1"/>
                </a:solidFill>
                <a:latin typeface="Arial" panose="020B0604020202020204" pitchFamily="34" charset="0"/>
              </a:defRPr>
            </a:lvl2pPr>
            <a:lvl3pPr marL="1143000" indent="-228600" defTabSz="814388">
              <a:spcBef>
                <a:spcPct val="20000"/>
              </a:spcBef>
              <a:buChar char="•"/>
              <a:defRPr sz="2400">
                <a:solidFill>
                  <a:schemeClr val="tx1"/>
                </a:solidFill>
                <a:latin typeface="Arial" panose="020B0604020202020204" pitchFamily="34" charset="0"/>
              </a:defRPr>
            </a:lvl3pPr>
            <a:lvl4pPr marL="1600200" indent="-228600" defTabSz="814388">
              <a:spcBef>
                <a:spcPct val="20000"/>
              </a:spcBef>
              <a:buChar char="–"/>
              <a:defRPr sz="2000">
                <a:solidFill>
                  <a:schemeClr val="tx1"/>
                </a:solidFill>
                <a:latin typeface="Arial" panose="020B0604020202020204" pitchFamily="34" charset="0"/>
              </a:defRPr>
            </a:lvl4pPr>
            <a:lvl5pPr marL="2057400" indent="-228600" defTabSz="814388">
              <a:spcBef>
                <a:spcPct val="20000"/>
              </a:spcBef>
              <a:buChar char="»"/>
              <a:defRPr sz="2000">
                <a:solidFill>
                  <a:schemeClr val="tx1"/>
                </a:solidFill>
                <a:latin typeface="Arial" panose="020B0604020202020204" pitchFamily="34" charset="0"/>
              </a:defRPr>
            </a:lvl5pPr>
            <a:lvl6pPr marL="2514600" indent="-228600" defTabSz="814388" fontAlgn="base">
              <a:spcBef>
                <a:spcPct val="20000"/>
              </a:spcBef>
              <a:spcAft>
                <a:spcPct val="0"/>
              </a:spcAft>
              <a:buChar char="»"/>
              <a:defRPr sz="2000">
                <a:solidFill>
                  <a:schemeClr val="tx1"/>
                </a:solidFill>
                <a:latin typeface="Arial" panose="020B0604020202020204" pitchFamily="34" charset="0"/>
              </a:defRPr>
            </a:lvl6pPr>
            <a:lvl7pPr marL="2971800" indent="-228600" defTabSz="814388" fontAlgn="base">
              <a:spcBef>
                <a:spcPct val="20000"/>
              </a:spcBef>
              <a:spcAft>
                <a:spcPct val="0"/>
              </a:spcAft>
              <a:buChar char="»"/>
              <a:defRPr sz="2000">
                <a:solidFill>
                  <a:schemeClr val="tx1"/>
                </a:solidFill>
                <a:latin typeface="Arial" panose="020B0604020202020204" pitchFamily="34" charset="0"/>
              </a:defRPr>
            </a:lvl7pPr>
            <a:lvl8pPr marL="3429000" indent="-228600" defTabSz="814388" fontAlgn="base">
              <a:spcBef>
                <a:spcPct val="20000"/>
              </a:spcBef>
              <a:spcAft>
                <a:spcPct val="0"/>
              </a:spcAft>
              <a:buChar char="»"/>
              <a:defRPr sz="2000">
                <a:solidFill>
                  <a:schemeClr val="tx1"/>
                </a:solidFill>
                <a:latin typeface="Arial" panose="020B0604020202020204" pitchFamily="34" charset="0"/>
              </a:defRPr>
            </a:lvl8pPr>
            <a:lvl9pPr marL="3886200" indent="-228600" defTabSz="814388" fontAlgn="base">
              <a:spcBef>
                <a:spcPct val="20000"/>
              </a:spcBef>
              <a:spcAft>
                <a:spcPct val="0"/>
              </a:spcAft>
              <a:buChar char="»"/>
              <a:defRPr sz="2000">
                <a:solidFill>
                  <a:schemeClr val="tx1"/>
                </a:solidFill>
                <a:latin typeface="Arial" panose="020B0604020202020204" pitchFamily="34" charset="0"/>
              </a:defRPr>
            </a:lvl9pPr>
          </a:lstStyle>
          <a:p>
            <a:pPr eaLnBrk="0" hangingPunct="0">
              <a:buClr>
                <a:schemeClr val="folHlink"/>
              </a:buClr>
              <a:buSzPct val="75000"/>
              <a:buFont typeface="Monotype Sorts"/>
              <a:buNone/>
            </a:pPr>
            <a:r>
              <a:rPr kumimoji="1" lang="tr-TR" altLang="tr-TR" sz="2300" b="1">
                <a:solidFill>
                  <a:srgbClr val="FF3300"/>
                </a:solidFill>
                <a:effectLst>
                  <a:outerShdw blurRad="38100" dist="38100" dir="2700000" algn="tl">
                    <a:srgbClr val="C0C0C0"/>
                  </a:outerShdw>
                </a:effectLst>
                <a:latin typeface="Tahoma" panose="020B0604030504040204" pitchFamily="34" charset="0"/>
                <a:cs typeface="Tahoma" panose="020B0604030504040204" pitchFamily="34" charset="0"/>
              </a:rPr>
              <a:t>Meteoroid :</a:t>
            </a:r>
            <a:r>
              <a:rPr kumimoji="1" lang="tr-TR" altLang="tr-TR" sz="2300">
                <a:effectLst>
                  <a:outerShdw blurRad="38100" dist="38100" dir="2700000" algn="tl">
                    <a:srgbClr val="C0C0C0"/>
                  </a:outerShdw>
                </a:effectLst>
                <a:latin typeface="Tahoma" panose="020B0604030504040204" pitchFamily="34" charset="0"/>
                <a:cs typeface="Tahoma" panose="020B0604030504040204" pitchFamily="34" charset="0"/>
              </a:rPr>
              <a:t> Güneş etrafında yörüngede dolanan küçük katı parçalar </a:t>
            </a:r>
            <a:endParaRPr kumimoji="1" lang="tr-TR" altLang="tr-TR">
              <a:effectLst>
                <a:outerShdw blurRad="38100" dist="38100" dir="2700000" algn="tl">
                  <a:srgbClr val="C0C0C0"/>
                </a:outerShdw>
              </a:effectLst>
              <a:latin typeface="Tahoma" panose="020B0604030504040204" pitchFamily="34" charset="0"/>
              <a:cs typeface="Tahoma" panose="020B0604030504040204" pitchFamily="34" charset="0"/>
            </a:endParaRPr>
          </a:p>
          <a:p>
            <a:pPr eaLnBrk="0" hangingPunct="0">
              <a:buClr>
                <a:schemeClr val="folHlink"/>
              </a:buClr>
              <a:buSzPct val="75000"/>
              <a:buFont typeface="Monotype Sorts"/>
              <a:buNone/>
            </a:pPr>
            <a:r>
              <a:rPr kumimoji="1" lang="tr-TR" altLang="tr-TR" sz="2300" b="1">
                <a:solidFill>
                  <a:srgbClr val="FF3300"/>
                </a:solidFill>
                <a:effectLst>
                  <a:outerShdw blurRad="38100" dist="38100" dir="2700000" algn="tl">
                    <a:srgbClr val="C0C0C0"/>
                  </a:outerShdw>
                </a:effectLst>
                <a:latin typeface="Tahoma" panose="020B0604030504040204" pitchFamily="34" charset="0"/>
                <a:cs typeface="Tahoma" panose="020B0604030504040204" pitchFamily="34" charset="0"/>
              </a:rPr>
              <a:t>Meteor :</a:t>
            </a:r>
            <a:r>
              <a:rPr kumimoji="1" lang="tr-TR" altLang="tr-TR" sz="2300">
                <a:effectLst>
                  <a:outerShdw blurRad="38100" dist="38100" dir="2700000" algn="tl">
                    <a:srgbClr val="C0C0C0"/>
                  </a:outerShdw>
                </a:effectLst>
                <a:latin typeface="Tahoma" panose="020B0604030504040204" pitchFamily="34" charset="0"/>
                <a:cs typeface="Tahoma" panose="020B0604030504040204" pitchFamily="34" charset="0"/>
              </a:rPr>
              <a:t> Yer atmosferine girerek yananlar </a:t>
            </a:r>
            <a:endParaRPr kumimoji="1" lang="tr-TR" altLang="tr-TR">
              <a:solidFill>
                <a:schemeClr val="folHlink"/>
              </a:solidFill>
              <a:effectLst>
                <a:outerShdw blurRad="38100" dist="38100" dir="2700000" algn="tl">
                  <a:srgbClr val="C0C0C0"/>
                </a:outerShdw>
              </a:effectLst>
              <a:latin typeface="Monotype Sorts"/>
              <a:cs typeface="Tahoma" panose="020B0604030504040204" pitchFamily="34" charset="0"/>
            </a:endParaRPr>
          </a:p>
          <a:p>
            <a:pPr eaLnBrk="0" hangingPunct="0">
              <a:buClr>
                <a:schemeClr val="folHlink"/>
              </a:buClr>
              <a:buSzPct val="75000"/>
              <a:buFont typeface="Monotype Sorts"/>
              <a:buNone/>
            </a:pPr>
            <a:r>
              <a:rPr kumimoji="1" lang="tr-TR" altLang="tr-TR" sz="2300" b="1">
                <a:solidFill>
                  <a:srgbClr val="FF3300"/>
                </a:solidFill>
                <a:effectLst>
                  <a:outerShdw blurRad="38100" dist="38100" dir="2700000" algn="tl">
                    <a:srgbClr val="C0C0C0"/>
                  </a:outerShdw>
                </a:effectLst>
                <a:latin typeface="Tahoma" panose="020B0604030504040204" pitchFamily="34" charset="0"/>
                <a:cs typeface="Tahoma" panose="020B0604030504040204" pitchFamily="34" charset="0"/>
              </a:rPr>
              <a:t>Meteorit :</a:t>
            </a:r>
            <a:r>
              <a:rPr kumimoji="1" lang="tr-TR" altLang="tr-TR" sz="2300">
                <a:effectLst>
                  <a:outerShdw blurRad="38100" dist="38100" dir="2700000" algn="tl">
                    <a:srgbClr val="C0C0C0"/>
                  </a:outerShdw>
                </a:effectLst>
                <a:latin typeface="Tahoma" panose="020B0604030504040204" pitchFamily="34" charset="0"/>
                <a:cs typeface="Tahoma" panose="020B0604030504040204" pitchFamily="34" charset="0"/>
              </a:rPr>
              <a:t> Bir bölümü atmosferde yandıktan sonra yeryüzüne ulaşabilenler (göktaşı) </a:t>
            </a:r>
            <a:endParaRPr lang="tr-TR" altLang="tr-T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p:cNvSpPr>
            <a:spLocks noChangeArrowheads="1"/>
          </p:cNvSpPr>
          <p:nvPr/>
        </p:nvSpPr>
        <p:spPr bwMode="auto">
          <a:xfrm>
            <a:off x="1325563" y="260350"/>
            <a:ext cx="6918325" cy="792163"/>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CCECFF"/>
                </a:solidFill>
                <a:miter lim="800000"/>
                <a:headEnd/>
                <a:tailEnd/>
              </a14:hiddenLine>
            </a:ext>
          </a:extLst>
        </p:spPr>
        <p:txBody>
          <a:bodyPr lIns="81500" tIns="40750" rIns="81500" bIns="40750" anchor="b"/>
          <a:lstStyle>
            <a:lvl1pPr algn="ctr" defTabSz="814388">
              <a:defRPr sz="4400">
                <a:solidFill>
                  <a:schemeClr val="tx2"/>
                </a:solidFill>
                <a:latin typeface="Arial" panose="020B0604020202020204" pitchFamily="34" charset="0"/>
              </a:defRPr>
            </a:lvl1pPr>
            <a:lvl2pPr algn="ctr" defTabSz="814388">
              <a:defRPr sz="4400">
                <a:solidFill>
                  <a:schemeClr val="tx2"/>
                </a:solidFill>
                <a:latin typeface="Arial" panose="020B0604020202020204" pitchFamily="34" charset="0"/>
              </a:defRPr>
            </a:lvl2pPr>
            <a:lvl3pPr algn="ctr" defTabSz="814388">
              <a:defRPr sz="4400">
                <a:solidFill>
                  <a:schemeClr val="tx2"/>
                </a:solidFill>
                <a:latin typeface="Arial" panose="020B0604020202020204" pitchFamily="34" charset="0"/>
              </a:defRPr>
            </a:lvl3pPr>
            <a:lvl4pPr algn="ctr" defTabSz="814388">
              <a:defRPr sz="4400">
                <a:solidFill>
                  <a:schemeClr val="tx2"/>
                </a:solidFill>
                <a:latin typeface="Arial" panose="020B0604020202020204" pitchFamily="34" charset="0"/>
              </a:defRPr>
            </a:lvl4pPr>
            <a:lvl5pPr algn="ctr" defTabSz="814388">
              <a:defRPr sz="4400">
                <a:solidFill>
                  <a:schemeClr val="tx2"/>
                </a:solidFill>
                <a:latin typeface="Arial" panose="020B0604020202020204" pitchFamily="34" charset="0"/>
              </a:defRPr>
            </a:lvl5pPr>
            <a:lvl6pPr marL="457200" algn="ctr" defTabSz="814388" fontAlgn="base">
              <a:spcBef>
                <a:spcPct val="0"/>
              </a:spcBef>
              <a:spcAft>
                <a:spcPct val="0"/>
              </a:spcAft>
              <a:defRPr sz="4400">
                <a:solidFill>
                  <a:schemeClr val="tx2"/>
                </a:solidFill>
                <a:latin typeface="Arial" panose="020B0604020202020204" pitchFamily="34" charset="0"/>
              </a:defRPr>
            </a:lvl6pPr>
            <a:lvl7pPr marL="914400" algn="ctr" defTabSz="814388" fontAlgn="base">
              <a:spcBef>
                <a:spcPct val="0"/>
              </a:spcBef>
              <a:spcAft>
                <a:spcPct val="0"/>
              </a:spcAft>
              <a:defRPr sz="4400">
                <a:solidFill>
                  <a:schemeClr val="tx2"/>
                </a:solidFill>
                <a:latin typeface="Arial" panose="020B0604020202020204" pitchFamily="34" charset="0"/>
              </a:defRPr>
            </a:lvl7pPr>
            <a:lvl8pPr marL="1371600" algn="ctr" defTabSz="814388" fontAlgn="base">
              <a:spcBef>
                <a:spcPct val="0"/>
              </a:spcBef>
              <a:spcAft>
                <a:spcPct val="0"/>
              </a:spcAft>
              <a:defRPr sz="4400">
                <a:solidFill>
                  <a:schemeClr val="tx2"/>
                </a:solidFill>
                <a:latin typeface="Arial" panose="020B0604020202020204" pitchFamily="34" charset="0"/>
              </a:defRPr>
            </a:lvl8pPr>
            <a:lvl9pPr marL="1828800" algn="ctr" defTabSz="814388" fontAlgn="base">
              <a:spcBef>
                <a:spcPct val="0"/>
              </a:spcBef>
              <a:spcAft>
                <a:spcPct val="0"/>
              </a:spcAft>
              <a:defRPr sz="4400">
                <a:solidFill>
                  <a:schemeClr val="tx2"/>
                </a:solidFill>
                <a:latin typeface="Arial" panose="020B0604020202020204" pitchFamily="34" charset="0"/>
              </a:defRPr>
            </a:lvl9pPr>
          </a:lstStyle>
          <a:p>
            <a:pPr eaLnBrk="0" hangingPunct="0"/>
            <a:r>
              <a:rPr kumimoji="1" lang="tr-TR" altLang="tr-TR" sz="4300" b="1">
                <a:solidFill>
                  <a:srgbClr val="3333FF"/>
                </a:solidFill>
                <a:effectLst>
                  <a:outerShdw blurRad="38100" dist="38100" dir="2700000" algn="tl">
                    <a:srgbClr val="C0C0C0"/>
                  </a:outerShdw>
                </a:effectLst>
                <a:latin typeface="Tahoma" panose="020B0604030504040204" pitchFamily="34" charset="0"/>
                <a:cs typeface="Tahoma" panose="020B0604030504040204" pitchFamily="34" charset="0"/>
              </a:rPr>
              <a:t>Meteor Yağmurları</a:t>
            </a:r>
            <a:r>
              <a:rPr kumimoji="1" lang="tr-TR" altLang="tr-TR" sz="4300">
                <a:effectLst>
                  <a:outerShdw blurRad="38100" dist="38100" dir="2700000" algn="tl">
                    <a:srgbClr val="C0C0C0"/>
                  </a:outerShdw>
                </a:effectLst>
                <a:latin typeface="Tahoma" panose="020B0604030504040204" pitchFamily="34" charset="0"/>
                <a:cs typeface="Tahoma" panose="020B0604030504040204" pitchFamily="34" charset="0"/>
              </a:rPr>
              <a:t> </a:t>
            </a:r>
            <a:endParaRPr lang="tr-TR" altLang="tr-TR"/>
          </a:p>
        </p:txBody>
      </p:sp>
      <p:sp>
        <p:nvSpPr>
          <p:cNvPr id="132098" name="Rectangle 2"/>
          <p:cNvSpPr>
            <a:spLocks noChangeArrowheads="1"/>
          </p:cNvSpPr>
          <p:nvPr/>
        </p:nvSpPr>
        <p:spPr bwMode="auto">
          <a:xfrm>
            <a:off x="1331913" y="1268413"/>
            <a:ext cx="6918325" cy="4465637"/>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CCECFF"/>
                </a:solidFill>
                <a:miter lim="800000"/>
                <a:headEnd/>
                <a:tailEnd/>
              </a14:hiddenLine>
            </a:ext>
          </a:extLst>
        </p:spPr>
        <p:txBody>
          <a:bodyPr lIns="81500" tIns="40750" rIns="81500" bIns="40750"/>
          <a:lstStyle>
            <a:lvl1pPr marL="304800" indent="-304800" defTabSz="814388">
              <a:spcBef>
                <a:spcPct val="20000"/>
              </a:spcBef>
              <a:buChar char="•"/>
              <a:defRPr sz="3200">
                <a:solidFill>
                  <a:schemeClr val="tx1"/>
                </a:solidFill>
                <a:latin typeface="Arial" panose="020B0604020202020204" pitchFamily="34" charset="0"/>
              </a:defRPr>
            </a:lvl1pPr>
            <a:lvl2pPr marL="742950" indent="-323850" defTabSz="814388">
              <a:spcBef>
                <a:spcPct val="20000"/>
              </a:spcBef>
              <a:buChar char="–"/>
              <a:defRPr sz="2800">
                <a:solidFill>
                  <a:schemeClr val="tx1"/>
                </a:solidFill>
                <a:latin typeface="Arial" panose="020B0604020202020204" pitchFamily="34" charset="0"/>
              </a:defRPr>
            </a:lvl2pPr>
            <a:lvl3pPr marL="1017588" indent="-103188" defTabSz="814388">
              <a:spcBef>
                <a:spcPct val="20000"/>
              </a:spcBef>
              <a:buChar char="•"/>
              <a:defRPr sz="2400">
                <a:solidFill>
                  <a:schemeClr val="tx1"/>
                </a:solidFill>
                <a:latin typeface="Arial" panose="020B0604020202020204" pitchFamily="34" charset="0"/>
              </a:defRPr>
            </a:lvl3pPr>
            <a:lvl4pPr marL="1423988" indent="-203200" defTabSz="814388">
              <a:spcBef>
                <a:spcPct val="20000"/>
              </a:spcBef>
              <a:buChar char="–"/>
              <a:defRPr sz="2000">
                <a:solidFill>
                  <a:schemeClr val="tx1"/>
                </a:solidFill>
                <a:latin typeface="Arial" panose="020B0604020202020204" pitchFamily="34" charset="0"/>
              </a:defRPr>
            </a:lvl4pPr>
            <a:lvl5pPr marL="1830388" indent="-203200" defTabSz="814388">
              <a:spcBef>
                <a:spcPct val="20000"/>
              </a:spcBef>
              <a:buChar char="»"/>
              <a:defRPr sz="2000">
                <a:solidFill>
                  <a:schemeClr val="tx1"/>
                </a:solidFill>
                <a:latin typeface="Arial" panose="020B0604020202020204" pitchFamily="34" charset="0"/>
              </a:defRPr>
            </a:lvl5pPr>
            <a:lvl6pPr marL="2287588" indent="-203200" defTabSz="814388" fontAlgn="base">
              <a:spcBef>
                <a:spcPct val="20000"/>
              </a:spcBef>
              <a:spcAft>
                <a:spcPct val="0"/>
              </a:spcAft>
              <a:buChar char="»"/>
              <a:defRPr sz="2000">
                <a:solidFill>
                  <a:schemeClr val="tx1"/>
                </a:solidFill>
                <a:latin typeface="Arial" panose="020B0604020202020204" pitchFamily="34" charset="0"/>
              </a:defRPr>
            </a:lvl6pPr>
            <a:lvl7pPr marL="2744788" indent="-203200" defTabSz="814388" fontAlgn="base">
              <a:spcBef>
                <a:spcPct val="20000"/>
              </a:spcBef>
              <a:spcAft>
                <a:spcPct val="0"/>
              </a:spcAft>
              <a:buChar char="»"/>
              <a:defRPr sz="2000">
                <a:solidFill>
                  <a:schemeClr val="tx1"/>
                </a:solidFill>
                <a:latin typeface="Arial" panose="020B0604020202020204" pitchFamily="34" charset="0"/>
              </a:defRPr>
            </a:lvl7pPr>
            <a:lvl8pPr marL="3201988" indent="-203200" defTabSz="814388" fontAlgn="base">
              <a:spcBef>
                <a:spcPct val="20000"/>
              </a:spcBef>
              <a:spcAft>
                <a:spcPct val="0"/>
              </a:spcAft>
              <a:buChar char="»"/>
              <a:defRPr sz="2000">
                <a:solidFill>
                  <a:schemeClr val="tx1"/>
                </a:solidFill>
                <a:latin typeface="Arial" panose="020B0604020202020204" pitchFamily="34" charset="0"/>
              </a:defRPr>
            </a:lvl8pPr>
            <a:lvl9pPr marL="3659188" indent="-203200" defTabSz="814388" fontAlgn="base">
              <a:spcBef>
                <a:spcPct val="20000"/>
              </a:spcBef>
              <a:spcAft>
                <a:spcPct val="0"/>
              </a:spcAft>
              <a:buChar char="»"/>
              <a:defRPr sz="2000">
                <a:solidFill>
                  <a:schemeClr val="tx1"/>
                </a:solidFill>
                <a:latin typeface="Arial" panose="020B0604020202020204" pitchFamily="34" charset="0"/>
              </a:defRPr>
            </a:lvl9pPr>
          </a:lstStyle>
          <a:p>
            <a:pPr algn="just" eaLnBrk="0" hangingPunct="0">
              <a:lnSpc>
                <a:spcPct val="90000"/>
              </a:lnSpc>
              <a:buClr>
                <a:schemeClr val="folHlink"/>
              </a:buClr>
              <a:buSzPct val="75000"/>
              <a:buFont typeface="Monotype Sorts"/>
              <a:buNone/>
            </a:pPr>
            <a:r>
              <a:rPr kumimoji="1" lang="tr-TR" altLang="tr-TR" sz="2300">
                <a:solidFill>
                  <a:srgbClr val="0100C8"/>
                </a:solidFill>
                <a:effectLst>
                  <a:outerShdw blurRad="38100" dist="38100" dir="2700000" algn="tl">
                    <a:srgbClr val="C0C0C0"/>
                  </a:outerShdw>
                </a:effectLst>
                <a:latin typeface="Tahoma" panose="020B0604030504040204" pitchFamily="34" charset="0"/>
                <a:cs typeface="Tahoma" panose="020B0604030504040204" pitchFamily="34" charset="0"/>
              </a:rPr>
              <a:t>	</a:t>
            </a:r>
            <a:r>
              <a:rPr kumimoji="1" lang="tr-TR" altLang="tr-TR" sz="2300" b="1">
                <a:solidFill>
                  <a:srgbClr val="FF3300"/>
                </a:solidFill>
                <a:effectLst>
                  <a:outerShdw blurRad="38100" dist="38100" dir="2700000" algn="tl">
                    <a:srgbClr val="C0C0C0"/>
                  </a:outerShdw>
                </a:effectLst>
                <a:latin typeface="Tahoma" panose="020B0604030504040204" pitchFamily="34" charset="0"/>
                <a:cs typeface="Tahoma" panose="020B0604030504040204" pitchFamily="34" charset="0"/>
              </a:rPr>
              <a:t>Meteor:</a:t>
            </a:r>
            <a:r>
              <a:rPr kumimoji="1" lang="tr-TR" altLang="tr-TR" sz="2300">
                <a:effectLst>
                  <a:outerShdw blurRad="38100" dist="38100" dir="2700000" algn="tl">
                    <a:srgbClr val="C0C0C0"/>
                  </a:outerShdw>
                </a:effectLst>
                <a:latin typeface="Tahoma" panose="020B0604030504040204" pitchFamily="34" charset="0"/>
                <a:cs typeface="Tahoma" panose="020B0604030504040204" pitchFamily="34" charset="0"/>
              </a:rPr>
              <a:t> Yer atmosferine giren kaya ve toz parçaları. Kuyrukluyıldızlar yörünge hareketleri sırasında geriye “enkaz” bırakırlar. Bu yörüngeler Yer’in yörüngesi ile kesişirse enkaz yer kütlesi tarafından çekilir </a:t>
            </a:r>
            <a:endParaRPr lang="tr-TR" altLang="tr-TR" sz="1600"/>
          </a:p>
          <a:p>
            <a:pPr lvl="1" algn="just" eaLnBrk="0" hangingPunct="0">
              <a:lnSpc>
                <a:spcPct val="90000"/>
              </a:lnSpc>
              <a:buClr>
                <a:schemeClr val="folHlink"/>
              </a:buClr>
            </a:pPr>
            <a:r>
              <a:rPr kumimoji="1" lang="tr-TR" altLang="tr-TR" sz="2100">
                <a:effectLst>
                  <a:outerShdw blurRad="38100" dist="38100" dir="2700000" algn="tl">
                    <a:srgbClr val="C0C0C0"/>
                  </a:outerShdw>
                </a:effectLst>
                <a:latin typeface="Tahoma" panose="020B0604030504040204" pitchFamily="34" charset="0"/>
                <a:cs typeface="Tahoma" panose="020B0604030504040204" pitchFamily="34" charset="0"/>
              </a:rPr>
              <a:t>Yıllık göktaşı yağmurları </a:t>
            </a:r>
            <a:endParaRPr lang="tr-TR" altLang="tr-TR" sz="1600"/>
          </a:p>
          <a:p>
            <a:pPr lvl="1" algn="just" eaLnBrk="0" hangingPunct="0">
              <a:lnSpc>
                <a:spcPct val="90000"/>
              </a:lnSpc>
              <a:buClr>
                <a:schemeClr val="folHlink"/>
              </a:buClr>
            </a:pPr>
            <a:r>
              <a:rPr kumimoji="1" lang="tr-TR" altLang="tr-TR" sz="2100">
                <a:effectLst>
                  <a:outerShdw blurRad="38100" dist="38100" dir="2700000" algn="tl">
                    <a:srgbClr val="C0C0C0"/>
                  </a:outerShdw>
                </a:effectLst>
                <a:latin typeface="Tahoma" panose="020B0604030504040204" pitchFamily="34" charset="0"/>
                <a:cs typeface="Tahoma" panose="020B0604030504040204" pitchFamily="34" charset="0"/>
              </a:rPr>
              <a:t>Gökküresinde bir noktadan geliyor gibi görünürler </a:t>
            </a:r>
            <a:endParaRPr lang="tr-TR" altLang="tr-TR" sz="1600"/>
          </a:p>
          <a:p>
            <a:pPr lvl="1" algn="just" eaLnBrk="0" hangingPunct="0">
              <a:lnSpc>
                <a:spcPct val="90000"/>
              </a:lnSpc>
              <a:buClr>
                <a:schemeClr val="folHlink"/>
              </a:buClr>
            </a:pPr>
            <a:r>
              <a:rPr kumimoji="1" lang="tr-TR" altLang="tr-TR" sz="2100">
                <a:effectLst>
                  <a:outerShdw blurRad="38100" dist="38100" dir="2700000" algn="tl">
                    <a:srgbClr val="C0C0C0"/>
                  </a:outerShdw>
                </a:effectLst>
                <a:latin typeface="Tahoma" panose="020B0604030504040204" pitchFamily="34" charset="0"/>
                <a:cs typeface="Tahoma" panose="020B0604030504040204" pitchFamily="34" charset="0"/>
              </a:rPr>
              <a:t>Bu yağmurlar geldikleri doğrultudaki takımyıldızın adı ile isimlendirilir </a:t>
            </a:r>
            <a:endParaRPr lang="tr-TR" altLang="tr-TR" sz="1600"/>
          </a:p>
          <a:p>
            <a:pPr algn="just" eaLnBrk="0" hangingPunct="0">
              <a:lnSpc>
                <a:spcPct val="90000"/>
              </a:lnSpc>
              <a:buClr>
                <a:schemeClr val="folHlink"/>
              </a:buClr>
              <a:buSzPct val="75000"/>
              <a:buFont typeface="Monotype Sorts"/>
              <a:buNone/>
            </a:pPr>
            <a:r>
              <a:rPr kumimoji="1" lang="tr-TR" altLang="tr-TR" sz="2300">
                <a:effectLst>
                  <a:outerShdw blurRad="38100" dist="38100" dir="2700000" algn="tl">
                    <a:srgbClr val="C0C0C0"/>
                  </a:outerShdw>
                </a:effectLst>
                <a:latin typeface="Tahoma" panose="020B0604030504040204" pitchFamily="34" charset="0"/>
                <a:cs typeface="Tahoma" panose="020B0604030504040204" pitchFamily="34" charset="0"/>
              </a:rPr>
              <a:t>	Eğer ky, Güneş sisteminin iç bölgesine son yıllarda girmiş ise yağmur zamanla şiddetini artırır </a:t>
            </a:r>
            <a:endParaRPr lang="tr-TR" altLang="tr-TR" sz="1600"/>
          </a:p>
          <a:p>
            <a:pPr lvl="1" algn="just" eaLnBrk="0" hangingPunct="0">
              <a:lnSpc>
                <a:spcPct val="90000"/>
              </a:lnSpc>
              <a:buClr>
                <a:schemeClr val="folHlink"/>
              </a:buClr>
            </a:pPr>
            <a:r>
              <a:rPr kumimoji="1" lang="tr-TR" altLang="tr-TR" sz="2100">
                <a:effectLst>
                  <a:outerShdw blurRad="38100" dist="38100" dir="2700000" algn="tl">
                    <a:srgbClr val="C0C0C0"/>
                  </a:outerShdw>
                </a:effectLst>
                <a:latin typeface="Tahoma" panose="020B0604030504040204" pitchFamily="34" charset="0"/>
                <a:cs typeface="Tahoma" panose="020B0604030504040204" pitchFamily="34" charset="0"/>
              </a:rPr>
              <a:t>Leonidler (17 Kasım) </a:t>
            </a:r>
            <a:r>
              <a:rPr kumimoji="1" lang="tr-TR" altLang="tr-TR" sz="2100">
                <a:solidFill>
                  <a:schemeClr val="accent2"/>
                </a:solidFill>
                <a:effectLst>
                  <a:outerShdw blurRad="38100" dist="38100" dir="2700000" algn="tl">
                    <a:srgbClr val="C0C0C0"/>
                  </a:outerShdw>
                </a:effectLst>
                <a:latin typeface="Tahoma" panose="020B0604030504040204" pitchFamily="34" charset="0"/>
                <a:cs typeface="Tahoma" panose="020B0604030504040204" pitchFamily="34" charset="0"/>
              </a:rPr>
              <a:t>1966</a:t>
            </a:r>
            <a:r>
              <a:rPr kumimoji="1" lang="tr-TR" altLang="tr-TR" sz="2100">
                <a:effectLst>
                  <a:outerShdw blurRad="38100" dist="38100" dir="2700000" algn="tl">
                    <a:srgbClr val="C0C0C0"/>
                  </a:outerShdw>
                </a:effectLst>
                <a:latin typeface="Tahoma" panose="020B0604030504040204" pitchFamily="34" charset="0"/>
                <a:cs typeface="Tahoma" panose="020B0604030504040204" pitchFamily="34" charset="0"/>
              </a:rPr>
              <a:t>, </a:t>
            </a:r>
            <a:r>
              <a:rPr kumimoji="1" lang="tr-TR" altLang="tr-TR" sz="2100">
                <a:solidFill>
                  <a:schemeClr val="hlink"/>
                </a:solidFill>
                <a:effectLst>
                  <a:outerShdw blurRad="38100" dist="38100" dir="2700000" algn="tl">
                    <a:srgbClr val="C0C0C0"/>
                  </a:outerShdw>
                </a:effectLst>
                <a:latin typeface="Tahoma" panose="020B0604030504040204" pitchFamily="34" charset="0"/>
                <a:cs typeface="Tahoma" panose="020B0604030504040204" pitchFamily="34" charset="0"/>
              </a:rPr>
              <a:t>1998</a:t>
            </a:r>
            <a:r>
              <a:rPr kumimoji="1" lang="tr-TR" altLang="tr-TR" sz="2100">
                <a:effectLst>
                  <a:outerShdw blurRad="38100" dist="38100" dir="2700000" algn="tl">
                    <a:srgbClr val="C0C0C0"/>
                  </a:outerShdw>
                </a:effectLst>
                <a:latin typeface="Tahoma" panose="020B0604030504040204" pitchFamily="34" charset="0"/>
                <a:cs typeface="Tahoma" panose="020B0604030504040204" pitchFamily="34" charset="0"/>
              </a:rPr>
              <a:t>, </a:t>
            </a:r>
            <a:r>
              <a:rPr kumimoji="1" lang="tr-TR" altLang="tr-TR" sz="2100">
                <a:solidFill>
                  <a:schemeClr val="accent2"/>
                </a:solidFill>
                <a:effectLst>
                  <a:outerShdw blurRad="38100" dist="38100" dir="2700000" algn="tl">
                    <a:srgbClr val="C0C0C0"/>
                  </a:outerShdw>
                </a:effectLst>
                <a:latin typeface="Tahoma" panose="020B0604030504040204" pitchFamily="34" charset="0"/>
                <a:cs typeface="Tahoma" panose="020B0604030504040204" pitchFamily="34" charset="0"/>
              </a:rPr>
              <a:t>1999, 2000, </a:t>
            </a:r>
            <a:r>
              <a:rPr kumimoji="1" lang="tr-TR" altLang="tr-TR" sz="2100">
                <a:solidFill>
                  <a:schemeClr val="hlink"/>
                </a:solidFill>
                <a:effectLst>
                  <a:outerShdw blurRad="38100" dist="38100" dir="2700000" algn="tl">
                    <a:srgbClr val="C0C0C0"/>
                  </a:outerShdw>
                </a:effectLst>
                <a:latin typeface="Tahoma" panose="020B0604030504040204" pitchFamily="34" charset="0"/>
                <a:cs typeface="Tahoma" panose="020B0604030504040204" pitchFamily="34" charset="0"/>
              </a:rPr>
              <a:t>2001</a:t>
            </a:r>
            <a:r>
              <a:rPr kumimoji="1" lang="tr-TR" altLang="tr-TR" sz="2100">
                <a:solidFill>
                  <a:schemeClr val="accent2"/>
                </a:solidFill>
                <a:effectLst>
                  <a:outerShdw blurRad="38100" dist="38100" dir="2700000" algn="tl">
                    <a:srgbClr val="C0C0C0"/>
                  </a:outerShdw>
                </a:effectLst>
                <a:latin typeface="Tahoma" panose="020B0604030504040204" pitchFamily="34" charset="0"/>
                <a:cs typeface="Tahoma" panose="020B0604030504040204" pitchFamily="34" charset="0"/>
              </a:rPr>
              <a:t>!</a:t>
            </a:r>
            <a:endParaRPr lang="tr-TR" altLang="tr-T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Rectangle 4"/>
          <p:cNvSpPr>
            <a:spLocks noChangeArrowheads="1"/>
          </p:cNvSpPr>
          <p:nvPr/>
        </p:nvSpPr>
        <p:spPr bwMode="auto">
          <a:xfrm>
            <a:off x="900113" y="333375"/>
            <a:ext cx="7562850" cy="1020763"/>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CCECFF"/>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lIns="81500" tIns="40750" rIns="81500" bIns="40750" anchor="ctr"/>
          <a:lstStyle>
            <a:lvl1pPr algn="ctr" defTabSz="725488">
              <a:defRPr sz="4400">
                <a:solidFill>
                  <a:schemeClr val="tx2"/>
                </a:solidFill>
                <a:latin typeface="Arial" panose="020B0604020202020204" pitchFamily="34" charset="0"/>
              </a:defRPr>
            </a:lvl1pPr>
            <a:lvl2pPr algn="ctr" defTabSz="725488">
              <a:defRPr sz="4400">
                <a:solidFill>
                  <a:schemeClr val="tx2"/>
                </a:solidFill>
                <a:latin typeface="Arial" panose="020B0604020202020204" pitchFamily="34" charset="0"/>
              </a:defRPr>
            </a:lvl2pPr>
            <a:lvl3pPr algn="ctr" defTabSz="725488">
              <a:defRPr sz="4400">
                <a:solidFill>
                  <a:schemeClr val="tx2"/>
                </a:solidFill>
                <a:latin typeface="Arial" panose="020B0604020202020204" pitchFamily="34" charset="0"/>
              </a:defRPr>
            </a:lvl3pPr>
            <a:lvl4pPr algn="ctr" defTabSz="725488">
              <a:defRPr sz="4400">
                <a:solidFill>
                  <a:schemeClr val="tx2"/>
                </a:solidFill>
                <a:latin typeface="Arial" panose="020B0604020202020204" pitchFamily="34" charset="0"/>
              </a:defRPr>
            </a:lvl4pPr>
            <a:lvl5pPr algn="ctr" defTabSz="725488">
              <a:defRPr sz="4400">
                <a:solidFill>
                  <a:schemeClr val="tx2"/>
                </a:solidFill>
                <a:latin typeface="Arial" panose="020B0604020202020204" pitchFamily="34" charset="0"/>
              </a:defRPr>
            </a:lvl5pPr>
            <a:lvl6pPr marL="457200" algn="ctr" defTabSz="725488" fontAlgn="base">
              <a:spcBef>
                <a:spcPct val="0"/>
              </a:spcBef>
              <a:spcAft>
                <a:spcPct val="0"/>
              </a:spcAft>
              <a:defRPr sz="4400">
                <a:solidFill>
                  <a:schemeClr val="tx2"/>
                </a:solidFill>
                <a:latin typeface="Arial" panose="020B0604020202020204" pitchFamily="34" charset="0"/>
              </a:defRPr>
            </a:lvl6pPr>
            <a:lvl7pPr marL="914400" algn="ctr" defTabSz="725488" fontAlgn="base">
              <a:spcBef>
                <a:spcPct val="0"/>
              </a:spcBef>
              <a:spcAft>
                <a:spcPct val="0"/>
              </a:spcAft>
              <a:defRPr sz="4400">
                <a:solidFill>
                  <a:schemeClr val="tx2"/>
                </a:solidFill>
                <a:latin typeface="Arial" panose="020B0604020202020204" pitchFamily="34" charset="0"/>
              </a:defRPr>
            </a:lvl7pPr>
            <a:lvl8pPr marL="1371600" algn="ctr" defTabSz="725488" fontAlgn="base">
              <a:spcBef>
                <a:spcPct val="0"/>
              </a:spcBef>
              <a:spcAft>
                <a:spcPct val="0"/>
              </a:spcAft>
              <a:defRPr sz="4400">
                <a:solidFill>
                  <a:schemeClr val="tx2"/>
                </a:solidFill>
                <a:latin typeface="Arial" panose="020B0604020202020204" pitchFamily="34" charset="0"/>
              </a:defRPr>
            </a:lvl8pPr>
            <a:lvl9pPr marL="1828800" algn="ctr" defTabSz="725488" fontAlgn="base">
              <a:spcBef>
                <a:spcPct val="0"/>
              </a:spcBef>
              <a:spcAft>
                <a:spcPct val="0"/>
              </a:spcAft>
              <a:defRPr sz="4400">
                <a:solidFill>
                  <a:schemeClr val="tx2"/>
                </a:solidFill>
                <a:latin typeface="Arial" panose="020B0604020202020204" pitchFamily="34" charset="0"/>
              </a:defRPr>
            </a:lvl9pPr>
          </a:lstStyle>
          <a:p>
            <a:pPr eaLnBrk="0" hangingPunct="0"/>
            <a:r>
              <a:rPr kumimoji="1" lang="tr-TR" altLang="tr-TR" sz="3900" b="1">
                <a:solidFill>
                  <a:srgbClr val="3333FF"/>
                </a:solidFill>
                <a:effectLst>
                  <a:outerShdw blurRad="38100" dist="38100" dir="2700000" algn="tl">
                    <a:srgbClr val="C0C0C0"/>
                  </a:outerShdw>
                </a:effectLst>
                <a:latin typeface="Tahoma" panose="020B0604030504040204" pitchFamily="34" charset="0"/>
                <a:cs typeface="Tahoma" panose="020B0604030504040204" pitchFamily="34" charset="0"/>
              </a:rPr>
              <a:t>Meteor Yağmurlarının Nedeni</a:t>
            </a:r>
            <a:r>
              <a:rPr kumimoji="1" lang="tr-TR" altLang="tr-TR" sz="3900">
                <a:effectLst>
                  <a:outerShdw blurRad="38100" dist="38100" dir="2700000" algn="tl">
                    <a:srgbClr val="C0C0C0"/>
                  </a:outerShdw>
                </a:effectLst>
                <a:latin typeface="Tahoma" panose="020B0604030504040204" pitchFamily="34" charset="0"/>
                <a:cs typeface="Tahoma" panose="020B0604030504040204" pitchFamily="34" charset="0"/>
              </a:rPr>
              <a:t> </a:t>
            </a:r>
            <a:endParaRPr lang="tr-TR" altLang="tr-TR"/>
          </a:p>
        </p:txBody>
      </p:sp>
      <p:pic>
        <p:nvPicPr>
          <p:cNvPr id="131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1412875"/>
            <a:ext cx="6230938" cy="4689475"/>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CCECFF"/>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pic>
      <p:sp>
        <p:nvSpPr>
          <p:cNvPr id="131074" name="Text Box 2"/>
          <p:cNvSpPr txBox="1">
            <a:spLocks noChangeArrowheads="1"/>
          </p:cNvSpPr>
          <p:nvPr/>
        </p:nvSpPr>
        <p:spPr bwMode="auto">
          <a:xfrm>
            <a:off x="2741613" y="6003925"/>
            <a:ext cx="3660775" cy="433388"/>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12700">
                <a:solidFill>
                  <a:srgbClr val="CCEC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lIns="81500" tIns="40750" rIns="81500" bIns="40750">
            <a:spAutoFit/>
          </a:bodyPr>
          <a:lstStyle>
            <a:lvl1pPr defTabSz="814388">
              <a:defRPr>
                <a:solidFill>
                  <a:schemeClr val="tx1"/>
                </a:solidFill>
                <a:latin typeface="Arial" panose="020B0604020202020204" pitchFamily="34" charset="0"/>
              </a:defRPr>
            </a:lvl1pPr>
            <a:lvl2pPr marL="407988" defTabSz="814388">
              <a:defRPr>
                <a:solidFill>
                  <a:schemeClr val="tx1"/>
                </a:solidFill>
                <a:latin typeface="Arial" panose="020B0604020202020204" pitchFamily="34" charset="0"/>
              </a:defRPr>
            </a:lvl2pPr>
            <a:lvl3pPr marL="814388" defTabSz="814388">
              <a:defRPr>
                <a:solidFill>
                  <a:schemeClr val="tx1"/>
                </a:solidFill>
                <a:latin typeface="Arial" panose="020B0604020202020204" pitchFamily="34" charset="0"/>
              </a:defRPr>
            </a:lvl3pPr>
            <a:lvl4pPr marL="1222375" defTabSz="814388">
              <a:defRPr>
                <a:solidFill>
                  <a:schemeClr val="tx1"/>
                </a:solidFill>
                <a:latin typeface="Arial" panose="020B0604020202020204" pitchFamily="34" charset="0"/>
              </a:defRPr>
            </a:lvl4pPr>
            <a:lvl5pPr marL="1630363" defTabSz="814388">
              <a:defRPr>
                <a:solidFill>
                  <a:schemeClr val="tx1"/>
                </a:solidFill>
                <a:latin typeface="Arial" panose="020B0604020202020204" pitchFamily="34" charset="0"/>
              </a:defRPr>
            </a:lvl5pPr>
            <a:lvl6pPr marL="2087563" defTabSz="814388" fontAlgn="base">
              <a:spcBef>
                <a:spcPct val="0"/>
              </a:spcBef>
              <a:spcAft>
                <a:spcPct val="0"/>
              </a:spcAft>
              <a:defRPr>
                <a:solidFill>
                  <a:schemeClr val="tx1"/>
                </a:solidFill>
                <a:latin typeface="Arial" panose="020B0604020202020204" pitchFamily="34" charset="0"/>
              </a:defRPr>
            </a:lvl6pPr>
            <a:lvl7pPr marL="2544763" defTabSz="814388" fontAlgn="base">
              <a:spcBef>
                <a:spcPct val="0"/>
              </a:spcBef>
              <a:spcAft>
                <a:spcPct val="0"/>
              </a:spcAft>
              <a:defRPr>
                <a:solidFill>
                  <a:schemeClr val="tx1"/>
                </a:solidFill>
                <a:latin typeface="Arial" panose="020B0604020202020204" pitchFamily="34" charset="0"/>
              </a:defRPr>
            </a:lvl7pPr>
            <a:lvl8pPr marL="3001963" defTabSz="814388" fontAlgn="base">
              <a:spcBef>
                <a:spcPct val="0"/>
              </a:spcBef>
              <a:spcAft>
                <a:spcPct val="0"/>
              </a:spcAft>
              <a:defRPr>
                <a:solidFill>
                  <a:schemeClr val="tx1"/>
                </a:solidFill>
                <a:latin typeface="Arial" panose="020B0604020202020204" pitchFamily="34" charset="0"/>
              </a:defRPr>
            </a:lvl8pPr>
            <a:lvl9pPr marL="3459163" defTabSz="814388" fontAlgn="base">
              <a:spcBef>
                <a:spcPct val="0"/>
              </a:spcBef>
              <a:spcAft>
                <a:spcPct val="0"/>
              </a:spcAft>
              <a:defRPr>
                <a:solidFill>
                  <a:schemeClr val="tx1"/>
                </a:solidFill>
                <a:latin typeface="Arial" panose="020B0604020202020204" pitchFamily="34" charset="0"/>
              </a:defRPr>
            </a:lvl9pPr>
          </a:lstStyle>
          <a:p>
            <a:pPr algn="ctr" eaLnBrk="0" hangingPunct="0">
              <a:spcBef>
                <a:spcPct val="50000"/>
              </a:spcBef>
            </a:pPr>
            <a:r>
              <a:rPr lang="tr-TR" altLang="tr-TR" sz="2300">
                <a:latin typeface="Times New Roman" panose="02020603050405020304" pitchFamily="18" charset="0"/>
                <a:cs typeface="Times New Roman" panose="02020603050405020304" pitchFamily="18" charset="0"/>
                <a:hlinkClick r:id="rId4"/>
              </a:rPr>
              <a:t>P55/Tempel-Tuttle</a:t>
            </a:r>
            <a:r>
              <a:rPr lang="tr-TR" altLang="tr-TR" sz="2300">
                <a:latin typeface="Times New Roman" panose="02020603050405020304" pitchFamily="18" charset="0"/>
                <a:cs typeface="Times New Roman" panose="02020603050405020304" pitchFamily="18" charset="0"/>
              </a:rPr>
              <a:t> </a:t>
            </a:r>
            <a:endParaRPr lang="tr-TR" altLang="tr-TR"/>
          </a:p>
        </p:txBody>
      </p:sp>
      <p:sp>
        <p:nvSpPr>
          <p:cNvPr id="131078" name="Text Box 6"/>
          <p:cNvSpPr txBox="1">
            <a:spLocks noChangeArrowheads="1"/>
          </p:cNvSpPr>
          <p:nvPr/>
        </p:nvSpPr>
        <p:spPr bwMode="auto">
          <a:xfrm>
            <a:off x="395288" y="3068638"/>
            <a:ext cx="1368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tr-TR" altLang="tr-TR"/>
          </a:p>
        </p:txBody>
      </p:sp>
      <p:sp>
        <p:nvSpPr>
          <p:cNvPr id="131079" name="Text Box 7"/>
          <p:cNvSpPr txBox="1">
            <a:spLocks noChangeArrowheads="1"/>
          </p:cNvSpPr>
          <p:nvPr/>
        </p:nvSpPr>
        <p:spPr bwMode="auto">
          <a:xfrm>
            <a:off x="323850" y="3357563"/>
            <a:ext cx="2232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b="1">
                <a:solidFill>
                  <a:srgbClr val="FF3300"/>
                </a:solidFill>
              </a:rPr>
              <a:t>Show Animation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8" name="Picture 4" descr="1016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33375"/>
            <a:ext cx="8713787" cy="6191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6722" name="Rectangle 2"/>
          <p:cNvSpPr>
            <a:spLocks noChangeArrowheads="1"/>
          </p:cNvSpPr>
          <p:nvPr/>
        </p:nvSpPr>
        <p:spPr bwMode="auto">
          <a:xfrm>
            <a:off x="457200" y="396875"/>
            <a:ext cx="822960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tr-TR" altLang="tr-TR" u="sng">
                <a:solidFill>
                  <a:srgbClr val="FFFF99"/>
                </a:solidFill>
              </a:rPr>
              <a:t>En belirgin </a:t>
            </a:r>
            <a:r>
              <a:rPr lang="en-US" altLang="tr-TR" u="sng">
                <a:solidFill>
                  <a:srgbClr val="FFFF99"/>
                </a:solidFill>
              </a:rPr>
              <a:t>Meteor </a:t>
            </a:r>
            <a:r>
              <a:rPr lang="tr-TR" altLang="tr-TR" u="sng">
                <a:solidFill>
                  <a:srgbClr val="FFFF99"/>
                </a:solidFill>
              </a:rPr>
              <a:t>Yağmurları</a:t>
            </a:r>
            <a:endParaRPr lang="en-US" altLang="tr-TR" u="sng">
              <a:solidFill>
                <a:srgbClr val="FFFF99"/>
              </a:solidFill>
            </a:endParaRPr>
          </a:p>
        </p:txBody>
      </p:sp>
      <p:sp>
        <p:nvSpPr>
          <p:cNvPr id="286724" name="FlagCount" hidden="1">
            <a:hlinkClick r:id="rId2"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00"/>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tr-TR" sz="1400" b="1">
                <a:latin typeface="Tahoma" panose="020B0604030504040204" pitchFamily="34" charset="0"/>
              </a:rPr>
              <a:t>0</a:t>
            </a:r>
          </a:p>
        </p:txBody>
      </p:sp>
      <p:graphicFrame>
        <p:nvGraphicFramePr>
          <p:cNvPr id="286725" name="Group 5"/>
          <p:cNvGraphicFramePr>
            <a:graphicFrameLocks noGrp="1"/>
          </p:cNvGraphicFramePr>
          <p:nvPr/>
        </p:nvGraphicFramePr>
        <p:xfrm>
          <a:off x="0" y="2357438"/>
          <a:ext cx="9158288" cy="3968436"/>
        </p:xfrm>
        <a:graphic>
          <a:graphicData uri="http://schemas.openxmlformats.org/drawingml/2006/table">
            <a:tbl>
              <a:tblPr/>
              <a:tblGrid>
                <a:gridCol w="1524000"/>
                <a:gridCol w="1538288"/>
                <a:gridCol w="1524000"/>
                <a:gridCol w="1524000"/>
                <a:gridCol w="1524000"/>
                <a:gridCol w="1524000"/>
              </a:tblGrid>
              <a:tr h="254000">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chemeClr val="folHlink"/>
                          </a:solidFill>
                          <a:effectLst/>
                          <a:latin typeface="Arial" panose="020B0604020202020204" pitchFamily="34" charset="0"/>
                        </a:rPr>
                        <a:t>İsim</a:t>
                      </a:r>
                    </a:p>
                  </a:txBody>
                  <a:tcPr marL="0" marR="0" marT="0" marB="0"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chemeClr val="folHlink"/>
                          </a:solidFill>
                          <a:effectLst/>
                          <a:latin typeface="Arial" panose="020B0604020202020204" pitchFamily="34" charset="0"/>
                        </a:rPr>
                        <a:t>Tarih</a:t>
                      </a:r>
                    </a:p>
                  </a:txBody>
                  <a:tcPr marL="0" marR="0" marT="0" marB="0"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chemeClr val="folHlink"/>
                          </a:solidFill>
                          <a:effectLst/>
                          <a:latin typeface="Arial" panose="020B0604020202020204" pitchFamily="34" charset="0"/>
                        </a:rPr>
                        <a:t>Saatteki sayısı</a:t>
                      </a:r>
                    </a:p>
                  </a:txBody>
                  <a:tcPr marL="0" marR="0" marT="0" marB="0"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chemeClr val="folHlink"/>
                          </a:solidFill>
                          <a:effectLst/>
                          <a:latin typeface="Arial" panose="020B0604020202020204" pitchFamily="34" charset="0"/>
                        </a:rPr>
                        <a:t>Merkezinin</a:t>
                      </a:r>
                    </a:p>
                  </a:txBody>
                  <a:tcPr marL="0" marR="0" marT="0" marB="0"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hMerge="1">
                  <a:txBody>
                    <a:bodyPr/>
                    <a:lstStyle/>
                    <a:p>
                      <a:endParaRPr lang="tr-TR"/>
                    </a:p>
                  </a:txBody>
                  <a:tcPr/>
                </a:tc>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chemeClr val="folHlink"/>
                          </a:solidFill>
                          <a:effectLst/>
                          <a:latin typeface="Arial" panose="020B0604020202020204" pitchFamily="34" charset="0"/>
                        </a:rPr>
                        <a:t>Neden olan kuyrukluyıldız</a:t>
                      </a:r>
                    </a:p>
                  </a:txBody>
                  <a:tcPr marL="0" marR="0" marT="0" marB="0"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36830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chemeClr val="folHlink"/>
                          </a:solidFill>
                          <a:effectLst/>
                          <a:latin typeface="Arial" panose="020B0604020202020204" pitchFamily="34" charset="0"/>
                        </a:rPr>
                        <a:t>Sağ Açıklığı</a:t>
                      </a:r>
                    </a:p>
                  </a:txBody>
                  <a:tcPr marL="0" marR="0" marT="0" marB="0"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chemeClr val="folHlink"/>
                          </a:solidFill>
                          <a:effectLst/>
                          <a:latin typeface="Arial" panose="020B0604020202020204" pitchFamily="34" charset="0"/>
                        </a:rPr>
                        <a:t>Dik Açıklığı</a:t>
                      </a:r>
                    </a:p>
                  </a:txBody>
                  <a:tcPr marL="0" marR="0" marT="0" marB="0"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vMerge="1">
                  <a:txBody>
                    <a:bodyPr/>
                    <a:lstStyle/>
                    <a:p>
                      <a:endParaRPr lang="tr-TR"/>
                    </a:p>
                  </a:txBody>
                  <a:tcPr/>
                </a:tc>
              </a:tr>
              <a:tr h="3698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Kuadrantidler</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2-4 Ocak</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30</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15</a:t>
                      </a:r>
                      <a:r>
                        <a:rPr kumimoji="0" lang="tr-TR" altLang="tr-TR" sz="1800" b="0" i="0" u="none" strike="noStrike" cap="none" normalizeH="0" baseline="30000" smtClean="0">
                          <a:ln>
                            <a:noFill/>
                          </a:ln>
                          <a:solidFill>
                            <a:srgbClr val="FFFF99"/>
                          </a:solidFill>
                          <a:effectLst/>
                          <a:latin typeface="Arial" panose="020B0604020202020204" pitchFamily="34" charset="0"/>
                        </a:rPr>
                        <a:t>sa</a:t>
                      </a:r>
                      <a:r>
                        <a:rPr kumimoji="0" lang="tr-TR" altLang="tr-TR" sz="1800" b="0" i="0" u="none" strike="noStrike" cap="none" normalizeH="0" baseline="0" smtClean="0">
                          <a:ln>
                            <a:noFill/>
                          </a:ln>
                          <a:solidFill>
                            <a:srgbClr val="FFFF99"/>
                          </a:solidFill>
                          <a:effectLst/>
                          <a:latin typeface="Arial" panose="020B0604020202020204" pitchFamily="34" charset="0"/>
                        </a:rPr>
                        <a:t>24</a:t>
                      </a:r>
                      <a:r>
                        <a:rPr kumimoji="0" lang="tr-TR" altLang="tr-TR" sz="1800" b="0" i="0" u="none" strike="noStrike" cap="none" normalizeH="0" baseline="30000" smtClean="0">
                          <a:ln>
                            <a:noFill/>
                          </a:ln>
                          <a:solidFill>
                            <a:srgbClr val="FFFF99"/>
                          </a:solidFill>
                          <a:effectLst/>
                          <a:latin typeface="Arial" panose="020B0604020202020204" pitchFamily="34" charset="0"/>
                        </a:rPr>
                        <a:t>dk</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50</a:t>
                      </a:r>
                      <a:r>
                        <a:rPr kumimoji="0" lang="tr-TR" altLang="tr-TR" sz="1800" b="0" i="0" u="none" strike="noStrike" cap="none" normalizeH="0" baseline="30000" smtClean="0">
                          <a:ln>
                            <a:noFill/>
                          </a:ln>
                          <a:solidFill>
                            <a:srgbClr val="FFFF99"/>
                          </a:solidFill>
                          <a:effectLst/>
                          <a:latin typeface="Arial" panose="020B0604020202020204" pitchFamily="34" charset="0"/>
                        </a:rPr>
                        <a:t>o</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2003 EH1</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3698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Liridler</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20-22 Nisan</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8</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18</a:t>
                      </a:r>
                      <a:r>
                        <a:rPr kumimoji="0" lang="tr-TR" altLang="tr-TR" sz="1800" b="0" i="0" u="none" strike="noStrike" cap="none" normalizeH="0" baseline="30000" smtClean="0">
                          <a:ln>
                            <a:noFill/>
                          </a:ln>
                          <a:solidFill>
                            <a:srgbClr val="FFFF99"/>
                          </a:solidFill>
                          <a:effectLst/>
                          <a:latin typeface="Arial" panose="020B0604020202020204" pitchFamily="34" charset="0"/>
                        </a:rPr>
                        <a:t>sa</a:t>
                      </a:r>
                      <a:r>
                        <a:rPr kumimoji="0" lang="tr-TR" altLang="tr-TR" sz="1800" b="0" i="0" u="none" strike="noStrike" cap="none" normalizeH="0" baseline="0" smtClean="0">
                          <a:ln>
                            <a:noFill/>
                          </a:ln>
                          <a:solidFill>
                            <a:srgbClr val="FFFF99"/>
                          </a:solidFill>
                          <a:effectLst/>
                          <a:latin typeface="Arial" panose="020B0604020202020204" pitchFamily="34" charset="0"/>
                        </a:rPr>
                        <a:t>04</a:t>
                      </a:r>
                      <a:r>
                        <a:rPr kumimoji="0" lang="tr-TR" altLang="tr-TR" sz="1800" b="0" i="0" u="none" strike="noStrike" cap="none" normalizeH="0" baseline="30000" smtClean="0">
                          <a:ln>
                            <a:noFill/>
                          </a:ln>
                          <a:solidFill>
                            <a:srgbClr val="FFFF99"/>
                          </a:solidFill>
                          <a:effectLst/>
                          <a:latin typeface="Arial" panose="020B0604020202020204" pitchFamily="34" charset="0"/>
                        </a:rPr>
                        <a:t>dk</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33</a:t>
                      </a:r>
                      <a:r>
                        <a:rPr kumimoji="0" lang="tr-TR" altLang="tr-TR" sz="1800" b="0" i="0" u="none" strike="noStrike" cap="none" normalizeH="0" baseline="30000" smtClean="0">
                          <a:ln>
                            <a:noFill/>
                          </a:ln>
                          <a:solidFill>
                            <a:srgbClr val="FFFF99"/>
                          </a:solidFill>
                          <a:effectLst/>
                          <a:latin typeface="Arial" panose="020B0604020202020204" pitchFamily="34" charset="0"/>
                        </a:rPr>
                        <a:t>o</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1861 I</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3698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Symbol" panose="05050102010706020507" pitchFamily="18" charset="2"/>
                        </a:rPr>
                        <a:t>h</a:t>
                      </a:r>
                      <a:r>
                        <a:rPr kumimoji="0" lang="tr-TR" altLang="tr-TR" sz="1800" b="0" i="0" u="none" strike="noStrike" cap="none" normalizeH="0" baseline="0" smtClean="0">
                          <a:ln>
                            <a:noFill/>
                          </a:ln>
                          <a:solidFill>
                            <a:srgbClr val="FFFF99"/>
                          </a:solidFill>
                          <a:effectLst/>
                          <a:latin typeface="Arial" panose="020B0604020202020204" pitchFamily="34" charset="0"/>
                        </a:rPr>
                        <a:t> Aquaridler</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2-7 Mayıs</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10</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22</a:t>
                      </a:r>
                      <a:r>
                        <a:rPr kumimoji="0" lang="tr-TR" altLang="tr-TR" sz="1800" b="0" i="0" u="none" strike="noStrike" cap="none" normalizeH="0" baseline="30000" smtClean="0">
                          <a:ln>
                            <a:noFill/>
                          </a:ln>
                          <a:solidFill>
                            <a:srgbClr val="FFFF99"/>
                          </a:solidFill>
                          <a:effectLst/>
                          <a:latin typeface="Arial" panose="020B0604020202020204" pitchFamily="34" charset="0"/>
                        </a:rPr>
                        <a:t>sa</a:t>
                      </a:r>
                      <a:r>
                        <a:rPr kumimoji="0" lang="tr-TR" altLang="tr-TR" sz="1800" b="0" i="0" u="none" strike="noStrike" cap="none" normalizeH="0" baseline="0" smtClean="0">
                          <a:ln>
                            <a:noFill/>
                          </a:ln>
                          <a:solidFill>
                            <a:srgbClr val="FFFF99"/>
                          </a:solidFill>
                          <a:effectLst/>
                          <a:latin typeface="Arial" panose="020B0604020202020204" pitchFamily="34" charset="0"/>
                        </a:rPr>
                        <a:t>24</a:t>
                      </a:r>
                      <a:r>
                        <a:rPr kumimoji="0" lang="tr-TR" altLang="tr-TR" sz="1800" b="0" i="0" u="none" strike="noStrike" cap="none" normalizeH="0" baseline="30000" smtClean="0">
                          <a:ln>
                            <a:noFill/>
                          </a:ln>
                          <a:solidFill>
                            <a:srgbClr val="FFFF99"/>
                          </a:solidFill>
                          <a:effectLst/>
                          <a:latin typeface="Arial" panose="020B0604020202020204" pitchFamily="34" charset="0"/>
                        </a:rPr>
                        <a:t>dk</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0</a:t>
                      </a:r>
                      <a:r>
                        <a:rPr kumimoji="0" lang="tr-TR" altLang="tr-TR" sz="1800" b="0" i="0" u="none" strike="noStrike" cap="none" normalizeH="0" baseline="30000" smtClean="0">
                          <a:ln>
                            <a:noFill/>
                          </a:ln>
                          <a:solidFill>
                            <a:srgbClr val="FFFF99"/>
                          </a:solidFill>
                          <a:effectLst/>
                          <a:latin typeface="Arial" panose="020B0604020202020204" pitchFamily="34" charset="0"/>
                        </a:rPr>
                        <a:t>o</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Halley</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3683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Symbol" panose="05050102010706020507" pitchFamily="18" charset="2"/>
                        </a:rPr>
                        <a:t>d</a:t>
                      </a:r>
                      <a:r>
                        <a:rPr kumimoji="0" lang="tr-TR" altLang="tr-TR" sz="1800" b="0" i="0" u="none" strike="noStrike" cap="none" normalizeH="0" baseline="0" smtClean="0">
                          <a:ln>
                            <a:noFill/>
                          </a:ln>
                          <a:solidFill>
                            <a:srgbClr val="FFFF99"/>
                          </a:solidFill>
                          <a:effectLst/>
                          <a:latin typeface="Arial" panose="020B0604020202020204" pitchFamily="34" charset="0"/>
                        </a:rPr>
                        <a:t> Aquaridler</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26-31 Temmuz</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15</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22</a:t>
                      </a:r>
                      <a:r>
                        <a:rPr kumimoji="0" lang="tr-TR" altLang="tr-TR" sz="1800" b="0" i="0" u="none" strike="noStrike" cap="none" normalizeH="0" baseline="30000" smtClean="0">
                          <a:ln>
                            <a:noFill/>
                          </a:ln>
                          <a:solidFill>
                            <a:srgbClr val="FFFF99"/>
                          </a:solidFill>
                          <a:effectLst/>
                          <a:latin typeface="Arial" panose="020B0604020202020204" pitchFamily="34" charset="0"/>
                        </a:rPr>
                        <a:t>sa</a:t>
                      </a:r>
                      <a:r>
                        <a:rPr kumimoji="0" lang="tr-TR" altLang="tr-TR" sz="1800" b="0" i="0" u="none" strike="noStrike" cap="none" normalizeH="0" baseline="0" smtClean="0">
                          <a:ln>
                            <a:noFill/>
                          </a:ln>
                          <a:solidFill>
                            <a:srgbClr val="FFFF99"/>
                          </a:solidFill>
                          <a:effectLst/>
                          <a:latin typeface="Arial" panose="020B0604020202020204" pitchFamily="34" charset="0"/>
                        </a:rPr>
                        <a:t>36</a:t>
                      </a:r>
                      <a:r>
                        <a:rPr kumimoji="0" lang="tr-TR" altLang="tr-TR" sz="1800" b="0" i="0" u="none" strike="noStrike" cap="none" normalizeH="0" baseline="30000" smtClean="0">
                          <a:ln>
                            <a:noFill/>
                          </a:ln>
                          <a:solidFill>
                            <a:srgbClr val="FFFF99"/>
                          </a:solidFill>
                          <a:effectLst/>
                          <a:latin typeface="Arial" panose="020B0604020202020204" pitchFamily="34" charset="0"/>
                        </a:rPr>
                        <a:t>dk</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10</a:t>
                      </a:r>
                      <a:r>
                        <a:rPr kumimoji="0" lang="tr-TR" altLang="tr-TR" sz="1800" b="0" i="0" u="none" strike="noStrike" cap="none" normalizeH="0" baseline="30000" smtClean="0">
                          <a:ln>
                            <a:noFill/>
                          </a:ln>
                          <a:solidFill>
                            <a:srgbClr val="FFFF99"/>
                          </a:solidFill>
                          <a:effectLst/>
                          <a:latin typeface="Arial" panose="020B0604020202020204" pitchFamily="34" charset="0"/>
                        </a:rPr>
                        <a:t>o</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altLang="tr-TR" sz="1800" b="0" i="0" u="none" strike="noStrike" cap="none" normalizeH="0" baseline="0" smtClean="0">
                        <a:ln>
                          <a:noFill/>
                        </a:ln>
                        <a:solidFill>
                          <a:srgbClr val="FFFF99"/>
                        </a:solidFill>
                        <a:effectLst/>
                        <a:latin typeface="Arial" panose="020B0604020202020204" pitchFamily="34" charset="0"/>
                      </a:endParaRP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3698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Perseidler</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10-14 Ağustos</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40</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03</a:t>
                      </a:r>
                      <a:r>
                        <a:rPr kumimoji="0" lang="tr-TR" altLang="tr-TR" sz="1800" b="0" i="0" u="none" strike="noStrike" cap="none" normalizeH="0" baseline="30000" smtClean="0">
                          <a:ln>
                            <a:noFill/>
                          </a:ln>
                          <a:solidFill>
                            <a:srgbClr val="FFFF99"/>
                          </a:solidFill>
                          <a:effectLst/>
                          <a:latin typeface="Arial" panose="020B0604020202020204" pitchFamily="34" charset="0"/>
                        </a:rPr>
                        <a:t>sa</a:t>
                      </a:r>
                      <a:r>
                        <a:rPr kumimoji="0" lang="tr-TR" altLang="tr-TR" sz="1800" b="0" i="0" u="none" strike="noStrike" cap="none" normalizeH="0" baseline="0" smtClean="0">
                          <a:ln>
                            <a:noFill/>
                          </a:ln>
                          <a:solidFill>
                            <a:srgbClr val="FFFF99"/>
                          </a:solidFill>
                          <a:effectLst/>
                          <a:latin typeface="Arial" panose="020B0604020202020204" pitchFamily="34" charset="0"/>
                        </a:rPr>
                        <a:t>04</a:t>
                      </a:r>
                      <a:r>
                        <a:rPr kumimoji="0" lang="tr-TR" altLang="tr-TR" sz="1800" b="0" i="0" u="none" strike="noStrike" cap="none" normalizeH="0" baseline="30000" smtClean="0">
                          <a:ln>
                            <a:noFill/>
                          </a:ln>
                          <a:solidFill>
                            <a:srgbClr val="FFFF99"/>
                          </a:solidFill>
                          <a:effectLst/>
                          <a:latin typeface="Arial" panose="020B0604020202020204" pitchFamily="34" charset="0"/>
                        </a:rPr>
                        <a:t>dk</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58</a:t>
                      </a:r>
                      <a:r>
                        <a:rPr kumimoji="0" lang="tr-TR" altLang="tr-TR" sz="1800" b="0" i="0" u="none" strike="noStrike" cap="none" normalizeH="0" baseline="30000" smtClean="0">
                          <a:ln>
                            <a:noFill/>
                          </a:ln>
                          <a:solidFill>
                            <a:srgbClr val="FFFF99"/>
                          </a:solidFill>
                          <a:effectLst/>
                          <a:latin typeface="Arial" panose="020B0604020202020204" pitchFamily="34" charset="0"/>
                        </a:rPr>
                        <a:t>o</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Swift-Tuttle</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3698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Orionidler</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18-23 Ekim</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15</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06</a:t>
                      </a:r>
                      <a:r>
                        <a:rPr kumimoji="0" lang="tr-TR" altLang="tr-TR" sz="1800" b="0" i="0" u="none" strike="noStrike" cap="none" normalizeH="0" baseline="30000" smtClean="0">
                          <a:ln>
                            <a:noFill/>
                          </a:ln>
                          <a:solidFill>
                            <a:srgbClr val="FFFF99"/>
                          </a:solidFill>
                          <a:effectLst/>
                          <a:latin typeface="Arial" panose="020B0604020202020204" pitchFamily="34" charset="0"/>
                        </a:rPr>
                        <a:t>sa</a:t>
                      </a:r>
                      <a:r>
                        <a:rPr kumimoji="0" lang="tr-TR" altLang="tr-TR" sz="1800" b="0" i="0" u="none" strike="noStrike" cap="none" normalizeH="0" baseline="0" smtClean="0">
                          <a:ln>
                            <a:noFill/>
                          </a:ln>
                          <a:solidFill>
                            <a:srgbClr val="FFFF99"/>
                          </a:solidFill>
                          <a:effectLst/>
                          <a:latin typeface="Arial" panose="020B0604020202020204" pitchFamily="34" charset="0"/>
                        </a:rPr>
                        <a:t>20</a:t>
                      </a:r>
                      <a:r>
                        <a:rPr kumimoji="0" lang="tr-TR" altLang="tr-TR" sz="1800" b="0" i="0" u="none" strike="noStrike" cap="none" normalizeH="0" baseline="30000" smtClean="0">
                          <a:ln>
                            <a:noFill/>
                          </a:ln>
                          <a:solidFill>
                            <a:srgbClr val="FFFF99"/>
                          </a:solidFill>
                          <a:effectLst/>
                          <a:latin typeface="Arial" panose="020B0604020202020204" pitchFamily="34" charset="0"/>
                        </a:rPr>
                        <a:t>dk</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15</a:t>
                      </a:r>
                      <a:r>
                        <a:rPr kumimoji="0" lang="tr-TR" altLang="tr-TR" sz="1800" b="0" i="0" u="none" strike="noStrike" cap="none" normalizeH="0" baseline="30000" smtClean="0">
                          <a:ln>
                            <a:noFill/>
                          </a:ln>
                          <a:solidFill>
                            <a:srgbClr val="FFFF99"/>
                          </a:solidFill>
                          <a:effectLst/>
                          <a:latin typeface="Arial" panose="020B0604020202020204" pitchFamily="34" charset="0"/>
                        </a:rPr>
                        <a:t>o</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Halley?</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3698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Tauridler</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1-7 Kasım</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8</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03</a:t>
                      </a:r>
                      <a:r>
                        <a:rPr kumimoji="0" lang="tr-TR" altLang="tr-TR" sz="1800" b="0" i="0" u="none" strike="noStrike" cap="none" normalizeH="0" baseline="30000" smtClean="0">
                          <a:ln>
                            <a:noFill/>
                          </a:ln>
                          <a:solidFill>
                            <a:srgbClr val="FFFF99"/>
                          </a:solidFill>
                          <a:effectLst/>
                          <a:latin typeface="Arial" panose="020B0604020202020204" pitchFamily="34" charset="0"/>
                        </a:rPr>
                        <a:t>sa</a:t>
                      </a:r>
                      <a:r>
                        <a:rPr kumimoji="0" lang="tr-TR" altLang="tr-TR" sz="1800" b="0" i="0" u="none" strike="noStrike" cap="none" normalizeH="0" baseline="0" smtClean="0">
                          <a:ln>
                            <a:noFill/>
                          </a:ln>
                          <a:solidFill>
                            <a:srgbClr val="FFFF99"/>
                          </a:solidFill>
                          <a:effectLst/>
                          <a:latin typeface="Arial" panose="020B0604020202020204" pitchFamily="34" charset="0"/>
                        </a:rPr>
                        <a:t>40</a:t>
                      </a:r>
                      <a:r>
                        <a:rPr kumimoji="0" lang="tr-TR" altLang="tr-TR" sz="1800" b="0" i="0" u="none" strike="noStrike" cap="none" normalizeH="0" baseline="30000" smtClean="0">
                          <a:ln>
                            <a:noFill/>
                          </a:ln>
                          <a:solidFill>
                            <a:srgbClr val="FFFF99"/>
                          </a:solidFill>
                          <a:effectLst/>
                          <a:latin typeface="Arial" panose="020B0604020202020204" pitchFamily="34" charset="0"/>
                        </a:rPr>
                        <a:t>dk</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17</a:t>
                      </a:r>
                      <a:r>
                        <a:rPr kumimoji="0" lang="tr-TR" altLang="tr-TR" sz="1800" b="0" i="0" u="none" strike="noStrike" cap="none" normalizeH="0" baseline="30000" smtClean="0">
                          <a:ln>
                            <a:noFill/>
                          </a:ln>
                          <a:solidFill>
                            <a:srgbClr val="FFFF99"/>
                          </a:solidFill>
                          <a:effectLst/>
                          <a:latin typeface="Arial" panose="020B0604020202020204" pitchFamily="34" charset="0"/>
                        </a:rPr>
                        <a:t>o</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Encke</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3683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Leonidler</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14-19 Kasım</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6</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10</a:t>
                      </a:r>
                      <a:r>
                        <a:rPr kumimoji="0" lang="tr-TR" altLang="tr-TR" sz="1800" b="0" i="0" u="none" strike="noStrike" cap="none" normalizeH="0" baseline="30000" smtClean="0">
                          <a:ln>
                            <a:noFill/>
                          </a:ln>
                          <a:solidFill>
                            <a:srgbClr val="FFFF99"/>
                          </a:solidFill>
                          <a:effectLst/>
                          <a:latin typeface="Arial" panose="020B0604020202020204" pitchFamily="34" charset="0"/>
                        </a:rPr>
                        <a:t>sa</a:t>
                      </a:r>
                      <a:r>
                        <a:rPr kumimoji="0" lang="tr-TR" altLang="tr-TR" sz="1800" b="0" i="0" u="none" strike="noStrike" cap="none" normalizeH="0" baseline="0" smtClean="0">
                          <a:ln>
                            <a:noFill/>
                          </a:ln>
                          <a:solidFill>
                            <a:srgbClr val="FFFF99"/>
                          </a:solidFill>
                          <a:effectLst/>
                          <a:latin typeface="Arial" panose="020B0604020202020204" pitchFamily="34" charset="0"/>
                        </a:rPr>
                        <a:t>12</a:t>
                      </a:r>
                      <a:r>
                        <a:rPr kumimoji="0" lang="tr-TR" altLang="tr-TR" sz="1800" b="0" i="0" u="none" strike="noStrike" cap="none" normalizeH="0" baseline="30000" smtClean="0">
                          <a:ln>
                            <a:noFill/>
                          </a:ln>
                          <a:solidFill>
                            <a:srgbClr val="FFFF99"/>
                          </a:solidFill>
                          <a:effectLst/>
                          <a:latin typeface="Arial" panose="020B0604020202020204" pitchFamily="34" charset="0"/>
                        </a:rPr>
                        <a:t>dk</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22</a:t>
                      </a:r>
                      <a:r>
                        <a:rPr kumimoji="0" lang="tr-TR" altLang="tr-TR" sz="1800" b="0" i="0" u="none" strike="noStrike" cap="none" normalizeH="0" baseline="30000" smtClean="0">
                          <a:ln>
                            <a:noFill/>
                          </a:ln>
                          <a:solidFill>
                            <a:srgbClr val="FFFF99"/>
                          </a:solidFill>
                          <a:effectLst/>
                          <a:latin typeface="Arial" panose="020B0604020202020204" pitchFamily="34" charset="0"/>
                        </a:rPr>
                        <a:t>o</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1866 I Temp</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3698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Geminidler</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10-13 Aralık</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50</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07</a:t>
                      </a:r>
                      <a:r>
                        <a:rPr kumimoji="0" lang="tr-TR" altLang="tr-TR" sz="1800" b="0" i="0" u="none" strike="noStrike" cap="none" normalizeH="0" baseline="30000" smtClean="0">
                          <a:ln>
                            <a:noFill/>
                          </a:ln>
                          <a:solidFill>
                            <a:srgbClr val="FFFF99"/>
                          </a:solidFill>
                          <a:effectLst/>
                          <a:latin typeface="Arial" panose="020B0604020202020204" pitchFamily="34" charset="0"/>
                        </a:rPr>
                        <a:t>sa</a:t>
                      </a:r>
                      <a:r>
                        <a:rPr kumimoji="0" lang="tr-TR" altLang="tr-TR" sz="1800" b="0" i="0" u="none" strike="noStrike" cap="none" normalizeH="0" baseline="0" smtClean="0">
                          <a:ln>
                            <a:noFill/>
                          </a:ln>
                          <a:solidFill>
                            <a:srgbClr val="FFFF99"/>
                          </a:solidFill>
                          <a:effectLst/>
                          <a:latin typeface="Arial" panose="020B0604020202020204" pitchFamily="34" charset="0"/>
                        </a:rPr>
                        <a:t>28</a:t>
                      </a:r>
                      <a:r>
                        <a:rPr kumimoji="0" lang="tr-TR" altLang="tr-TR" sz="1800" b="0" i="0" u="none" strike="noStrike" cap="none" normalizeH="0" baseline="30000" smtClean="0">
                          <a:ln>
                            <a:noFill/>
                          </a:ln>
                          <a:solidFill>
                            <a:srgbClr val="FFFF99"/>
                          </a:solidFill>
                          <a:effectLst/>
                          <a:latin typeface="Arial" panose="020B0604020202020204" pitchFamily="34" charset="0"/>
                        </a:rPr>
                        <a:t>dk</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32</a:t>
                      </a:r>
                      <a:r>
                        <a:rPr kumimoji="0" lang="tr-TR" altLang="tr-TR" sz="1800" b="0" i="0" u="none" strike="noStrike" cap="none" normalizeH="0" baseline="30000" smtClean="0">
                          <a:ln>
                            <a:noFill/>
                          </a:ln>
                          <a:solidFill>
                            <a:srgbClr val="FFFF99"/>
                          </a:solidFill>
                          <a:effectLst/>
                          <a:latin typeface="Arial" panose="020B0604020202020204" pitchFamily="34" charset="0"/>
                        </a:rPr>
                        <a:t>o</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1800" b="0" i="0" u="none" strike="noStrike" cap="none" normalizeH="0" baseline="0" smtClean="0">
                          <a:ln>
                            <a:noFill/>
                          </a:ln>
                          <a:solidFill>
                            <a:srgbClr val="FFFF99"/>
                          </a:solidFill>
                          <a:effectLst/>
                          <a:latin typeface="Arial" panose="020B0604020202020204" pitchFamily="34" charset="0"/>
                        </a:rPr>
                        <a:t>Phaethon</a:t>
                      </a:r>
                    </a:p>
                  </a:txBody>
                  <a:tcPr marL="0" marR="0" marT="0" marB="0"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7" name="Rectangle 5"/>
          <p:cNvSpPr>
            <a:spLocks noChangeArrowheads="1"/>
          </p:cNvSpPr>
          <p:nvPr/>
        </p:nvSpPr>
        <p:spPr bwMode="auto">
          <a:xfrm>
            <a:off x="1116013" y="188913"/>
            <a:ext cx="6918325" cy="676275"/>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CCECFF"/>
                </a:solidFill>
                <a:miter lim="800000"/>
                <a:headEnd/>
                <a:tailEnd/>
              </a14:hiddenLine>
            </a:ext>
          </a:extLst>
        </p:spPr>
        <p:txBody>
          <a:bodyPr lIns="81500" tIns="40750" rIns="81500" bIns="40750" anchor="b"/>
          <a:lstStyle>
            <a:lvl1pPr algn="ctr" defTabSz="814388">
              <a:defRPr sz="4400">
                <a:solidFill>
                  <a:schemeClr val="tx2"/>
                </a:solidFill>
                <a:latin typeface="Arial" panose="020B0604020202020204" pitchFamily="34" charset="0"/>
              </a:defRPr>
            </a:lvl1pPr>
            <a:lvl2pPr algn="ctr" defTabSz="814388">
              <a:defRPr sz="4400">
                <a:solidFill>
                  <a:schemeClr val="tx2"/>
                </a:solidFill>
                <a:latin typeface="Arial" panose="020B0604020202020204" pitchFamily="34" charset="0"/>
              </a:defRPr>
            </a:lvl2pPr>
            <a:lvl3pPr algn="ctr" defTabSz="814388">
              <a:defRPr sz="4400">
                <a:solidFill>
                  <a:schemeClr val="tx2"/>
                </a:solidFill>
                <a:latin typeface="Arial" panose="020B0604020202020204" pitchFamily="34" charset="0"/>
              </a:defRPr>
            </a:lvl3pPr>
            <a:lvl4pPr algn="ctr" defTabSz="814388">
              <a:defRPr sz="4400">
                <a:solidFill>
                  <a:schemeClr val="tx2"/>
                </a:solidFill>
                <a:latin typeface="Arial" panose="020B0604020202020204" pitchFamily="34" charset="0"/>
              </a:defRPr>
            </a:lvl4pPr>
            <a:lvl5pPr algn="ctr" defTabSz="814388">
              <a:defRPr sz="4400">
                <a:solidFill>
                  <a:schemeClr val="tx2"/>
                </a:solidFill>
                <a:latin typeface="Arial" panose="020B0604020202020204" pitchFamily="34" charset="0"/>
              </a:defRPr>
            </a:lvl5pPr>
            <a:lvl6pPr marL="457200" algn="ctr" defTabSz="814388" fontAlgn="base">
              <a:spcBef>
                <a:spcPct val="0"/>
              </a:spcBef>
              <a:spcAft>
                <a:spcPct val="0"/>
              </a:spcAft>
              <a:defRPr sz="4400">
                <a:solidFill>
                  <a:schemeClr val="tx2"/>
                </a:solidFill>
                <a:latin typeface="Arial" panose="020B0604020202020204" pitchFamily="34" charset="0"/>
              </a:defRPr>
            </a:lvl6pPr>
            <a:lvl7pPr marL="914400" algn="ctr" defTabSz="814388" fontAlgn="base">
              <a:spcBef>
                <a:spcPct val="0"/>
              </a:spcBef>
              <a:spcAft>
                <a:spcPct val="0"/>
              </a:spcAft>
              <a:defRPr sz="4400">
                <a:solidFill>
                  <a:schemeClr val="tx2"/>
                </a:solidFill>
                <a:latin typeface="Arial" panose="020B0604020202020204" pitchFamily="34" charset="0"/>
              </a:defRPr>
            </a:lvl7pPr>
            <a:lvl8pPr marL="1371600" algn="ctr" defTabSz="814388" fontAlgn="base">
              <a:spcBef>
                <a:spcPct val="0"/>
              </a:spcBef>
              <a:spcAft>
                <a:spcPct val="0"/>
              </a:spcAft>
              <a:defRPr sz="4400">
                <a:solidFill>
                  <a:schemeClr val="tx2"/>
                </a:solidFill>
                <a:latin typeface="Arial" panose="020B0604020202020204" pitchFamily="34" charset="0"/>
              </a:defRPr>
            </a:lvl8pPr>
            <a:lvl9pPr marL="1828800" algn="ctr" defTabSz="814388" fontAlgn="base">
              <a:spcBef>
                <a:spcPct val="0"/>
              </a:spcBef>
              <a:spcAft>
                <a:spcPct val="0"/>
              </a:spcAft>
              <a:defRPr sz="4400">
                <a:solidFill>
                  <a:schemeClr val="tx2"/>
                </a:solidFill>
                <a:latin typeface="Arial" panose="020B0604020202020204" pitchFamily="34" charset="0"/>
              </a:defRPr>
            </a:lvl9pPr>
          </a:lstStyle>
          <a:p>
            <a:pPr eaLnBrk="0" hangingPunct="0"/>
            <a:r>
              <a:rPr kumimoji="1" lang="tr-TR" altLang="tr-TR" sz="4300" b="1">
                <a:solidFill>
                  <a:srgbClr val="3333FF"/>
                </a:solidFill>
                <a:effectLst>
                  <a:outerShdw blurRad="38100" dist="38100" dir="2700000" algn="tl">
                    <a:srgbClr val="C0C0C0"/>
                  </a:outerShdw>
                </a:effectLst>
                <a:latin typeface="Tahoma" panose="020B0604030504040204" pitchFamily="34" charset="0"/>
                <a:cs typeface="Tahoma" panose="020B0604030504040204" pitchFamily="34" charset="0"/>
              </a:rPr>
              <a:t>Göktaşı Yıkımları</a:t>
            </a:r>
            <a:r>
              <a:rPr kumimoji="1" lang="tr-TR" altLang="tr-TR" sz="4300">
                <a:effectLst>
                  <a:outerShdw blurRad="38100" dist="38100" dir="2700000" algn="tl">
                    <a:srgbClr val="C0C0C0"/>
                  </a:outerShdw>
                </a:effectLst>
                <a:latin typeface="Tahoma" panose="020B0604030504040204" pitchFamily="34" charset="0"/>
                <a:cs typeface="Tahoma" panose="020B0604030504040204" pitchFamily="34" charset="0"/>
              </a:rPr>
              <a:t> </a:t>
            </a:r>
            <a:endParaRPr lang="tr-TR" altLang="tr-TR"/>
          </a:p>
        </p:txBody>
      </p:sp>
      <p:sp>
        <p:nvSpPr>
          <p:cNvPr id="120834" name="Rectangle 2"/>
          <p:cNvSpPr>
            <a:spLocks noChangeArrowheads="1"/>
          </p:cNvSpPr>
          <p:nvPr/>
        </p:nvSpPr>
        <p:spPr bwMode="auto">
          <a:xfrm>
            <a:off x="755650" y="981075"/>
            <a:ext cx="6918325" cy="3676650"/>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CCECFF"/>
                </a:solidFill>
                <a:miter lim="800000"/>
                <a:headEnd/>
                <a:tailEnd/>
              </a14:hiddenLine>
            </a:ext>
          </a:extLst>
        </p:spPr>
        <p:txBody>
          <a:bodyPr lIns="81500" tIns="40750" rIns="81500" bIns="40750"/>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eaLnBrk="0" hangingPunct="0">
              <a:buClr>
                <a:schemeClr val="folHlink"/>
              </a:buClr>
              <a:buSzPct val="75000"/>
              <a:buFont typeface="Monotype Sorts"/>
              <a:buNone/>
            </a:pPr>
            <a:r>
              <a:rPr kumimoji="1" lang="tr-TR" altLang="tr-TR" sz="2800">
                <a:effectLst>
                  <a:outerShdw blurRad="38100" dist="38100" dir="2700000" algn="tl">
                    <a:srgbClr val="C0C0C0"/>
                  </a:outerShdw>
                </a:effectLst>
                <a:latin typeface="Tahoma" panose="020B0604030504040204" pitchFamily="34" charset="0"/>
                <a:cs typeface="Tahoma" panose="020B0604030504040204" pitchFamily="34" charset="0"/>
              </a:rPr>
              <a:t>Yerküre yüzeyini ne kadar etkilerler? </a:t>
            </a:r>
            <a:endParaRPr lang="tr-TR" altLang="tr-TR" sz="1600"/>
          </a:p>
          <a:p>
            <a:pPr lvl="1" eaLnBrk="0" hangingPunct="0">
              <a:buClr>
                <a:schemeClr val="folHlink"/>
              </a:buClr>
            </a:pPr>
            <a:r>
              <a:rPr kumimoji="1" lang="tr-TR" altLang="tr-TR" sz="2400">
                <a:effectLst>
                  <a:outerShdw blurRad="38100" dist="38100" dir="2700000" algn="tl">
                    <a:srgbClr val="C0C0C0"/>
                  </a:outerShdw>
                </a:effectLst>
                <a:latin typeface="Tahoma" panose="020B0604030504040204" pitchFamily="34" charset="0"/>
                <a:cs typeface="Tahoma" panose="020B0604030504040204" pitchFamily="34" charset="0"/>
              </a:rPr>
              <a:t>Mikrometre (mm nin binde biri) boyutundaki parçalar Yer’e “süzülerek” iner </a:t>
            </a:r>
            <a:endParaRPr lang="tr-TR" altLang="tr-TR" sz="1600"/>
          </a:p>
          <a:p>
            <a:pPr lvl="1" eaLnBrk="0" hangingPunct="0">
              <a:buClr>
                <a:schemeClr val="folHlink"/>
              </a:buClr>
            </a:pPr>
            <a:r>
              <a:rPr kumimoji="1" lang="tr-TR" altLang="tr-TR" sz="2400">
                <a:effectLst>
                  <a:outerShdw blurRad="38100" dist="38100" dir="2700000" algn="tl">
                    <a:srgbClr val="C0C0C0"/>
                  </a:outerShdw>
                </a:effectLst>
                <a:latin typeface="Tahoma" panose="020B0604030504040204" pitchFamily="34" charset="0"/>
                <a:cs typeface="Tahoma" panose="020B0604030504040204" pitchFamily="34" charset="0"/>
              </a:rPr>
              <a:t>Milimetre boyutundaki cisimler mezosferde (60-80 km yükseklikte) yanarlar (akanyıldız) </a:t>
            </a:r>
            <a:endParaRPr lang="tr-TR" altLang="tr-TR" sz="1600"/>
          </a:p>
          <a:p>
            <a:pPr lvl="1" eaLnBrk="0" hangingPunct="0">
              <a:buClr>
                <a:schemeClr val="folHlink"/>
              </a:buClr>
            </a:pPr>
            <a:r>
              <a:rPr kumimoji="1" lang="tr-TR" altLang="tr-TR" sz="2400">
                <a:effectLst>
                  <a:outerShdw blurRad="38100" dist="38100" dir="2700000" algn="tl">
                    <a:srgbClr val="C0C0C0"/>
                  </a:outerShdw>
                </a:effectLst>
                <a:latin typeface="Tahoma" panose="020B0604030504040204" pitchFamily="34" charset="0"/>
                <a:cs typeface="Tahoma" panose="020B0604030504040204" pitchFamily="34" charset="0"/>
              </a:rPr>
              <a:t>Santimetre boyutundakiler ateş topu olarak yanar yok olurlar </a:t>
            </a:r>
            <a:endParaRPr lang="tr-TR" altLang="tr-TR" sz="1600"/>
          </a:p>
          <a:p>
            <a:pPr lvl="1" eaLnBrk="0" hangingPunct="0">
              <a:buClr>
                <a:schemeClr val="folHlink"/>
              </a:buClr>
            </a:pPr>
            <a:r>
              <a:rPr kumimoji="1" lang="tr-TR" altLang="tr-TR" sz="2400">
                <a:effectLst>
                  <a:outerShdw blurRad="38100" dist="38100" dir="2700000" algn="tl">
                    <a:srgbClr val="C0C0C0"/>
                  </a:outerShdw>
                </a:effectLst>
                <a:latin typeface="Tahoma" panose="020B0604030504040204" pitchFamily="34" charset="0"/>
                <a:cs typeface="Tahoma" panose="020B0604030504040204" pitchFamily="34" charset="0"/>
              </a:rPr>
              <a:t>Metre boyutundaki cisimler yeryüzüne çarparlar </a:t>
            </a:r>
            <a:endParaRPr lang="tr-TR" altLang="tr-T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92" name="Picture 4" descr="planets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549275"/>
            <a:ext cx="9144000" cy="5768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762" name="Object 2"/>
          <p:cNvGraphicFramePr>
            <a:graphicFrameLocks noChangeAspect="1"/>
          </p:cNvGraphicFramePr>
          <p:nvPr/>
        </p:nvGraphicFramePr>
        <p:xfrm>
          <a:off x="503238" y="811213"/>
          <a:ext cx="8137525" cy="5237162"/>
        </p:xfrm>
        <a:graphic>
          <a:graphicData uri="http://schemas.openxmlformats.org/presentationml/2006/ole">
            <mc:AlternateContent xmlns:mc="http://schemas.openxmlformats.org/markup-compatibility/2006">
              <mc:Choice xmlns:v="urn:schemas-microsoft-com:vml" Requires="v">
                <p:oleObj spid="_x0000_s117766" name="Image" r:id="rId4" imgW="7700671" imgH="4955877" progId="Photoshop.Image.4">
                  <p:embed/>
                </p:oleObj>
              </mc:Choice>
              <mc:Fallback>
                <p:oleObj name="Image" r:id="rId4" imgW="7700671" imgH="4955877" progId="Photoshop.Image.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38" y="811213"/>
                        <a:ext cx="8137525" cy="5237162"/>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12700" cap="sq">
                            <a:solidFill>
                              <a:srgbClr val="CCEC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66"/>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ChangeArrowheads="1"/>
          </p:cNvSpPr>
          <p:nvPr/>
        </p:nvSpPr>
        <p:spPr bwMode="auto">
          <a:xfrm>
            <a:off x="971550" y="3425825"/>
            <a:ext cx="4945063" cy="57943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spcBef>
                <a:spcPct val="20000"/>
              </a:spcBef>
              <a:buClr>
                <a:schemeClr val="folHlink"/>
              </a:buClr>
              <a:buSzPct val="75000"/>
              <a:buFont typeface="Monotype Sorts"/>
              <a:buNone/>
            </a:pPr>
            <a:r>
              <a:rPr kumimoji="1" lang="tr-TR" altLang="tr-TR" sz="3200" b="1">
                <a:solidFill>
                  <a:srgbClr val="3333FF"/>
                </a:solidFill>
                <a:effectLst>
                  <a:outerShdw blurRad="38100" dist="38100" dir="2700000" algn="tl">
                    <a:srgbClr val="C0C0C0"/>
                  </a:outerShdw>
                </a:effectLst>
                <a:latin typeface="Tahoma" panose="020B0604030504040204" pitchFamily="34" charset="0"/>
                <a:cs typeface="Tahoma" panose="020B0604030504040204" pitchFamily="34" charset="0"/>
              </a:rPr>
              <a:t>Arizona Meteor Krateri</a:t>
            </a:r>
            <a:r>
              <a:rPr kumimoji="1" lang="tr-TR" altLang="tr-TR" sz="3200">
                <a:effectLst>
                  <a:outerShdw blurRad="38100" dist="38100" dir="2700000" algn="tl">
                    <a:srgbClr val="C0C0C0"/>
                  </a:outerShdw>
                </a:effectLst>
                <a:latin typeface="Tahoma" panose="020B0604030504040204" pitchFamily="34" charset="0"/>
                <a:cs typeface="Tahoma" panose="020B0604030504040204" pitchFamily="34" charset="0"/>
              </a:rPr>
              <a:t> </a:t>
            </a:r>
            <a:endParaRPr lang="tr-TR" altLang="tr-TR"/>
          </a:p>
        </p:txBody>
      </p:sp>
      <p:sp>
        <p:nvSpPr>
          <p:cNvPr id="115716" name="Rectangle 4"/>
          <p:cNvSpPr>
            <a:spLocks noChangeArrowheads="1"/>
          </p:cNvSpPr>
          <p:nvPr/>
        </p:nvSpPr>
        <p:spPr bwMode="auto">
          <a:xfrm>
            <a:off x="1403350" y="4149725"/>
            <a:ext cx="3414713" cy="7937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spcBef>
                <a:spcPct val="20000"/>
              </a:spcBef>
              <a:buClr>
                <a:schemeClr val="folHlink"/>
              </a:buClr>
              <a:buFontTx/>
              <a:buChar char="–"/>
            </a:pPr>
            <a:r>
              <a:rPr kumimoji="1" lang="tr-TR" altLang="tr-TR" sz="2800">
                <a:effectLst>
                  <a:outerShdw blurRad="38100" dist="38100" dir="2700000" algn="tl">
                    <a:srgbClr val="C0C0C0"/>
                  </a:outerShdw>
                </a:effectLst>
                <a:latin typeface="Tahoma" panose="020B0604030504040204" pitchFamily="34" charset="0"/>
                <a:cs typeface="Tahoma" panose="020B0604030504040204" pitchFamily="34" charset="0"/>
              </a:rPr>
              <a:t>1600 m genişlik </a:t>
            </a:r>
            <a:endParaRPr lang="tr-TR" altLang="tr-TR" sz="1600"/>
          </a:p>
          <a:p>
            <a:pPr lvl="1" eaLnBrk="0" hangingPunct="0"/>
            <a:endParaRPr lang="tr-TR" altLang="tr-TR"/>
          </a:p>
        </p:txBody>
      </p:sp>
      <p:sp>
        <p:nvSpPr>
          <p:cNvPr id="115717" name="Rectangle 5"/>
          <p:cNvSpPr>
            <a:spLocks noChangeArrowheads="1"/>
          </p:cNvSpPr>
          <p:nvPr/>
        </p:nvSpPr>
        <p:spPr bwMode="auto">
          <a:xfrm>
            <a:off x="1447800" y="4868863"/>
            <a:ext cx="2836863" cy="7937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spcBef>
                <a:spcPct val="20000"/>
              </a:spcBef>
              <a:buClr>
                <a:schemeClr val="folHlink"/>
              </a:buClr>
              <a:buFontTx/>
              <a:buChar char="–"/>
            </a:pPr>
            <a:r>
              <a:rPr kumimoji="1" lang="tr-TR" altLang="tr-TR" sz="2800">
                <a:effectLst>
                  <a:outerShdw blurRad="38100" dist="38100" dir="2700000" algn="tl">
                    <a:srgbClr val="C0C0C0"/>
                  </a:outerShdw>
                </a:effectLst>
                <a:latin typeface="Tahoma" panose="020B0604030504040204" pitchFamily="34" charset="0"/>
                <a:cs typeface="Tahoma" panose="020B0604030504040204" pitchFamily="34" charset="0"/>
              </a:rPr>
              <a:t>50 bin yıl evvel </a:t>
            </a:r>
            <a:endParaRPr lang="tr-TR" altLang="tr-TR" sz="1600"/>
          </a:p>
          <a:p>
            <a:pPr lvl="1" eaLnBrk="0" hangingPunct="0"/>
            <a:endParaRPr lang="tr-TR" altLang="tr-TR"/>
          </a:p>
        </p:txBody>
      </p:sp>
      <p:sp>
        <p:nvSpPr>
          <p:cNvPr id="115718" name="Rectangle 6"/>
          <p:cNvSpPr>
            <a:spLocks noChangeArrowheads="1"/>
          </p:cNvSpPr>
          <p:nvPr/>
        </p:nvSpPr>
        <p:spPr bwMode="auto">
          <a:xfrm>
            <a:off x="1444625" y="5661025"/>
            <a:ext cx="4351338" cy="5191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814388">
              <a:defRPr>
                <a:solidFill>
                  <a:schemeClr val="tx1"/>
                </a:solidFill>
                <a:latin typeface="Arial" panose="020B0604020202020204" pitchFamily="34" charset="0"/>
              </a:defRPr>
            </a:lvl1pPr>
            <a:lvl2pPr defTabSz="814388">
              <a:defRPr>
                <a:solidFill>
                  <a:schemeClr val="tx1"/>
                </a:solidFill>
                <a:latin typeface="Arial" panose="020B0604020202020204" pitchFamily="34" charset="0"/>
              </a:defRPr>
            </a:lvl2pPr>
            <a:lvl3pPr defTabSz="814388">
              <a:defRPr>
                <a:solidFill>
                  <a:schemeClr val="tx1"/>
                </a:solidFill>
                <a:latin typeface="Arial" panose="020B0604020202020204" pitchFamily="34" charset="0"/>
              </a:defRPr>
            </a:lvl3pPr>
            <a:lvl4pPr defTabSz="814388">
              <a:defRPr>
                <a:solidFill>
                  <a:schemeClr val="tx1"/>
                </a:solidFill>
                <a:latin typeface="Arial" panose="020B0604020202020204" pitchFamily="34" charset="0"/>
              </a:defRPr>
            </a:lvl4pPr>
            <a:lvl5pPr defTabSz="814388">
              <a:defRPr>
                <a:solidFill>
                  <a:schemeClr val="tx1"/>
                </a:solidFill>
                <a:latin typeface="Arial" panose="020B0604020202020204" pitchFamily="34" charset="0"/>
              </a:defRPr>
            </a:lvl5pPr>
            <a:lvl6pPr defTabSz="814388" fontAlgn="base">
              <a:spcBef>
                <a:spcPct val="0"/>
              </a:spcBef>
              <a:spcAft>
                <a:spcPct val="0"/>
              </a:spcAft>
              <a:defRPr>
                <a:solidFill>
                  <a:schemeClr val="tx1"/>
                </a:solidFill>
                <a:latin typeface="Arial" panose="020B0604020202020204" pitchFamily="34" charset="0"/>
              </a:defRPr>
            </a:lvl6pPr>
            <a:lvl7pPr defTabSz="814388" fontAlgn="base">
              <a:spcBef>
                <a:spcPct val="0"/>
              </a:spcBef>
              <a:spcAft>
                <a:spcPct val="0"/>
              </a:spcAft>
              <a:defRPr>
                <a:solidFill>
                  <a:schemeClr val="tx1"/>
                </a:solidFill>
                <a:latin typeface="Arial" panose="020B0604020202020204" pitchFamily="34" charset="0"/>
              </a:defRPr>
            </a:lvl7pPr>
            <a:lvl8pPr defTabSz="814388" fontAlgn="base">
              <a:spcBef>
                <a:spcPct val="0"/>
              </a:spcBef>
              <a:spcAft>
                <a:spcPct val="0"/>
              </a:spcAft>
              <a:defRPr>
                <a:solidFill>
                  <a:schemeClr val="tx1"/>
                </a:solidFill>
                <a:latin typeface="Arial" panose="020B0604020202020204" pitchFamily="34" charset="0"/>
              </a:defRPr>
            </a:lvl8pPr>
            <a:lvl9pPr defTabSz="814388"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buClr>
                <a:schemeClr val="folHlink"/>
              </a:buClr>
              <a:buFontTx/>
              <a:buChar char="–"/>
            </a:pPr>
            <a:r>
              <a:rPr kumimoji="1" lang="tr-TR" altLang="tr-TR" sz="2800">
                <a:effectLst>
                  <a:outerShdw blurRad="38100" dist="38100" dir="2700000" algn="tl">
                    <a:srgbClr val="C0C0C0"/>
                  </a:outerShdw>
                </a:effectLst>
                <a:latin typeface="Tahoma" panose="020B0604030504040204" pitchFamily="34" charset="0"/>
                <a:cs typeface="Tahoma" panose="020B0604030504040204" pitchFamily="34" charset="0"/>
              </a:rPr>
              <a:t>50 metrelik bir meteoroid</a:t>
            </a:r>
            <a:endParaRPr lang="tr-TR" altLang="tr-TR"/>
          </a:p>
        </p:txBody>
      </p:sp>
      <p:pic>
        <p:nvPicPr>
          <p:cNvPr id="1157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620713"/>
            <a:ext cx="4389438" cy="2681287"/>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12700">
                <a:solidFill>
                  <a:srgbClr val="CCEC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66"/>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childTnLst>
                                    <p:set>
                                      <p:cBhvr>
                                        <p:cTn id="6" dur="1" fill="hold">
                                          <p:stCondLst>
                                            <p:cond delay="0"/>
                                          </p:stCondLst>
                                        </p:cTn>
                                        <p:tgtEl>
                                          <p:spTgt spid="115714"/>
                                        </p:tgtEl>
                                        <p:attrNameLst>
                                          <p:attrName>style.visibility</p:attrName>
                                        </p:attrNameLst>
                                      </p:cBhvr>
                                      <p:to>
                                        <p:strVal val="visible"/>
                                      </p:to>
                                    </p:set>
                                    <p:anim calcmode="lin" valueType="num">
                                      <p:cBhvr>
                                        <p:cTn id="7" dur="500" fill="hold"/>
                                        <p:tgtEl>
                                          <p:spTgt spid="115714"/>
                                        </p:tgtEl>
                                        <p:attrNameLst>
                                          <p:attrName>ppt_w</p:attrName>
                                        </p:attrNameLst>
                                      </p:cBhvr>
                                      <p:tavLst>
                                        <p:tav tm="0">
                                          <p:val>
                                            <p:strVal val="2/3*#ppt_w"/>
                                          </p:val>
                                        </p:tav>
                                        <p:tav tm="100000">
                                          <p:val>
                                            <p:strVal val="#ppt_w"/>
                                          </p:val>
                                        </p:tav>
                                      </p:tavLst>
                                    </p:anim>
                                    <p:anim calcmode="lin" valueType="num">
                                      <p:cBhvr>
                                        <p:cTn id="8" dur="500" fill="hold"/>
                                        <p:tgtEl>
                                          <p:spTgt spid="115714"/>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0034" name="Rectangle 2"/>
          <p:cNvSpPr>
            <a:spLocks noChangeArrowheads="1"/>
          </p:cNvSpPr>
          <p:nvPr/>
        </p:nvSpPr>
        <p:spPr bwMode="auto">
          <a:xfrm>
            <a:off x="0" y="1052513"/>
            <a:ext cx="91440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lgn="ctr">
              <a:buFontTx/>
              <a:buNone/>
            </a:pPr>
            <a:r>
              <a:rPr lang="tr-TR" altLang="tr-TR" b="1" i="1">
                <a:solidFill>
                  <a:schemeClr val="accent1"/>
                </a:solidFill>
                <a:latin typeface="Garamond" panose="02020404030301010803" pitchFamily="18" charset="0"/>
              </a:rPr>
              <a:t>    Ağrı’nın Doğubayazıt ilçesindeki dev krater, 120 yıl önce bir göktaşı düşmesi sonucu oluşmuş. 35 metre genişliğe ve 60 metre derinliğe sahip bu çukurun her yıl 10 bine yakın ziyaretçisi oluyor. Ancak meteor çukuru doğal koşullar nedeniyle içine toprak dolarak giderek ilgi çekici görüntüsünden uzaklaşıyor.</a:t>
            </a:r>
          </a:p>
        </p:txBody>
      </p:sp>
      <p:sp>
        <p:nvSpPr>
          <p:cNvPr id="300037" name="Text Box 5"/>
          <p:cNvSpPr txBox="1">
            <a:spLocks noChangeArrowheads="1"/>
          </p:cNvSpPr>
          <p:nvPr/>
        </p:nvSpPr>
        <p:spPr bwMode="auto">
          <a:xfrm>
            <a:off x="1116013" y="333375"/>
            <a:ext cx="70564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4400" b="1" i="1">
                <a:solidFill>
                  <a:srgbClr val="FFFF00"/>
                </a:solidFill>
                <a:latin typeface="Garamond" panose="02020404030301010803" pitchFamily="18" charset="0"/>
              </a:rPr>
              <a:t>AĞRI’daki Meteor Krateri</a:t>
            </a:r>
          </a:p>
        </p:txBody>
      </p:sp>
      <p:pic>
        <p:nvPicPr>
          <p:cNvPr id="9" name="Picture 7" descr="https://www.nenerede.com.tr/wp-content/uploads/2017/04/A%C4%9Fr%C4%B1-Meteor-%C3%87ukuru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717032"/>
            <a:ext cx="5715000" cy="3476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5" name="Rectangle 5"/>
          <p:cNvSpPr>
            <a:spLocks noChangeArrowheads="1"/>
          </p:cNvSpPr>
          <p:nvPr/>
        </p:nvSpPr>
        <p:spPr bwMode="auto">
          <a:xfrm>
            <a:off x="684213" y="115888"/>
            <a:ext cx="2374900" cy="5794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spcBef>
                <a:spcPct val="20000"/>
              </a:spcBef>
              <a:buClr>
                <a:schemeClr val="folHlink"/>
              </a:buClr>
              <a:buSzPct val="75000"/>
              <a:buFont typeface="Monotype Sorts"/>
              <a:buNone/>
            </a:pPr>
            <a:r>
              <a:rPr kumimoji="1" lang="tr-TR" altLang="tr-TR" sz="3200" b="1">
                <a:solidFill>
                  <a:srgbClr val="3333FF"/>
                </a:solidFill>
                <a:effectLst>
                  <a:outerShdw blurRad="38100" dist="38100" dir="2700000" algn="tl">
                    <a:srgbClr val="C0C0C0"/>
                  </a:outerShdw>
                </a:effectLst>
                <a:latin typeface="Tahoma" panose="020B0604030504040204" pitchFamily="34" charset="0"/>
                <a:cs typeface="Tahoma" panose="020B0604030504040204" pitchFamily="34" charset="0"/>
              </a:rPr>
              <a:t>Dinazorlar</a:t>
            </a:r>
            <a:r>
              <a:rPr kumimoji="1" lang="tr-TR" altLang="tr-TR" sz="3200">
                <a:effectLst>
                  <a:outerShdw blurRad="38100" dist="38100" dir="2700000" algn="tl">
                    <a:srgbClr val="C0C0C0"/>
                  </a:outerShdw>
                </a:effectLst>
                <a:latin typeface="Tahoma" panose="020B0604030504040204" pitchFamily="34" charset="0"/>
                <a:cs typeface="Tahoma" panose="020B0604030504040204" pitchFamily="34" charset="0"/>
              </a:rPr>
              <a:t> </a:t>
            </a:r>
            <a:endParaRPr lang="tr-TR" altLang="tr-TR"/>
          </a:p>
        </p:txBody>
      </p:sp>
      <p:sp>
        <p:nvSpPr>
          <p:cNvPr id="112646" name="Rectangle 6"/>
          <p:cNvSpPr>
            <a:spLocks noChangeArrowheads="1"/>
          </p:cNvSpPr>
          <p:nvPr/>
        </p:nvSpPr>
        <p:spPr bwMode="auto">
          <a:xfrm>
            <a:off x="528638" y="749300"/>
            <a:ext cx="3433762" cy="5191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spcBef>
                <a:spcPct val="20000"/>
              </a:spcBef>
              <a:buClr>
                <a:schemeClr val="folHlink"/>
              </a:buClr>
              <a:buFontTx/>
              <a:buChar char="–"/>
            </a:pPr>
            <a:r>
              <a:rPr kumimoji="1" lang="tr-TR" altLang="tr-TR" sz="2800">
                <a:effectLst>
                  <a:outerShdw blurRad="38100" dist="38100" dir="2700000" algn="tl">
                    <a:srgbClr val="C0C0C0"/>
                  </a:outerShdw>
                </a:effectLst>
                <a:latin typeface="Tahoma" panose="020B0604030504040204" pitchFamily="34" charset="0"/>
                <a:cs typeface="Tahoma" panose="020B0604030504040204" pitchFamily="34" charset="0"/>
              </a:rPr>
              <a:t> 65 milyon yıl önce </a:t>
            </a:r>
            <a:endParaRPr lang="tr-TR" altLang="tr-TR"/>
          </a:p>
        </p:txBody>
      </p:sp>
      <p:sp>
        <p:nvSpPr>
          <p:cNvPr id="112647" name="Rectangle 7"/>
          <p:cNvSpPr>
            <a:spLocks noChangeArrowheads="1"/>
          </p:cNvSpPr>
          <p:nvPr/>
        </p:nvSpPr>
        <p:spPr bwMode="auto">
          <a:xfrm>
            <a:off x="455613" y="1196975"/>
            <a:ext cx="7932737" cy="13731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defTabSz="814388">
              <a:defRPr>
                <a:solidFill>
                  <a:schemeClr val="tx1"/>
                </a:solidFill>
                <a:latin typeface="Arial" panose="020B0604020202020204" pitchFamily="34" charset="0"/>
              </a:defRPr>
            </a:lvl1pPr>
            <a:lvl2pPr defTabSz="814388">
              <a:defRPr>
                <a:solidFill>
                  <a:schemeClr val="tx1"/>
                </a:solidFill>
                <a:latin typeface="Arial" panose="020B0604020202020204" pitchFamily="34" charset="0"/>
              </a:defRPr>
            </a:lvl2pPr>
            <a:lvl3pPr defTabSz="814388">
              <a:defRPr>
                <a:solidFill>
                  <a:schemeClr val="tx1"/>
                </a:solidFill>
                <a:latin typeface="Arial" panose="020B0604020202020204" pitchFamily="34" charset="0"/>
              </a:defRPr>
            </a:lvl3pPr>
            <a:lvl4pPr defTabSz="814388">
              <a:defRPr>
                <a:solidFill>
                  <a:schemeClr val="tx1"/>
                </a:solidFill>
                <a:latin typeface="Arial" panose="020B0604020202020204" pitchFamily="34" charset="0"/>
              </a:defRPr>
            </a:lvl4pPr>
            <a:lvl5pPr defTabSz="814388">
              <a:defRPr>
                <a:solidFill>
                  <a:schemeClr val="tx1"/>
                </a:solidFill>
                <a:latin typeface="Arial" panose="020B0604020202020204" pitchFamily="34" charset="0"/>
              </a:defRPr>
            </a:lvl5pPr>
            <a:lvl6pPr defTabSz="814388" fontAlgn="base">
              <a:spcBef>
                <a:spcPct val="0"/>
              </a:spcBef>
              <a:spcAft>
                <a:spcPct val="0"/>
              </a:spcAft>
              <a:defRPr>
                <a:solidFill>
                  <a:schemeClr val="tx1"/>
                </a:solidFill>
                <a:latin typeface="Arial" panose="020B0604020202020204" pitchFamily="34" charset="0"/>
              </a:defRPr>
            </a:lvl6pPr>
            <a:lvl7pPr defTabSz="814388" fontAlgn="base">
              <a:spcBef>
                <a:spcPct val="0"/>
              </a:spcBef>
              <a:spcAft>
                <a:spcPct val="0"/>
              </a:spcAft>
              <a:defRPr>
                <a:solidFill>
                  <a:schemeClr val="tx1"/>
                </a:solidFill>
                <a:latin typeface="Arial" panose="020B0604020202020204" pitchFamily="34" charset="0"/>
              </a:defRPr>
            </a:lvl7pPr>
            <a:lvl8pPr defTabSz="814388" fontAlgn="base">
              <a:spcBef>
                <a:spcPct val="0"/>
              </a:spcBef>
              <a:spcAft>
                <a:spcPct val="0"/>
              </a:spcAft>
              <a:defRPr>
                <a:solidFill>
                  <a:schemeClr val="tx1"/>
                </a:solidFill>
                <a:latin typeface="Arial" panose="020B0604020202020204" pitchFamily="34" charset="0"/>
              </a:defRPr>
            </a:lvl8pPr>
            <a:lvl9pPr defTabSz="814388"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buClr>
                <a:schemeClr val="folHlink"/>
              </a:buClr>
              <a:buFontTx/>
              <a:buChar char="–"/>
            </a:pPr>
            <a:r>
              <a:rPr kumimoji="1" lang="tr-TR" altLang="tr-TR" sz="2800">
                <a:effectLst>
                  <a:outerShdw blurRad="38100" dist="38100" dir="2700000" algn="tl">
                    <a:srgbClr val="C0C0C0"/>
                  </a:outerShdw>
                </a:effectLst>
                <a:latin typeface="Tahoma" panose="020B0604030504040204" pitchFamily="34" charset="0"/>
                <a:cs typeface="Tahoma" panose="020B0604030504040204" pitchFamily="34" charset="0"/>
              </a:rPr>
              <a:t> 10 km büyüklüğünde bir küçük gezegenin </a:t>
            </a:r>
            <a:r>
              <a:rPr lang="tr-TR" altLang="tr-TR" sz="1600"/>
              <a:t> </a:t>
            </a:r>
            <a:r>
              <a:rPr kumimoji="1" lang="tr-TR" altLang="tr-TR" sz="2800">
                <a:effectLst>
                  <a:outerShdw blurRad="38100" dist="38100" dir="2700000" algn="tl">
                    <a:srgbClr val="C0C0C0"/>
                  </a:outerShdw>
                </a:effectLst>
                <a:latin typeface="Tahoma" panose="020B0604030504040204" pitchFamily="34" charset="0"/>
                <a:cs typeface="Tahoma" panose="020B0604030504040204" pitchFamily="34" charset="0"/>
              </a:rPr>
              <a:t>dinazorların tamamen yokolmasına neden olduğu düşünülüyor</a:t>
            </a:r>
            <a:endParaRPr lang="tr-TR" altLang="tr-T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1602" name="Rectangle 2"/>
          <p:cNvSpPr>
            <a:spLocks noChangeArrowheads="1"/>
          </p:cNvSpPr>
          <p:nvPr/>
        </p:nvSpPr>
        <p:spPr bwMode="auto">
          <a:xfrm>
            <a:off x="457200" y="762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tr-TR" u="sng">
                <a:solidFill>
                  <a:srgbClr val="FFFF99"/>
                </a:solidFill>
              </a:rPr>
              <a:t>Meteorit</a:t>
            </a:r>
            <a:r>
              <a:rPr lang="tr-TR" altLang="tr-TR" u="sng">
                <a:solidFill>
                  <a:srgbClr val="FFFF99"/>
                </a:solidFill>
              </a:rPr>
              <a:t>ler</a:t>
            </a:r>
            <a:endParaRPr lang="en-US" altLang="tr-TR" u="sng">
              <a:solidFill>
                <a:srgbClr val="FFFF99"/>
              </a:solidFill>
            </a:endParaRPr>
          </a:p>
        </p:txBody>
      </p:sp>
      <p:sp>
        <p:nvSpPr>
          <p:cNvPr id="281603" name="Text Box 3"/>
          <p:cNvSpPr txBox="1">
            <a:spLocks noChangeArrowheads="1"/>
          </p:cNvSpPr>
          <p:nvPr/>
        </p:nvSpPr>
        <p:spPr bwMode="auto">
          <a:xfrm>
            <a:off x="2915816" y="2042347"/>
            <a:ext cx="2743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2000" dirty="0">
                <a:solidFill>
                  <a:srgbClr val="FFFF99"/>
                </a:solidFill>
              </a:rPr>
              <a:t>Yere her gün, gözle görülebilecek etkisi olan 2 meteorit çarpmaktadır</a:t>
            </a:r>
            <a:r>
              <a:rPr lang="en-US" altLang="tr-TR" sz="2000" dirty="0">
                <a:solidFill>
                  <a:srgbClr val="FFFF99"/>
                </a:solidFill>
              </a:rPr>
              <a:t>.</a:t>
            </a:r>
          </a:p>
        </p:txBody>
      </p:sp>
      <p:sp>
        <p:nvSpPr>
          <p:cNvPr id="281604" name="Text Box 4"/>
          <p:cNvSpPr txBox="1">
            <a:spLocks noChangeArrowheads="1"/>
          </p:cNvSpPr>
          <p:nvPr/>
        </p:nvSpPr>
        <p:spPr bwMode="auto">
          <a:xfrm>
            <a:off x="3563888" y="3789040"/>
            <a:ext cx="2971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2000" dirty="0">
                <a:solidFill>
                  <a:srgbClr val="FFFF99"/>
                </a:solidFill>
              </a:rPr>
              <a:t>Bir binayı yok edebilecek büyüklükteki meteoritler istatistik olarak 16 ayda bir Yer’e çarparlar</a:t>
            </a:r>
            <a:r>
              <a:rPr lang="en-US" altLang="tr-TR" sz="2000" dirty="0">
                <a:solidFill>
                  <a:srgbClr val="FFFF99"/>
                </a:solidFill>
              </a:rPr>
              <a:t>.</a:t>
            </a:r>
          </a:p>
        </p:txBody>
      </p:sp>
      <p:sp>
        <p:nvSpPr>
          <p:cNvPr id="281605" name="Text Box 5"/>
          <p:cNvSpPr txBox="1">
            <a:spLocks noChangeArrowheads="1"/>
          </p:cNvSpPr>
          <p:nvPr/>
        </p:nvSpPr>
        <p:spPr bwMode="auto">
          <a:xfrm>
            <a:off x="1187450" y="990600"/>
            <a:ext cx="705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2000">
                <a:solidFill>
                  <a:srgbClr val="FFFF99"/>
                </a:solidFill>
              </a:rPr>
              <a:t>Mikroskopik boyutta tozlardan birkaç cm boyutuna kadar</a:t>
            </a:r>
            <a:r>
              <a:rPr lang="en-US" altLang="tr-TR" sz="2000">
                <a:solidFill>
                  <a:srgbClr val="FFFF99"/>
                </a:solidFill>
              </a:rPr>
              <a:t>.</a:t>
            </a:r>
          </a:p>
        </p:txBody>
      </p:sp>
      <p:sp>
        <p:nvSpPr>
          <p:cNvPr id="281607" name="FlagCount" hidden="1">
            <a:hlinkClick r:id="rId2"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00"/>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tr-TR" sz="1400" b="1">
                <a:latin typeface="Tahoma" panose="020B0604030504040204" pitchFamily="34" charset="0"/>
              </a:rPr>
              <a:t>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81603"/>
                                        </p:tgtEl>
                                        <p:attrNameLst>
                                          <p:attrName>style.visibility</p:attrName>
                                        </p:attrNameLst>
                                      </p:cBhvr>
                                      <p:to>
                                        <p:strVal val="visible"/>
                                      </p:to>
                                    </p:set>
                                    <p:animEffect transition="in" filter="slide(fromBottom)">
                                      <p:cBhvr>
                                        <p:cTn id="7" dur="500"/>
                                        <p:tgtEl>
                                          <p:spTgt spid="2816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81604"/>
                                        </p:tgtEl>
                                        <p:attrNameLst>
                                          <p:attrName>style.visibility</p:attrName>
                                        </p:attrNameLst>
                                      </p:cBhvr>
                                      <p:to>
                                        <p:strVal val="visible"/>
                                      </p:to>
                                    </p:set>
                                    <p:animEffect transition="in" filter="slide(fromBottom)">
                                      <p:cBhvr>
                                        <p:cTn id="12" dur="500"/>
                                        <p:tgtEl>
                                          <p:spTgt spid="281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autoUpdateAnimBg="0"/>
      <p:bldP spid="281604"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2626" name="Rectangle 2"/>
          <p:cNvSpPr>
            <a:spLocks noChangeArrowheads="1"/>
          </p:cNvSpPr>
          <p:nvPr/>
        </p:nvSpPr>
        <p:spPr bwMode="auto">
          <a:xfrm>
            <a:off x="457200" y="260350"/>
            <a:ext cx="8686800"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r>
              <a:rPr lang="tr-TR" altLang="tr-TR">
                <a:solidFill>
                  <a:srgbClr val="FFFF99"/>
                </a:solidFill>
              </a:rPr>
              <a:t>Meteorlar, Yer atmosferinde 80-120 km yüksekliklerde gözle görülebilir hale gelirler</a:t>
            </a:r>
          </a:p>
          <a:p>
            <a:r>
              <a:rPr lang="tr-TR" altLang="tr-TR">
                <a:solidFill>
                  <a:srgbClr val="FFFF99"/>
                </a:solidFill>
              </a:rPr>
              <a:t>Atmosfere tipik çarpma hızları 10-30 km/sn dir</a:t>
            </a:r>
          </a:p>
          <a:p>
            <a:pPr>
              <a:buFontTx/>
              <a:buNone/>
            </a:pPr>
            <a:r>
              <a:rPr lang="tr-TR" altLang="tr-TR">
                <a:solidFill>
                  <a:srgbClr val="FFFF99"/>
                </a:solidFill>
              </a:rPr>
              <a:t>	</a:t>
            </a:r>
            <a:r>
              <a:rPr lang="en-US" altLang="tr-TR">
                <a:solidFill>
                  <a:srgbClr val="FFFF99"/>
                </a:solidFill>
              </a:rPr>
              <a:t>(</a:t>
            </a:r>
            <a:r>
              <a:rPr lang="tr-TR" altLang="tr-TR">
                <a:solidFill>
                  <a:srgbClr val="FFFF99"/>
                </a:solidFill>
              </a:rPr>
              <a:t>Bir tüfekten çıkan mermiden </a:t>
            </a:r>
            <a:r>
              <a:rPr lang="en-US" altLang="tr-TR">
                <a:solidFill>
                  <a:srgbClr val="FFFF99"/>
                </a:solidFill>
              </a:rPr>
              <a:t>≈ 30 </a:t>
            </a:r>
            <a:r>
              <a:rPr lang="tr-TR" altLang="tr-TR">
                <a:solidFill>
                  <a:srgbClr val="FFFF99"/>
                </a:solidFill>
              </a:rPr>
              <a:t>kere daha hızlı</a:t>
            </a:r>
            <a:r>
              <a:rPr lang="en-US" altLang="tr-TR">
                <a:solidFill>
                  <a:srgbClr val="FFFF99"/>
                </a:solidFill>
              </a:rPr>
              <a:t>)</a:t>
            </a:r>
          </a:p>
          <a:p>
            <a:endParaRPr lang="tr-TR" altLang="tr-TR">
              <a:solidFill>
                <a:srgbClr val="FFFF99"/>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457200" y="981075"/>
            <a:ext cx="82296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r>
              <a:rPr lang="tr-TR" altLang="tr-TR" sz="2800" dirty="0">
                <a:solidFill>
                  <a:srgbClr val="FFFF99"/>
                </a:solidFill>
              </a:rPr>
              <a:t>Meteor Atmosfere girdiğinde, sıcaklığı 3000 dereceden daha büyük değere ulaşır ve yanar.</a:t>
            </a:r>
          </a:p>
          <a:p>
            <a:r>
              <a:rPr lang="tr-TR" altLang="tr-TR" sz="2800" dirty="0">
                <a:solidFill>
                  <a:srgbClr val="FFFF99"/>
                </a:solidFill>
              </a:rPr>
              <a:t>Meteor yağmurunda açığa çıkan renk, yanan meteorun bileşimi hakkında bilgiler verir:</a:t>
            </a:r>
          </a:p>
          <a:p>
            <a:pPr>
              <a:buFontTx/>
              <a:buNone/>
            </a:pPr>
            <a:endParaRPr lang="tr-TR" altLang="tr-TR" sz="2800" dirty="0">
              <a:solidFill>
                <a:srgbClr val="FFFF99"/>
              </a:solidFill>
            </a:endParaRPr>
          </a:p>
          <a:p>
            <a:pPr>
              <a:buFontTx/>
              <a:buNone/>
            </a:pPr>
            <a:r>
              <a:rPr lang="tr-TR" altLang="tr-TR" sz="2400" b="1" dirty="0">
                <a:solidFill>
                  <a:schemeClr val="bg1"/>
                </a:solidFill>
              </a:rPr>
              <a:t>		</a:t>
            </a:r>
            <a:r>
              <a:rPr lang="en-US" altLang="tr-TR" sz="2400" b="1" dirty="0">
                <a:solidFill>
                  <a:schemeClr val="bg1"/>
                </a:solidFill>
              </a:rPr>
              <a:t>Sod</a:t>
            </a:r>
            <a:r>
              <a:rPr lang="tr-TR" altLang="tr-TR" sz="2400" b="1" dirty="0">
                <a:solidFill>
                  <a:schemeClr val="bg1"/>
                </a:solidFill>
              </a:rPr>
              <a:t>y</a:t>
            </a:r>
            <a:r>
              <a:rPr lang="en-US" altLang="tr-TR" sz="2400" b="1" dirty="0">
                <a:solidFill>
                  <a:schemeClr val="bg1"/>
                </a:solidFill>
              </a:rPr>
              <a:t>um</a:t>
            </a:r>
            <a:r>
              <a:rPr lang="en-US" altLang="tr-TR" sz="2400" b="1" dirty="0">
                <a:solidFill>
                  <a:srgbClr val="FFFF00"/>
                </a:solidFill>
              </a:rPr>
              <a:t> </a:t>
            </a:r>
            <a:r>
              <a:rPr lang="en-US" altLang="tr-TR" sz="2400" b="1" dirty="0">
                <a:solidFill>
                  <a:srgbClr val="FFFF00"/>
                </a:solidFill>
                <a:sym typeface="Wingdings" panose="05000000000000000000" pitchFamily="2" charset="2"/>
              </a:rPr>
              <a:t></a:t>
            </a:r>
            <a:r>
              <a:rPr lang="tr-TR" altLang="tr-TR" sz="2400" b="1" dirty="0">
                <a:solidFill>
                  <a:srgbClr val="FF9900"/>
                </a:solidFill>
              </a:rPr>
              <a:t>Turuncu</a:t>
            </a:r>
            <a:r>
              <a:rPr lang="en-US" altLang="tr-TR" sz="2400" b="1" dirty="0">
                <a:solidFill>
                  <a:srgbClr val="FFFF00"/>
                </a:solidFill>
              </a:rPr>
              <a:t>-</a:t>
            </a:r>
            <a:r>
              <a:rPr lang="tr-TR" altLang="tr-TR" sz="2400" b="1" dirty="0">
                <a:solidFill>
                  <a:srgbClr val="FFFF00"/>
                </a:solidFill>
              </a:rPr>
              <a:t>sarı</a:t>
            </a:r>
            <a:endParaRPr lang="en-US" altLang="tr-TR" sz="2400" b="1" dirty="0">
              <a:solidFill>
                <a:srgbClr val="FFFF00"/>
              </a:solidFill>
            </a:endParaRPr>
          </a:p>
          <a:p>
            <a:pPr>
              <a:buFontTx/>
              <a:buNone/>
            </a:pPr>
            <a:r>
              <a:rPr lang="tr-TR" altLang="tr-TR" sz="2400" b="1" dirty="0">
                <a:solidFill>
                  <a:schemeClr val="bg1"/>
                </a:solidFill>
              </a:rPr>
              <a:t>		Demir</a:t>
            </a:r>
            <a:r>
              <a:rPr lang="en-US" altLang="tr-TR" sz="2400" b="1" dirty="0">
                <a:solidFill>
                  <a:srgbClr val="FFFF00"/>
                </a:solidFill>
              </a:rPr>
              <a:t> </a:t>
            </a:r>
            <a:r>
              <a:rPr lang="en-US" altLang="tr-TR" sz="2400" b="1" dirty="0">
                <a:solidFill>
                  <a:srgbClr val="FFFF00"/>
                </a:solidFill>
                <a:sym typeface="Wingdings" panose="05000000000000000000" pitchFamily="2" charset="2"/>
              </a:rPr>
              <a:t></a:t>
            </a:r>
            <a:r>
              <a:rPr lang="tr-TR" altLang="tr-TR" sz="2400" b="1" dirty="0">
                <a:solidFill>
                  <a:srgbClr val="FFFF00"/>
                </a:solidFill>
              </a:rPr>
              <a:t>Sarı</a:t>
            </a:r>
            <a:endParaRPr lang="en-US" altLang="tr-TR" sz="2400" b="1" dirty="0">
              <a:solidFill>
                <a:srgbClr val="FFFF00"/>
              </a:solidFill>
            </a:endParaRPr>
          </a:p>
          <a:p>
            <a:pPr>
              <a:buFontTx/>
              <a:buNone/>
            </a:pPr>
            <a:r>
              <a:rPr lang="tr-TR" altLang="tr-TR" sz="2400" b="1" dirty="0">
                <a:solidFill>
                  <a:srgbClr val="FFFF00"/>
                </a:solidFill>
              </a:rPr>
              <a:t>		</a:t>
            </a:r>
            <a:r>
              <a:rPr lang="en-US" altLang="tr-TR" sz="2400" b="1" dirty="0" err="1">
                <a:solidFill>
                  <a:schemeClr val="bg1"/>
                </a:solidFill>
              </a:rPr>
              <a:t>Magne</a:t>
            </a:r>
            <a:r>
              <a:rPr lang="tr-TR" altLang="tr-TR" sz="2400" b="1" dirty="0">
                <a:solidFill>
                  <a:schemeClr val="bg1"/>
                </a:solidFill>
              </a:rPr>
              <a:t>zy</a:t>
            </a:r>
            <a:r>
              <a:rPr lang="en-US" altLang="tr-TR" sz="2400" b="1" dirty="0">
                <a:solidFill>
                  <a:schemeClr val="bg1"/>
                </a:solidFill>
              </a:rPr>
              <a:t>um</a:t>
            </a:r>
            <a:r>
              <a:rPr lang="en-US" altLang="tr-TR" sz="2400" b="1" dirty="0">
                <a:solidFill>
                  <a:srgbClr val="FFFF00"/>
                </a:solidFill>
              </a:rPr>
              <a:t> </a:t>
            </a:r>
            <a:r>
              <a:rPr lang="en-US" altLang="tr-TR" sz="2400" b="1" dirty="0">
                <a:solidFill>
                  <a:srgbClr val="FFFF00"/>
                </a:solidFill>
                <a:sym typeface="Wingdings" panose="05000000000000000000" pitchFamily="2" charset="2"/>
              </a:rPr>
              <a:t></a:t>
            </a:r>
            <a:r>
              <a:rPr lang="tr-TR" altLang="tr-TR" sz="2400" b="1" dirty="0">
                <a:solidFill>
                  <a:srgbClr val="00CCFF"/>
                </a:solidFill>
              </a:rPr>
              <a:t>Mavi</a:t>
            </a:r>
            <a:r>
              <a:rPr lang="en-US" altLang="tr-TR" sz="2400" b="1" dirty="0">
                <a:solidFill>
                  <a:srgbClr val="FFFF00"/>
                </a:solidFill>
              </a:rPr>
              <a:t>-</a:t>
            </a:r>
            <a:r>
              <a:rPr lang="tr-TR" altLang="tr-TR" sz="2400" b="1" dirty="0">
                <a:solidFill>
                  <a:srgbClr val="66FF33"/>
                </a:solidFill>
              </a:rPr>
              <a:t>Yeşil</a:t>
            </a:r>
            <a:endParaRPr lang="en-US" altLang="tr-TR" sz="2400" b="1" dirty="0">
              <a:solidFill>
                <a:srgbClr val="66FF33"/>
              </a:solidFill>
            </a:endParaRPr>
          </a:p>
          <a:p>
            <a:pPr>
              <a:buFontTx/>
              <a:buNone/>
            </a:pPr>
            <a:r>
              <a:rPr lang="tr-TR" altLang="tr-TR" sz="2400" b="1" dirty="0">
                <a:solidFill>
                  <a:srgbClr val="FFFF00"/>
                </a:solidFill>
              </a:rPr>
              <a:t>		</a:t>
            </a:r>
            <a:r>
              <a:rPr lang="tr-TR" altLang="tr-TR" sz="2400" b="1" dirty="0">
                <a:solidFill>
                  <a:schemeClr val="bg1"/>
                </a:solidFill>
              </a:rPr>
              <a:t>K</a:t>
            </a:r>
            <a:r>
              <a:rPr lang="en-US" altLang="tr-TR" sz="2400" b="1" dirty="0">
                <a:solidFill>
                  <a:schemeClr val="bg1"/>
                </a:solidFill>
              </a:rPr>
              <a:t>al</a:t>
            </a:r>
            <a:r>
              <a:rPr lang="tr-TR" altLang="tr-TR" sz="2400" b="1" dirty="0">
                <a:solidFill>
                  <a:schemeClr val="bg1"/>
                </a:solidFill>
              </a:rPr>
              <a:t>s</a:t>
            </a:r>
            <a:r>
              <a:rPr lang="en-US" altLang="tr-TR" sz="2400" b="1" dirty="0" err="1">
                <a:solidFill>
                  <a:schemeClr val="bg1"/>
                </a:solidFill>
              </a:rPr>
              <a:t>i</a:t>
            </a:r>
            <a:r>
              <a:rPr lang="tr-TR" altLang="tr-TR" sz="2400" b="1" dirty="0">
                <a:solidFill>
                  <a:schemeClr val="bg1"/>
                </a:solidFill>
              </a:rPr>
              <a:t>y</a:t>
            </a:r>
            <a:r>
              <a:rPr lang="en-US" altLang="tr-TR" sz="2400" b="1" dirty="0">
                <a:solidFill>
                  <a:schemeClr val="bg1"/>
                </a:solidFill>
              </a:rPr>
              <a:t>um</a:t>
            </a:r>
            <a:r>
              <a:rPr lang="en-US" altLang="tr-TR" sz="2400" b="1" dirty="0">
                <a:solidFill>
                  <a:srgbClr val="FFFF00"/>
                </a:solidFill>
              </a:rPr>
              <a:t> </a:t>
            </a:r>
            <a:r>
              <a:rPr lang="en-US" altLang="tr-TR" sz="2400" b="1" dirty="0">
                <a:solidFill>
                  <a:srgbClr val="FFFF00"/>
                </a:solidFill>
                <a:sym typeface="Wingdings" panose="05000000000000000000" pitchFamily="2" charset="2"/>
              </a:rPr>
              <a:t></a:t>
            </a:r>
            <a:r>
              <a:rPr lang="tr-TR" altLang="tr-TR" sz="2400" b="1" dirty="0">
                <a:solidFill>
                  <a:srgbClr val="FF00FF"/>
                </a:solidFill>
              </a:rPr>
              <a:t>Mor</a:t>
            </a:r>
            <a:endParaRPr lang="en-US" altLang="tr-TR" sz="2400" b="1" dirty="0">
              <a:solidFill>
                <a:srgbClr val="FF00FF"/>
              </a:solidFill>
            </a:endParaRPr>
          </a:p>
          <a:p>
            <a:pPr>
              <a:buFontTx/>
              <a:buNone/>
            </a:pPr>
            <a:r>
              <a:rPr lang="tr-TR" altLang="tr-TR" sz="2400" b="1" dirty="0">
                <a:solidFill>
                  <a:srgbClr val="FFFF00"/>
                </a:solidFill>
              </a:rPr>
              <a:t>		</a:t>
            </a:r>
            <a:r>
              <a:rPr lang="en-US" altLang="tr-TR" sz="2400" b="1" dirty="0" err="1">
                <a:solidFill>
                  <a:schemeClr val="bg1"/>
                </a:solidFill>
              </a:rPr>
              <a:t>Sili</a:t>
            </a:r>
            <a:r>
              <a:rPr lang="tr-TR" altLang="tr-TR" sz="2400" b="1" dirty="0">
                <a:solidFill>
                  <a:schemeClr val="bg1"/>
                </a:solidFill>
              </a:rPr>
              <a:t>k</a:t>
            </a:r>
            <a:r>
              <a:rPr lang="en-US" altLang="tr-TR" sz="2400" b="1" dirty="0">
                <a:solidFill>
                  <a:schemeClr val="bg1"/>
                </a:solidFill>
              </a:rPr>
              <a:t>on</a:t>
            </a:r>
            <a:r>
              <a:rPr lang="en-US" altLang="tr-TR" sz="2400" b="1" dirty="0">
                <a:solidFill>
                  <a:srgbClr val="FFFF00"/>
                </a:solidFill>
              </a:rPr>
              <a:t> </a:t>
            </a:r>
            <a:r>
              <a:rPr lang="en-US" altLang="tr-TR" sz="2400" b="1" dirty="0">
                <a:solidFill>
                  <a:srgbClr val="FFFF00"/>
                </a:solidFill>
                <a:sym typeface="Wingdings" panose="05000000000000000000" pitchFamily="2" charset="2"/>
              </a:rPr>
              <a:t></a:t>
            </a:r>
            <a:r>
              <a:rPr lang="tr-TR" altLang="tr-TR" sz="2400" b="1" dirty="0">
                <a:solidFill>
                  <a:srgbClr val="FF0000"/>
                </a:solidFill>
              </a:rPr>
              <a:t>Kırmızı</a:t>
            </a:r>
            <a:endParaRPr lang="en-US" altLang="tr-TR" sz="2000" b="1" dirty="0">
              <a:solidFill>
                <a:srgbClr val="FF0000"/>
              </a:solidFill>
            </a:endParaRPr>
          </a:p>
          <a:p>
            <a:endParaRPr lang="tr-TR" altLang="tr-TR" sz="2800" dirty="0">
              <a:solidFill>
                <a:srgbClr val="FFFF9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descr="F08-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679450"/>
            <a:ext cx="6781800" cy="5499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7507" name="Rectangle 3"/>
          <p:cNvSpPr>
            <a:spLocks noChangeArrowheads="1"/>
          </p:cNvSpPr>
          <p:nvPr/>
        </p:nvSpPr>
        <p:spPr bwMode="auto">
          <a:xfrm>
            <a:off x="152400" y="76200"/>
            <a:ext cx="50292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tr-TR" u="sng">
                <a:solidFill>
                  <a:srgbClr val="FFFF00"/>
                </a:solidFill>
              </a:rPr>
              <a:t>Asteroid </a:t>
            </a:r>
            <a:r>
              <a:rPr lang="tr-TR" altLang="tr-TR" u="sng">
                <a:solidFill>
                  <a:srgbClr val="FFFF00"/>
                </a:solidFill>
              </a:rPr>
              <a:t>Kuşağı</a:t>
            </a:r>
            <a:endParaRPr lang="en-US" altLang="tr-TR" u="sng">
              <a:solidFill>
                <a:srgbClr val="FFFF00"/>
              </a:solidFill>
            </a:endParaRPr>
          </a:p>
        </p:txBody>
      </p:sp>
      <p:sp>
        <p:nvSpPr>
          <p:cNvPr id="277508" name="Oval 4"/>
          <p:cNvSpPr>
            <a:spLocks noChangeArrowheads="1"/>
          </p:cNvSpPr>
          <p:nvPr/>
        </p:nvSpPr>
        <p:spPr bwMode="auto">
          <a:xfrm>
            <a:off x="381000" y="3124200"/>
            <a:ext cx="76200" cy="76200"/>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77509" name="Oval 5"/>
          <p:cNvSpPr>
            <a:spLocks noChangeArrowheads="1"/>
          </p:cNvSpPr>
          <p:nvPr/>
        </p:nvSpPr>
        <p:spPr bwMode="auto">
          <a:xfrm flipH="1">
            <a:off x="7924800" y="5715000"/>
            <a:ext cx="76200" cy="7620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77510" name="Oval 6"/>
          <p:cNvSpPr>
            <a:spLocks noChangeArrowheads="1"/>
          </p:cNvSpPr>
          <p:nvPr/>
        </p:nvSpPr>
        <p:spPr bwMode="auto">
          <a:xfrm>
            <a:off x="7620000" y="6553200"/>
            <a:ext cx="76200" cy="7620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77511" name="Oval 7"/>
          <p:cNvSpPr>
            <a:spLocks noChangeArrowheads="1"/>
          </p:cNvSpPr>
          <p:nvPr/>
        </p:nvSpPr>
        <p:spPr bwMode="auto">
          <a:xfrm rot="6864637">
            <a:off x="-8800306" y="-6896894"/>
            <a:ext cx="17230725" cy="17918113"/>
          </a:xfrm>
          <a:prstGeom prst="ellipse">
            <a:avLst/>
          </a:pr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77512" name="Oval 8"/>
          <p:cNvSpPr>
            <a:spLocks noChangeArrowheads="1"/>
          </p:cNvSpPr>
          <p:nvPr/>
        </p:nvSpPr>
        <p:spPr bwMode="auto">
          <a:xfrm rot="7575317">
            <a:off x="-3463925" y="-3475038"/>
            <a:ext cx="11933238" cy="12666663"/>
          </a:xfrm>
          <a:prstGeom prst="ellipse">
            <a:avLst/>
          </a:pr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77513" name="Oval 9"/>
          <p:cNvSpPr>
            <a:spLocks noChangeArrowheads="1"/>
          </p:cNvSpPr>
          <p:nvPr/>
        </p:nvSpPr>
        <p:spPr bwMode="auto">
          <a:xfrm>
            <a:off x="5410200" y="5334000"/>
            <a:ext cx="76200" cy="7620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77514" name="Oval 10"/>
          <p:cNvSpPr>
            <a:spLocks noChangeArrowheads="1"/>
          </p:cNvSpPr>
          <p:nvPr/>
        </p:nvSpPr>
        <p:spPr bwMode="auto">
          <a:xfrm rot="7058112">
            <a:off x="-3446462" y="-1524001"/>
            <a:ext cx="9431338" cy="9421813"/>
          </a:xfrm>
          <a:prstGeom prst="ellipse">
            <a:avLst/>
          </a:pr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77515" name="Oval 11"/>
          <p:cNvSpPr>
            <a:spLocks noChangeArrowheads="1"/>
          </p:cNvSpPr>
          <p:nvPr/>
        </p:nvSpPr>
        <p:spPr bwMode="auto">
          <a:xfrm>
            <a:off x="1828800" y="5181600"/>
            <a:ext cx="76200" cy="7620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77516" name="Oval 12"/>
          <p:cNvSpPr>
            <a:spLocks noChangeArrowheads="1"/>
          </p:cNvSpPr>
          <p:nvPr/>
        </p:nvSpPr>
        <p:spPr bwMode="auto">
          <a:xfrm rot="8526534">
            <a:off x="-2035175" y="828675"/>
            <a:ext cx="4724400" cy="4876800"/>
          </a:xfrm>
          <a:prstGeom prst="ellipse">
            <a:avLst/>
          </a:pr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77517" name="Text Box 13"/>
          <p:cNvSpPr txBox="1">
            <a:spLocks noChangeArrowheads="1"/>
          </p:cNvSpPr>
          <p:nvPr/>
        </p:nvSpPr>
        <p:spPr bwMode="auto">
          <a:xfrm rot="-4272905">
            <a:off x="7269163" y="4525962"/>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sz="2000">
                <a:solidFill>
                  <a:srgbClr val="FFFF00"/>
                </a:solidFill>
              </a:rPr>
              <a:t>Pl</a:t>
            </a:r>
            <a:r>
              <a:rPr lang="tr-TR" altLang="tr-TR" sz="2000">
                <a:solidFill>
                  <a:srgbClr val="FFFF00"/>
                </a:solidFill>
              </a:rPr>
              <a:t>ü</a:t>
            </a:r>
            <a:r>
              <a:rPr lang="en-US" altLang="tr-TR" sz="2000">
                <a:solidFill>
                  <a:srgbClr val="FFFF00"/>
                </a:solidFill>
              </a:rPr>
              <a:t>to</a:t>
            </a:r>
          </a:p>
        </p:txBody>
      </p:sp>
      <p:sp>
        <p:nvSpPr>
          <p:cNvPr id="277518" name="Text Box 14"/>
          <p:cNvSpPr txBox="1">
            <a:spLocks noChangeArrowheads="1"/>
          </p:cNvSpPr>
          <p:nvPr/>
        </p:nvSpPr>
        <p:spPr bwMode="auto">
          <a:xfrm rot="-25624907">
            <a:off x="7497763" y="5668962"/>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sz="2000">
                <a:solidFill>
                  <a:srgbClr val="FFFF00"/>
                </a:solidFill>
              </a:rPr>
              <a:t>Nept</a:t>
            </a:r>
            <a:r>
              <a:rPr lang="tr-TR" altLang="tr-TR" sz="2000">
                <a:solidFill>
                  <a:srgbClr val="FFFF00"/>
                </a:solidFill>
              </a:rPr>
              <a:t>ü</a:t>
            </a:r>
            <a:r>
              <a:rPr lang="en-US" altLang="tr-TR" sz="2000">
                <a:solidFill>
                  <a:srgbClr val="FFFF00"/>
                </a:solidFill>
              </a:rPr>
              <a:t>n</a:t>
            </a:r>
          </a:p>
        </p:txBody>
      </p:sp>
      <p:sp>
        <p:nvSpPr>
          <p:cNvPr id="277519" name="Text Box 15"/>
          <p:cNvSpPr txBox="1">
            <a:spLocks noChangeArrowheads="1"/>
          </p:cNvSpPr>
          <p:nvPr/>
        </p:nvSpPr>
        <p:spPr bwMode="auto">
          <a:xfrm rot="-25734879">
            <a:off x="4999038" y="4906962"/>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sz="2000">
                <a:solidFill>
                  <a:srgbClr val="FFFF00"/>
                </a:solidFill>
              </a:rPr>
              <a:t>Uran</a:t>
            </a:r>
            <a:r>
              <a:rPr lang="tr-TR" altLang="tr-TR" sz="2000">
                <a:solidFill>
                  <a:srgbClr val="FFFF00"/>
                </a:solidFill>
              </a:rPr>
              <a:t>ü</a:t>
            </a:r>
            <a:r>
              <a:rPr lang="en-US" altLang="tr-TR" sz="2000">
                <a:solidFill>
                  <a:srgbClr val="FFFF00"/>
                </a:solidFill>
              </a:rPr>
              <a:t>s</a:t>
            </a:r>
          </a:p>
        </p:txBody>
      </p:sp>
      <p:sp>
        <p:nvSpPr>
          <p:cNvPr id="277520" name="Text Box 16"/>
          <p:cNvSpPr txBox="1">
            <a:spLocks noChangeArrowheads="1"/>
          </p:cNvSpPr>
          <p:nvPr/>
        </p:nvSpPr>
        <p:spPr bwMode="auto">
          <a:xfrm rot="-66619592">
            <a:off x="1065213" y="5394325"/>
            <a:ext cx="10969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sz="2000">
                <a:solidFill>
                  <a:srgbClr val="FFFF00"/>
                </a:solidFill>
              </a:rPr>
              <a:t>Sat</a:t>
            </a:r>
            <a:r>
              <a:rPr lang="tr-TR" altLang="tr-TR" sz="2000">
                <a:solidFill>
                  <a:srgbClr val="FFFF00"/>
                </a:solidFill>
              </a:rPr>
              <a:t>ü</a:t>
            </a:r>
            <a:r>
              <a:rPr lang="en-US" altLang="tr-TR" sz="2000">
                <a:solidFill>
                  <a:srgbClr val="FFFF00"/>
                </a:solidFill>
              </a:rPr>
              <a:t>rn</a:t>
            </a:r>
          </a:p>
        </p:txBody>
      </p:sp>
      <p:sp>
        <p:nvSpPr>
          <p:cNvPr id="277521" name="Oval 17"/>
          <p:cNvSpPr>
            <a:spLocks noChangeArrowheads="1"/>
          </p:cNvSpPr>
          <p:nvPr/>
        </p:nvSpPr>
        <p:spPr bwMode="auto">
          <a:xfrm>
            <a:off x="1219200" y="3962400"/>
            <a:ext cx="76200" cy="7620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77522" name="Oval 18"/>
          <p:cNvSpPr>
            <a:spLocks noChangeArrowheads="1"/>
          </p:cNvSpPr>
          <p:nvPr/>
        </p:nvSpPr>
        <p:spPr bwMode="auto">
          <a:xfrm>
            <a:off x="-914400" y="1981200"/>
            <a:ext cx="2514600" cy="2438400"/>
          </a:xfrm>
          <a:prstGeom prst="ellipse">
            <a:avLst/>
          </a:pr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77523" name="Text Box 19"/>
          <p:cNvSpPr txBox="1">
            <a:spLocks noChangeArrowheads="1"/>
          </p:cNvSpPr>
          <p:nvPr/>
        </p:nvSpPr>
        <p:spPr bwMode="auto">
          <a:xfrm rot="-46784026">
            <a:off x="1076326" y="376555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sz="2000">
                <a:solidFill>
                  <a:srgbClr val="FFFF00"/>
                </a:solidFill>
              </a:rPr>
              <a:t>Jupiter</a:t>
            </a:r>
          </a:p>
        </p:txBody>
      </p:sp>
      <p:sp>
        <p:nvSpPr>
          <p:cNvPr id="277524" name="Oval 20"/>
          <p:cNvSpPr>
            <a:spLocks noChangeArrowheads="1"/>
          </p:cNvSpPr>
          <p:nvPr/>
        </p:nvSpPr>
        <p:spPr bwMode="auto">
          <a:xfrm>
            <a:off x="609600" y="3429000"/>
            <a:ext cx="76200" cy="7620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77525" name="Oval 21"/>
          <p:cNvSpPr>
            <a:spLocks noChangeArrowheads="1"/>
          </p:cNvSpPr>
          <p:nvPr/>
        </p:nvSpPr>
        <p:spPr bwMode="auto">
          <a:xfrm rot="8345740">
            <a:off x="-15875" y="2717800"/>
            <a:ext cx="854075" cy="866775"/>
          </a:xfrm>
          <a:prstGeom prst="ellipse">
            <a:avLst/>
          </a:pr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77526" name="Text Box 22"/>
          <p:cNvSpPr txBox="1">
            <a:spLocks noChangeArrowheads="1"/>
          </p:cNvSpPr>
          <p:nvPr/>
        </p:nvSpPr>
        <p:spPr bwMode="auto">
          <a:xfrm rot="-46784026">
            <a:off x="411163" y="3154362"/>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sz="2000">
                <a:solidFill>
                  <a:srgbClr val="FFFF00"/>
                </a:solidFill>
              </a:rPr>
              <a:t>Mars</a:t>
            </a:r>
          </a:p>
        </p:txBody>
      </p:sp>
      <p:sp>
        <p:nvSpPr>
          <p:cNvPr id="277527" name="Oval 23"/>
          <p:cNvSpPr>
            <a:spLocks noChangeArrowheads="1"/>
          </p:cNvSpPr>
          <p:nvPr/>
        </p:nvSpPr>
        <p:spPr bwMode="auto">
          <a:xfrm>
            <a:off x="533400" y="2895600"/>
            <a:ext cx="76200" cy="7620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77528" name="Oval 24"/>
          <p:cNvSpPr>
            <a:spLocks noChangeArrowheads="1"/>
          </p:cNvSpPr>
          <p:nvPr/>
        </p:nvSpPr>
        <p:spPr bwMode="auto">
          <a:xfrm>
            <a:off x="152400" y="2895600"/>
            <a:ext cx="533400" cy="533400"/>
          </a:xfrm>
          <a:prstGeom prst="ellipse">
            <a:avLst/>
          </a:pr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77529" name="Oval 25"/>
          <p:cNvSpPr>
            <a:spLocks noChangeArrowheads="1"/>
          </p:cNvSpPr>
          <p:nvPr/>
        </p:nvSpPr>
        <p:spPr bwMode="auto">
          <a:xfrm>
            <a:off x="381000" y="2971800"/>
            <a:ext cx="76200" cy="76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77530" name="Oval 26"/>
          <p:cNvSpPr>
            <a:spLocks noChangeArrowheads="1"/>
          </p:cNvSpPr>
          <p:nvPr/>
        </p:nvSpPr>
        <p:spPr bwMode="auto">
          <a:xfrm>
            <a:off x="228600" y="2971800"/>
            <a:ext cx="381000" cy="381000"/>
          </a:xfrm>
          <a:prstGeom prst="ellipse">
            <a:avLst/>
          </a:pr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77531" name="Oval 27"/>
          <p:cNvSpPr>
            <a:spLocks noChangeArrowheads="1"/>
          </p:cNvSpPr>
          <p:nvPr/>
        </p:nvSpPr>
        <p:spPr bwMode="auto">
          <a:xfrm>
            <a:off x="457200" y="3048000"/>
            <a:ext cx="76200" cy="7620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77532" name="Oval 28"/>
          <p:cNvSpPr>
            <a:spLocks noChangeArrowheads="1"/>
          </p:cNvSpPr>
          <p:nvPr/>
        </p:nvSpPr>
        <p:spPr bwMode="auto">
          <a:xfrm>
            <a:off x="304800" y="3048000"/>
            <a:ext cx="228600" cy="228600"/>
          </a:xfrm>
          <a:prstGeom prst="ellipse">
            <a:avLst/>
          </a:pr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77533" name="Text Box 29"/>
          <p:cNvSpPr txBox="1">
            <a:spLocks noChangeArrowheads="1"/>
          </p:cNvSpPr>
          <p:nvPr/>
        </p:nvSpPr>
        <p:spPr bwMode="auto">
          <a:xfrm>
            <a:off x="-76200" y="6384925"/>
            <a:ext cx="695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a:solidFill>
                  <a:srgbClr val="FFFF00"/>
                </a:solidFill>
              </a:rPr>
              <a:t>(</a:t>
            </a:r>
            <a:r>
              <a:rPr lang="tr-TR" altLang="tr-TR">
                <a:solidFill>
                  <a:srgbClr val="FFFF00"/>
                </a:solidFill>
              </a:rPr>
              <a:t>Uzaklıklar ve yörünge dönemleri gerçeğe uygun ölçeklenmiştir</a:t>
            </a:r>
            <a:r>
              <a:rPr lang="en-US" altLang="tr-TR">
                <a:solidFill>
                  <a:srgbClr val="FFFF00"/>
                </a:solidFill>
              </a:rPr>
              <a:t>)</a:t>
            </a:r>
          </a:p>
        </p:txBody>
      </p:sp>
      <p:sp>
        <p:nvSpPr>
          <p:cNvPr id="277534" name="FlagCount" hidden="1">
            <a:hlinkClick r:id="rId2"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00"/>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tr-TR" sz="1400" b="1">
                <a:latin typeface="Tahoma" panose="020B0604030504040204" pitchFamily="34" charset="0"/>
              </a:rPr>
              <a:t>0</a:t>
            </a:r>
          </a:p>
        </p:txBody>
      </p:sp>
      <p:sp>
        <p:nvSpPr>
          <p:cNvPr id="277535" name="Oval 31"/>
          <p:cNvSpPr>
            <a:spLocks noChangeArrowheads="1"/>
          </p:cNvSpPr>
          <p:nvPr/>
        </p:nvSpPr>
        <p:spPr bwMode="auto">
          <a:xfrm>
            <a:off x="-533400" y="2286000"/>
            <a:ext cx="1828800" cy="1828800"/>
          </a:xfrm>
          <a:prstGeom prst="ellipse">
            <a:avLst/>
          </a:prstGeom>
          <a:noFill/>
          <a:ln w="762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77536" name="Line 32"/>
          <p:cNvSpPr>
            <a:spLocks noChangeShapeType="1"/>
          </p:cNvSpPr>
          <p:nvPr/>
        </p:nvSpPr>
        <p:spPr bwMode="auto">
          <a:xfrm flipH="1">
            <a:off x="1371600" y="2971800"/>
            <a:ext cx="1905000" cy="762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77537" name="Text Box 33"/>
          <p:cNvSpPr txBox="1">
            <a:spLocks noChangeArrowheads="1"/>
          </p:cNvSpPr>
          <p:nvPr/>
        </p:nvSpPr>
        <p:spPr bwMode="auto">
          <a:xfrm>
            <a:off x="3133725" y="1989138"/>
            <a:ext cx="2590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2400">
                <a:solidFill>
                  <a:srgbClr val="FFFF00"/>
                </a:solidFill>
              </a:rPr>
              <a:t>A</a:t>
            </a:r>
            <a:r>
              <a:rPr lang="en-US" altLang="tr-TR" sz="2400">
                <a:solidFill>
                  <a:srgbClr val="FFFF00"/>
                </a:solidFill>
              </a:rPr>
              <a:t>steroid</a:t>
            </a:r>
            <a:r>
              <a:rPr lang="tr-TR" altLang="tr-TR" sz="2400">
                <a:solidFill>
                  <a:srgbClr val="FFFF00"/>
                </a:solidFill>
              </a:rPr>
              <a:t>lerin çoğu Mars ve Jüpiter arasında bulunan geniş bir kuşak üzerinde dolanırlar</a:t>
            </a:r>
            <a:r>
              <a:rPr lang="en-US" altLang="tr-TR" sz="2400">
                <a:solidFill>
                  <a:srgbClr val="FFFF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repeatCount="indefinite" fill="hold" grpId="0" nodeType="withEffect">
                                  <p:stCondLst>
                                    <p:cond delay="0"/>
                                  </p:stCondLst>
                                  <p:childTnLst>
                                    <p:animMotion origin="layout" path="M -2.77778E-7 4.85549E-6 C -0.21858 0.62635 -0.80121 0.88601 -1.29358 0.57179 C -1.77778 0.26658 -1.99497 -0.48856 -1.77465 -1.11399 C -1.55851 -1.72787 -0.97934 -1.98382 -0.4934 -1.67816 C -0.00278 -1.37526 0.21806 -0.61295 -2.77778E-7 4.85549E-6 Z " pathEditMode="relative" rAng="6916678" ptsTypes="fffff">
                                      <p:cBhvr>
                                        <p:cTn id="6" dur="248000" spd="-100000" fill="hold"/>
                                        <p:tgtEl>
                                          <p:spTgt spid="277509"/>
                                        </p:tgtEl>
                                        <p:attrNameLst>
                                          <p:attrName>ppt_x</p:attrName>
                                          <p:attrName>ppt_y</p:attrName>
                                        </p:attrNameLst>
                                      </p:cBhvr>
                                      <p:rCtr x="-88872" y="-55029"/>
                                    </p:animMotion>
                                  </p:childTnLst>
                                </p:cTn>
                              </p:par>
                              <p:par>
                                <p:cTn id="7" presetID="1" presetClass="path" presetSubtype="0" repeatCount="indefinite" fill="hold" grpId="0" nodeType="withEffect">
                                  <p:stCondLst>
                                    <p:cond delay="0"/>
                                  </p:stCondLst>
                                  <p:childTnLst>
                                    <p:animMotion origin="layout" path="M -0.00608 0.00948 C -0.22222 0.39006 -0.64444 0.45064 -0.9474 0.14405 C -1.24983 -0.16277 -1.3217 -0.71931 -1.10573 -1.09988 C -0.89132 -1.47769 -0.46997 -1.53665 -0.16684 -1.23329 C 0.13663 -0.92624 0.21007 -0.3674 -0.00608 0.00948 Z " pathEditMode="relative" rAng="7630435" ptsTypes="fffff">
                                      <p:cBhvr>
                                        <p:cTn id="8" dur="165000" spd="-100000" fill="hold"/>
                                        <p:tgtEl>
                                          <p:spTgt spid="277510"/>
                                        </p:tgtEl>
                                        <p:attrNameLst>
                                          <p:attrName>ppt_x</p:attrName>
                                          <p:attrName>ppt_y</p:attrName>
                                        </p:attrNameLst>
                                      </p:cBhvr>
                                      <p:rCtr x="-55017" y="-55283"/>
                                    </p:animMotion>
                                  </p:childTnLst>
                                </p:cTn>
                              </p:par>
                              <p:par>
                                <p:cTn id="9" presetID="1" presetClass="path" presetSubtype="0" repeatCount="indefinite" fill="hold" grpId="0" nodeType="withEffect">
                                  <p:stCondLst>
                                    <p:cond delay="0"/>
                                  </p:stCondLst>
                                  <p:childTnLst>
                                    <p:animMotion origin="layout" path="M 2.77778E-7 -5.78035E-7 C -0.13073 0.33526 -0.44219 0.46798 -0.69462 0.2941 C -0.94497 0.12046 -1.04392 -0.29318 -0.91372 -0.63029 C -0.78333 -0.96717 -0.4724 -1.09734 -0.22118 -0.92462 C 0.03142 -0.75237 0.13073 -0.33734 2.77778E-7 -5.78035E-7 Z " pathEditMode="relative" rAng="7044307" ptsTypes="fffff">
                                      <p:cBhvr>
                                        <p:cTn id="10" dur="84000" spd="-100000" fill="hold"/>
                                        <p:tgtEl>
                                          <p:spTgt spid="277513"/>
                                        </p:tgtEl>
                                        <p:attrNameLst>
                                          <p:attrName>ppt_x</p:attrName>
                                          <p:attrName>ppt_y</p:attrName>
                                        </p:attrNameLst>
                                      </p:cBhvr>
                                      <p:rCtr x="-45694" y="-31561"/>
                                    </p:animMotion>
                                  </p:childTnLst>
                                </p:cTn>
                              </p:par>
                              <p:par>
                                <p:cTn id="11" presetID="1" presetClass="path" presetSubtype="0" repeatCount="indefinite" fill="hold" grpId="0" nodeType="withEffect">
                                  <p:stCondLst>
                                    <p:cond delay="0"/>
                                  </p:stCondLst>
                                  <p:childTnLst>
                                    <p:animMotion origin="layout" path="M 0.00764 -0.00902 C -0.10209 0.11168 -0.26754 0.08809 -0.36285 -0.06173 C -0.45712 -0.21457 -0.44601 -0.4363 -0.33733 -0.5563 C -0.22952 -0.6763 -0.06337 -0.65225 0.03246 -0.50312 C 0.12604 -0.35029 0.11475 -0.12925 0.00764 -0.00902 Z " pathEditMode="relative" rAng="8409510" ptsTypes="fffff">
                                      <p:cBhvr>
                                        <p:cTn id="12" dur="29500" spd="-100000" fill="hold"/>
                                        <p:tgtEl>
                                          <p:spTgt spid="277515"/>
                                        </p:tgtEl>
                                        <p:attrNameLst>
                                          <p:attrName>ppt_x</p:attrName>
                                          <p:attrName>ppt_y</p:attrName>
                                        </p:attrNameLst>
                                      </p:cBhvr>
                                      <p:rCtr x="-17292" y="-27353"/>
                                    </p:animMotion>
                                  </p:childTnLst>
                                </p:cTn>
                              </p:par>
                              <p:par>
                                <p:cTn id="13" presetID="1" presetClass="path" presetSubtype="0" repeatCount="indefinite" fill="hold" grpId="0" nodeType="withEffect">
                                  <p:stCondLst>
                                    <p:cond delay="0"/>
                                  </p:stCondLst>
                                  <p:childTnLst>
                                    <p:animMotion origin="layout" path="M 0.00243 -0.00509 C -0.04531 0.07098 -0.1309 0.08116 -0.1875 0.01873 C -0.24306 -0.04093 -0.25 -0.15538 -0.2026 -0.23306 C -0.15417 -0.3089 -0.06962 -0.31769 -0.0158 -0.2578 C 0.04132 -0.19422 0.04896 -0.08231 0.00243 -0.00509 Z " pathEditMode="relative" rAng="7794473" ptsTypes="fffff">
                                      <p:cBhvr>
                                        <p:cTn id="14" dur="12000" spd="-100000" fill="hold"/>
                                        <p:tgtEl>
                                          <p:spTgt spid="277521"/>
                                        </p:tgtEl>
                                        <p:attrNameLst>
                                          <p:attrName>ppt_x</p:attrName>
                                          <p:attrName>ppt_y</p:attrName>
                                        </p:attrNameLst>
                                      </p:cBhvr>
                                      <p:rCtr x="-10330" y="-11283"/>
                                    </p:animMotion>
                                  </p:childTnLst>
                                </p:cTn>
                              </p:par>
                              <p:par>
                                <p:cTn id="15" presetID="1" presetClass="path" presetSubtype="0" repeatCount="indefinite" fill="hold" grpId="0" nodeType="withEffect">
                                  <p:stCondLst>
                                    <p:cond delay="0"/>
                                  </p:stCondLst>
                                  <p:childTnLst>
                                    <p:animMotion origin="layout" path="M -0.00139 0.00139 C -0.02205 0.01965 -0.05 0.01318 -0.06336 -0.01387 C -0.07621 -0.04046 -0.07048 -0.07769 -0.04878 -0.0948 C -0.02777 -0.11422 -0.00052 -0.10705 0.01268 -0.08 C 0.02622 -0.05202 0.01997 -0.01711 -0.00139 0.00139 Z " pathEditMode="relative" rAng="8808105" ptsTypes="fffff">
                                      <p:cBhvr>
                                        <p:cTn id="16" dur="1880" spd="-100000" fill="hold"/>
                                        <p:tgtEl>
                                          <p:spTgt spid="277524"/>
                                        </p:tgtEl>
                                        <p:attrNameLst>
                                          <p:attrName>ppt_x</p:attrName>
                                          <p:attrName>ppt_y</p:attrName>
                                        </p:attrNameLst>
                                      </p:cBhvr>
                                      <p:rCtr x="-2396" y="-4855"/>
                                    </p:animMotion>
                                  </p:childTnLst>
                                </p:cTn>
                              </p:par>
                              <p:par>
                                <p:cTn id="17" presetID="1" presetClass="path" presetSubtype="0" repeatCount="indefinite" fill="hold" grpId="0" nodeType="withEffect">
                                  <p:stCondLst>
                                    <p:cond delay="0"/>
                                  </p:stCondLst>
                                  <p:childTnLst>
                                    <p:animMotion origin="layout" path="M 0.00191 0.00162 C 0.01406 0.01388 0.0158 0.03838 0.00608 0.05526 C -0.00399 0.07237 -0.0224 0.0763 -0.03403 0.06382 C -0.04635 0.05133 -0.04809 0.02682 -0.03802 0.00995 C -0.02778 -0.00693 -0.01024 -0.0111 0.00191 0.00162 Z " pathEditMode="relative" rAng="2274851" ptsTypes="fffff">
                                      <p:cBhvr>
                                        <p:cTn id="18" dur="1000" spd="-100000" fill="hold"/>
                                        <p:tgtEl>
                                          <p:spTgt spid="277527"/>
                                        </p:tgtEl>
                                        <p:attrNameLst>
                                          <p:attrName>ppt_x</p:attrName>
                                          <p:attrName>ppt_y</p:attrName>
                                        </p:attrNameLst>
                                      </p:cBhvr>
                                      <p:rCtr x="-1806" y="3098"/>
                                    </p:animMotion>
                                  </p:childTnLst>
                                </p:cTn>
                              </p:par>
                              <p:par>
                                <p:cTn id="19" presetID="1" presetClass="path" presetSubtype="0" repeatCount="indefinite" fill="hold" grpId="0" nodeType="withEffect">
                                  <p:stCondLst>
                                    <p:cond delay="0"/>
                                  </p:stCondLst>
                                  <p:childTnLst>
                                    <p:animMotion origin="layout" path="M -3.33333E-6 -0.00555 C 0.01129 -0.00555 0.02084 0.00648 0.02084 0.0222 C 0.02084 0.03723 0.01129 0.04994 -3.33333E-6 0.04994 C -0.0118 0.04994 -0.02083 0.03723 -0.02083 0.0222 C -0.02083 0.00648 -0.0118 -0.00555 -3.33333E-6 -0.00555 Z " pathEditMode="relative" rAng="0" ptsTypes="fffff">
                                      <p:cBhvr>
                                        <p:cTn id="20" dur="666" spd="-100000" fill="hold"/>
                                        <p:tgtEl>
                                          <p:spTgt spid="277529"/>
                                        </p:tgtEl>
                                        <p:attrNameLst>
                                          <p:attrName>ppt_x</p:attrName>
                                          <p:attrName>ppt_y</p:attrName>
                                        </p:attrNameLst>
                                      </p:cBhvr>
                                      <p:rCtr x="0" y="2775"/>
                                    </p:animMotion>
                                  </p:childTnLst>
                                </p:cTn>
                              </p:par>
                              <p:par>
                                <p:cTn id="21" presetID="1" presetClass="path" presetSubtype="0" repeatCount="indefinite" fill="hold" grpId="0" nodeType="withEffect">
                                  <p:stCondLst>
                                    <p:cond delay="0"/>
                                  </p:stCondLst>
                                  <p:childTnLst>
                                    <p:animMotion origin="layout" path="M -0.00625 -5.78035E-7 C -0.00052 -5.78035E-7 0.00417 0.00601 0.00417 0.01387 C 0.00417 0.0215 -0.00052 0.02775 -0.00625 0.02775 C -0.01215 0.02775 -0.01666 0.0215 -0.01666 0.01387 C -0.01666 0.00601 -0.01215 -5.78035E-7 -0.00625 -5.78035E-7 Z " pathEditMode="relative" rAng="0" ptsTypes="fffff">
                                      <p:cBhvr>
                                        <p:cTn id="22" dur="240" spd="-100000" fill="hold"/>
                                        <p:tgtEl>
                                          <p:spTgt spid="277531"/>
                                        </p:tgtEl>
                                        <p:attrNameLst>
                                          <p:attrName>ppt_x</p:attrName>
                                          <p:attrName>ppt_y</p:attrName>
                                        </p:attrNameLst>
                                      </p:cBhvr>
                                      <p:rCtr x="0" y="13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9" grpId="0" animBg="1"/>
      <p:bldP spid="277510" grpId="0" animBg="1"/>
      <p:bldP spid="277513" grpId="0" animBg="1"/>
      <p:bldP spid="277515" grpId="0" animBg="1"/>
      <p:bldP spid="277521" grpId="0" animBg="1"/>
      <p:bldP spid="277524" grpId="0" animBg="1"/>
      <p:bldP spid="277527" grpId="0" animBg="1"/>
      <p:bldP spid="277529" grpId="0" animBg="1"/>
      <p:bldP spid="2775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539750" y="692150"/>
            <a:ext cx="8135938" cy="5761038"/>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CCECFF"/>
                </a:solidFill>
                <a:miter lim="800000"/>
                <a:headEnd/>
                <a:tailEnd/>
              </a14:hiddenLine>
            </a:ext>
          </a:extLst>
        </p:spPr>
        <p:txBody>
          <a:bodyPr lIns="81500" tIns="40750" rIns="81500" bIns="40750"/>
          <a:lstStyle>
            <a:lvl1pPr marL="342900" indent="-342900" defTabSz="814388">
              <a:spcBef>
                <a:spcPct val="20000"/>
              </a:spcBef>
              <a:buChar char="•"/>
              <a:defRPr sz="3200">
                <a:solidFill>
                  <a:schemeClr val="tx1"/>
                </a:solidFill>
                <a:latin typeface="Arial" panose="020B0604020202020204" pitchFamily="34" charset="0"/>
              </a:defRPr>
            </a:lvl1pPr>
            <a:lvl2pPr marL="742950" indent="-285750" defTabSz="814388">
              <a:spcBef>
                <a:spcPct val="20000"/>
              </a:spcBef>
              <a:buChar char="–"/>
              <a:defRPr sz="2800">
                <a:solidFill>
                  <a:schemeClr val="tx1"/>
                </a:solidFill>
                <a:latin typeface="Arial" panose="020B0604020202020204" pitchFamily="34" charset="0"/>
              </a:defRPr>
            </a:lvl2pPr>
            <a:lvl3pPr marL="1143000" indent="-228600" defTabSz="814388">
              <a:spcBef>
                <a:spcPct val="20000"/>
              </a:spcBef>
              <a:buChar char="•"/>
              <a:defRPr sz="2400">
                <a:solidFill>
                  <a:schemeClr val="tx1"/>
                </a:solidFill>
                <a:latin typeface="Arial" panose="020B0604020202020204" pitchFamily="34" charset="0"/>
              </a:defRPr>
            </a:lvl3pPr>
            <a:lvl4pPr marL="1600200" indent="-228600" defTabSz="814388">
              <a:spcBef>
                <a:spcPct val="20000"/>
              </a:spcBef>
              <a:buChar char="–"/>
              <a:defRPr sz="2000">
                <a:solidFill>
                  <a:schemeClr val="tx1"/>
                </a:solidFill>
                <a:latin typeface="Arial" panose="020B0604020202020204" pitchFamily="34" charset="0"/>
              </a:defRPr>
            </a:lvl4pPr>
            <a:lvl5pPr marL="2057400" indent="-228600" defTabSz="814388">
              <a:spcBef>
                <a:spcPct val="20000"/>
              </a:spcBef>
              <a:buChar char="»"/>
              <a:defRPr sz="2000">
                <a:solidFill>
                  <a:schemeClr val="tx1"/>
                </a:solidFill>
                <a:latin typeface="Arial" panose="020B0604020202020204" pitchFamily="34" charset="0"/>
              </a:defRPr>
            </a:lvl5pPr>
            <a:lvl6pPr marL="2514600" indent="-228600" defTabSz="814388" fontAlgn="base">
              <a:spcBef>
                <a:spcPct val="20000"/>
              </a:spcBef>
              <a:spcAft>
                <a:spcPct val="0"/>
              </a:spcAft>
              <a:buChar char="»"/>
              <a:defRPr sz="2000">
                <a:solidFill>
                  <a:schemeClr val="tx1"/>
                </a:solidFill>
                <a:latin typeface="Arial" panose="020B0604020202020204" pitchFamily="34" charset="0"/>
              </a:defRPr>
            </a:lvl6pPr>
            <a:lvl7pPr marL="2971800" indent="-228600" defTabSz="814388" fontAlgn="base">
              <a:spcBef>
                <a:spcPct val="20000"/>
              </a:spcBef>
              <a:spcAft>
                <a:spcPct val="0"/>
              </a:spcAft>
              <a:buChar char="»"/>
              <a:defRPr sz="2000">
                <a:solidFill>
                  <a:schemeClr val="tx1"/>
                </a:solidFill>
                <a:latin typeface="Arial" panose="020B0604020202020204" pitchFamily="34" charset="0"/>
              </a:defRPr>
            </a:lvl7pPr>
            <a:lvl8pPr marL="3429000" indent="-228600" defTabSz="814388" fontAlgn="base">
              <a:spcBef>
                <a:spcPct val="20000"/>
              </a:spcBef>
              <a:spcAft>
                <a:spcPct val="0"/>
              </a:spcAft>
              <a:buChar char="»"/>
              <a:defRPr sz="2000">
                <a:solidFill>
                  <a:schemeClr val="tx1"/>
                </a:solidFill>
                <a:latin typeface="Arial" panose="020B0604020202020204" pitchFamily="34" charset="0"/>
              </a:defRPr>
            </a:lvl8pPr>
            <a:lvl9pPr marL="3886200" indent="-228600" defTabSz="814388" fontAlgn="base">
              <a:spcBef>
                <a:spcPct val="20000"/>
              </a:spcBef>
              <a:spcAft>
                <a:spcPct val="0"/>
              </a:spcAft>
              <a:buChar char="»"/>
              <a:defRPr sz="2000">
                <a:solidFill>
                  <a:schemeClr val="tx1"/>
                </a:solidFill>
                <a:latin typeface="Arial" panose="020B0604020202020204" pitchFamily="34" charset="0"/>
              </a:defRPr>
            </a:lvl9pPr>
          </a:lstStyle>
          <a:p>
            <a:r>
              <a:rPr kumimoji="1" lang="tr-TR" altLang="tr-TR">
                <a:effectLst>
                  <a:outerShdw blurRad="38100" dist="38100" dir="2700000" algn="tl">
                    <a:srgbClr val="C0C0C0"/>
                  </a:outerShdw>
                </a:effectLst>
              </a:rPr>
              <a:t>Küçük gezegenler büyük olasılıkla gezegenler oluşurken arta kalan </a:t>
            </a:r>
            <a:r>
              <a:rPr kumimoji="1" lang="tr-TR" altLang="tr-TR" u="sng">
                <a:effectLst>
                  <a:outerShdw blurRad="38100" dist="38100" dir="2700000" algn="tl">
                    <a:srgbClr val="C0C0C0"/>
                  </a:outerShdw>
                </a:effectLst>
              </a:rPr>
              <a:t>gezegenimsi</a:t>
            </a:r>
            <a:r>
              <a:rPr kumimoji="1" lang="tr-TR" altLang="tr-TR">
                <a:effectLst>
                  <a:outerShdw blurRad="38100" dist="38100" dir="2700000" algn="tl">
                    <a:srgbClr val="C0C0C0"/>
                  </a:outerShdw>
                </a:effectLst>
              </a:rPr>
              <a:t> kırıntılardır.</a:t>
            </a:r>
            <a:r>
              <a:rPr kumimoji="1" lang="tr-TR" altLang="tr-TR" u="sng">
                <a:effectLst>
                  <a:outerShdw blurRad="38100" dist="38100" dir="2700000" algn="tl">
                    <a:srgbClr val="C0C0C0"/>
                  </a:outerShdw>
                </a:effectLst>
              </a:rPr>
              <a:t> </a:t>
            </a:r>
            <a:endParaRPr lang="tr-TR" altLang="tr-TR"/>
          </a:p>
          <a:p>
            <a:r>
              <a:rPr kumimoji="1" lang="tr-TR" altLang="tr-TR" b="1">
                <a:effectLst>
                  <a:outerShdw blurRad="38100" dist="38100" dir="2700000" algn="tl">
                    <a:srgbClr val="C0C0C0"/>
                  </a:outerShdw>
                </a:effectLst>
              </a:rPr>
              <a:t>Küçük gezegenlerin bilinenlerinin sayısı 74 binden fazladır.</a:t>
            </a:r>
            <a:r>
              <a:rPr kumimoji="1" lang="tr-TR" altLang="tr-TR">
                <a:effectLst>
                  <a:outerShdw blurRad="38100" dist="38100" dir="2700000" algn="tl">
                    <a:srgbClr val="C0C0C0"/>
                  </a:outerShdw>
                </a:effectLst>
              </a:rPr>
              <a:t> </a:t>
            </a:r>
            <a:r>
              <a:rPr kumimoji="1" lang="tr-TR" altLang="tr-TR" b="1">
                <a:effectLst>
                  <a:outerShdw blurRad="38100" dist="38100" dir="2700000" algn="tl">
                    <a:srgbClr val="C0C0C0"/>
                  </a:outerShdw>
                </a:effectLst>
              </a:rPr>
              <a:t>Tahmini sayıları ise 1 milyondan fazladır.</a:t>
            </a:r>
            <a:endParaRPr lang="tr-TR" altLang="tr-TR" b="1"/>
          </a:p>
          <a:p>
            <a:pPr lvl="2"/>
            <a:r>
              <a:rPr kumimoji="1" lang="tr-TR" altLang="tr-TR">
                <a:effectLst>
                  <a:outerShdw blurRad="38100" dist="38100" dir="2700000" algn="tl">
                    <a:srgbClr val="C0C0C0"/>
                  </a:outerShdw>
                </a:effectLst>
              </a:rPr>
              <a:t>Örnekler:  </a:t>
            </a:r>
            <a:endParaRPr lang="tr-TR" altLang="tr-TR"/>
          </a:p>
          <a:p>
            <a:pPr lvl="3"/>
            <a:r>
              <a:rPr kumimoji="1" lang="tr-TR" altLang="tr-TR">
                <a:effectLst>
                  <a:outerShdw blurRad="38100" dist="38100" dir="2700000" algn="tl">
                    <a:srgbClr val="C0C0C0"/>
                  </a:outerShdw>
                </a:effectLst>
              </a:rPr>
              <a:t>Ceres </a:t>
            </a:r>
            <a:r>
              <a:rPr kumimoji="1" lang="tr-TR" altLang="tr-TR" i="1">
                <a:effectLst>
                  <a:outerShdw blurRad="38100" dist="38100" dir="2700000" algn="tl">
                    <a:srgbClr val="C0C0C0"/>
                  </a:outerShdw>
                </a:effectLst>
              </a:rPr>
              <a:t>(Çapı 1000 km)</a:t>
            </a:r>
            <a:r>
              <a:rPr kumimoji="1" lang="tr-TR" altLang="tr-TR">
                <a:effectLst>
                  <a:outerShdw blurRad="38100" dist="38100" dir="2700000" algn="tl">
                    <a:srgbClr val="C0C0C0"/>
                  </a:outerShdw>
                </a:effectLst>
              </a:rPr>
              <a:t> </a:t>
            </a:r>
            <a:endParaRPr lang="tr-TR" altLang="tr-TR"/>
          </a:p>
          <a:p>
            <a:pPr lvl="3"/>
            <a:r>
              <a:rPr kumimoji="1" lang="tr-TR" altLang="tr-TR">
                <a:effectLst>
                  <a:outerShdw blurRad="38100" dist="38100" dir="2700000" algn="tl">
                    <a:srgbClr val="C0C0C0"/>
                  </a:outerShdw>
                </a:effectLst>
              </a:rPr>
              <a:t>Gaspra </a:t>
            </a:r>
            <a:r>
              <a:rPr kumimoji="1" lang="tr-TR" altLang="tr-TR" i="1">
                <a:effectLst>
                  <a:outerShdw blurRad="38100" dist="38100" dir="2700000" algn="tl">
                    <a:srgbClr val="C0C0C0"/>
                  </a:outerShdw>
                </a:effectLst>
              </a:rPr>
              <a:t>(5 - 19 km)</a:t>
            </a:r>
            <a:r>
              <a:rPr kumimoji="1" lang="tr-TR" altLang="tr-TR">
                <a:effectLst>
                  <a:outerShdw blurRad="38100" dist="38100" dir="2700000" algn="tl">
                    <a:srgbClr val="C0C0C0"/>
                  </a:outerShdw>
                </a:effectLst>
              </a:rPr>
              <a:t> </a:t>
            </a:r>
            <a:endParaRPr lang="tr-TR" altLang="tr-TR"/>
          </a:p>
          <a:p>
            <a:pPr lvl="3"/>
            <a:r>
              <a:rPr kumimoji="1" lang="tr-TR" altLang="tr-TR">
                <a:effectLst>
                  <a:outerShdw blurRad="38100" dist="38100" dir="2700000" algn="tl">
                    <a:srgbClr val="C0C0C0"/>
                  </a:outerShdw>
                </a:effectLst>
              </a:rPr>
              <a:t>Toutatis </a:t>
            </a:r>
            <a:r>
              <a:rPr kumimoji="1" lang="tr-TR" altLang="tr-TR" i="1">
                <a:effectLst>
                  <a:outerShdw blurRad="38100" dist="38100" dir="2700000" algn="tl">
                    <a:srgbClr val="C0C0C0"/>
                  </a:outerShdw>
                </a:effectLst>
              </a:rPr>
              <a:t>(0.8 - 3 km)</a:t>
            </a:r>
            <a:r>
              <a:rPr kumimoji="1" lang="tr-TR" altLang="tr-TR" u="sng">
                <a:effectLst>
                  <a:outerShdw blurRad="38100" dist="38100" dir="2700000" algn="tl">
                    <a:srgbClr val="C0C0C0"/>
                  </a:outerShdw>
                </a:effectLst>
              </a:rPr>
              <a:t> </a:t>
            </a:r>
            <a:endParaRPr kumimoji="1" lang="tr-TR" alt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9" name="Picture 5" descr="Sometimes a comet isn't a com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404664"/>
            <a:ext cx="3752859" cy="57606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4" name="Rectangle 4"/>
          <p:cNvSpPr>
            <a:spLocks noChangeArrowheads="1"/>
          </p:cNvSpPr>
          <p:nvPr/>
        </p:nvSpPr>
        <p:spPr bwMode="auto">
          <a:xfrm>
            <a:off x="323850" y="911225"/>
            <a:ext cx="8640763" cy="717550"/>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CCECFF"/>
                </a:solidFill>
                <a:miter lim="800000"/>
                <a:headEnd/>
                <a:tailEnd/>
              </a14:hiddenLine>
            </a:ext>
          </a:extLst>
        </p:spPr>
        <p:txBody>
          <a:bodyPr lIns="81500" tIns="40750" rIns="81500" bIns="40750" anchor="b"/>
          <a:lstStyle>
            <a:lvl1pPr algn="ctr" defTabSz="814388">
              <a:defRPr sz="4400">
                <a:solidFill>
                  <a:schemeClr val="tx2"/>
                </a:solidFill>
                <a:latin typeface="Arial" panose="020B0604020202020204" pitchFamily="34" charset="0"/>
              </a:defRPr>
            </a:lvl1pPr>
            <a:lvl2pPr algn="ctr" defTabSz="814388">
              <a:defRPr sz="4400">
                <a:solidFill>
                  <a:schemeClr val="tx2"/>
                </a:solidFill>
                <a:latin typeface="Arial" panose="020B0604020202020204" pitchFamily="34" charset="0"/>
              </a:defRPr>
            </a:lvl2pPr>
            <a:lvl3pPr algn="ctr" defTabSz="814388">
              <a:defRPr sz="4400">
                <a:solidFill>
                  <a:schemeClr val="tx2"/>
                </a:solidFill>
                <a:latin typeface="Arial" panose="020B0604020202020204" pitchFamily="34" charset="0"/>
              </a:defRPr>
            </a:lvl3pPr>
            <a:lvl4pPr algn="ctr" defTabSz="814388">
              <a:defRPr sz="4400">
                <a:solidFill>
                  <a:schemeClr val="tx2"/>
                </a:solidFill>
                <a:latin typeface="Arial" panose="020B0604020202020204" pitchFamily="34" charset="0"/>
              </a:defRPr>
            </a:lvl4pPr>
            <a:lvl5pPr algn="ctr" defTabSz="814388">
              <a:defRPr sz="4400">
                <a:solidFill>
                  <a:schemeClr val="tx2"/>
                </a:solidFill>
                <a:latin typeface="Arial" panose="020B0604020202020204" pitchFamily="34" charset="0"/>
              </a:defRPr>
            </a:lvl5pPr>
            <a:lvl6pPr marL="457200" algn="ctr" defTabSz="814388" fontAlgn="base">
              <a:spcBef>
                <a:spcPct val="0"/>
              </a:spcBef>
              <a:spcAft>
                <a:spcPct val="0"/>
              </a:spcAft>
              <a:defRPr sz="4400">
                <a:solidFill>
                  <a:schemeClr val="tx2"/>
                </a:solidFill>
                <a:latin typeface="Arial" panose="020B0604020202020204" pitchFamily="34" charset="0"/>
              </a:defRPr>
            </a:lvl6pPr>
            <a:lvl7pPr marL="914400" algn="ctr" defTabSz="814388" fontAlgn="base">
              <a:spcBef>
                <a:spcPct val="0"/>
              </a:spcBef>
              <a:spcAft>
                <a:spcPct val="0"/>
              </a:spcAft>
              <a:defRPr sz="4400">
                <a:solidFill>
                  <a:schemeClr val="tx2"/>
                </a:solidFill>
                <a:latin typeface="Arial" panose="020B0604020202020204" pitchFamily="34" charset="0"/>
              </a:defRPr>
            </a:lvl7pPr>
            <a:lvl8pPr marL="1371600" algn="ctr" defTabSz="814388" fontAlgn="base">
              <a:spcBef>
                <a:spcPct val="0"/>
              </a:spcBef>
              <a:spcAft>
                <a:spcPct val="0"/>
              </a:spcAft>
              <a:defRPr sz="4400">
                <a:solidFill>
                  <a:schemeClr val="tx2"/>
                </a:solidFill>
                <a:latin typeface="Arial" panose="020B0604020202020204" pitchFamily="34" charset="0"/>
              </a:defRPr>
            </a:lvl8pPr>
            <a:lvl9pPr marL="1828800" algn="ctr" defTabSz="814388" fontAlgn="base">
              <a:spcBef>
                <a:spcPct val="0"/>
              </a:spcBef>
              <a:spcAft>
                <a:spcPct val="0"/>
              </a:spcAft>
              <a:defRPr sz="4400">
                <a:solidFill>
                  <a:schemeClr val="tx2"/>
                </a:solidFill>
                <a:latin typeface="Arial" panose="020B0604020202020204" pitchFamily="34" charset="0"/>
              </a:defRPr>
            </a:lvl9pPr>
          </a:lstStyle>
          <a:p>
            <a:pPr eaLnBrk="0" hangingPunct="0"/>
            <a:r>
              <a:rPr kumimoji="1" lang="tr-TR" altLang="tr-TR" sz="4300" b="1">
                <a:solidFill>
                  <a:srgbClr val="3333FF"/>
                </a:solidFill>
                <a:effectLst>
                  <a:outerShdw blurRad="38100" dist="38100" dir="2700000" algn="tl">
                    <a:srgbClr val="C0C0C0"/>
                  </a:outerShdw>
                </a:effectLst>
                <a:latin typeface="Tahoma" panose="020B0604030504040204" pitchFamily="34" charset="0"/>
                <a:cs typeface="Tahoma" panose="020B0604030504040204" pitchFamily="34" charset="0"/>
              </a:rPr>
              <a:t>Kuyrukluyıldızlar (Comets)</a:t>
            </a:r>
            <a:r>
              <a:rPr kumimoji="1" lang="tr-TR" altLang="tr-TR" sz="4300">
                <a:effectLst>
                  <a:outerShdw blurRad="38100" dist="38100" dir="2700000" algn="tl">
                    <a:srgbClr val="C0C0C0"/>
                  </a:outerShdw>
                </a:effectLst>
                <a:latin typeface="Tahoma" panose="020B0604030504040204" pitchFamily="34" charset="0"/>
                <a:cs typeface="Tahoma" panose="020B0604030504040204" pitchFamily="34" charset="0"/>
              </a:rPr>
              <a:t> </a:t>
            </a:r>
            <a:endParaRPr lang="tr-TR" altLang="tr-TR"/>
          </a:p>
        </p:txBody>
      </p:sp>
      <p:sp>
        <p:nvSpPr>
          <p:cNvPr id="163842" name="Rectangle 2"/>
          <p:cNvSpPr>
            <a:spLocks noChangeArrowheads="1"/>
          </p:cNvSpPr>
          <p:nvPr/>
        </p:nvSpPr>
        <p:spPr bwMode="auto">
          <a:xfrm>
            <a:off x="1314450" y="2273300"/>
            <a:ext cx="6921500" cy="3675063"/>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CCECFF"/>
                </a:solidFill>
                <a:miter lim="800000"/>
                <a:headEnd/>
                <a:tailEnd/>
              </a14:hiddenLine>
            </a:ext>
          </a:extLst>
        </p:spPr>
        <p:txBody>
          <a:bodyPr lIns="81500" tIns="40750" rIns="81500" bIns="40750"/>
          <a:lstStyle>
            <a:lvl1pPr marL="304800" indent="-304800" defTabSz="814388">
              <a:spcBef>
                <a:spcPct val="20000"/>
              </a:spcBef>
              <a:buChar char="•"/>
              <a:defRPr sz="3200">
                <a:solidFill>
                  <a:schemeClr val="tx1"/>
                </a:solidFill>
                <a:latin typeface="Arial" panose="020B0604020202020204" pitchFamily="34" charset="0"/>
              </a:defRPr>
            </a:lvl1pPr>
            <a:lvl2pPr marL="742950" indent="-323850" defTabSz="814388">
              <a:spcBef>
                <a:spcPct val="20000"/>
              </a:spcBef>
              <a:buChar char="–"/>
              <a:defRPr sz="2800">
                <a:solidFill>
                  <a:schemeClr val="tx1"/>
                </a:solidFill>
                <a:latin typeface="Arial" panose="020B0604020202020204" pitchFamily="34" charset="0"/>
              </a:defRPr>
            </a:lvl2pPr>
            <a:lvl3pPr marL="1017588" indent="-103188" defTabSz="814388">
              <a:spcBef>
                <a:spcPct val="20000"/>
              </a:spcBef>
              <a:buChar char="•"/>
              <a:defRPr sz="2400">
                <a:solidFill>
                  <a:schemeClr val="tx1"/>
                </a:solidFill>
                <a:latin typeface="Arial" panose="020B0604020202020204" pitchFamily="34" charset="0"/>
              </a:defRPr>
            </a:lvl3pPr>
            <a:lvl4pPr marL="1423988" indent="-203200" defTabSz="814388">
              <a:spcBef>
                <a:spcPct val="20000"/>
              </a:spcBef>
              <a:buChar char="–"/>
              <a:defRPr sz="2000">
                <a:solidFill>
                  <a:schemeClr val="tx1"/>
                </a:solidFill>
                <a:latin typeface="Arial" panose="020B0604020202020204" pitchFamily="34" charset="0"/>
              </a:defRPr>
            </a:lvl4pPr>
            <a:lvl5pPr marL="1830388" indent="-203200" defTabSz="814388">
              <a:spcBef>
                <a:spcPct val="20000"/>
              </a:spcBef>
              <a:buChar char="»"/>
              <a:defRPr sz="2000">
                <a:solidFill>
                  <a:schemeClr val="tx1"/>
                </a:solidFill>
                <a:latin typeface="Arial" panose="020B0604020202020204" pitchFamily="34" charset="0"/>
              </a:defRPr>
            </a:lvl5pPr>
            <a:lvl6pPr marL="2287588" indent="-203200" defTabSz="814388" fontAlgn="base">
              <a:spcBef>
                <a:spcPct val="20000"/>
              </a:spcBef>
              <a:spcAft>
                <a:spcPct val="0"/>
              </a:spcAft>
              <a:buChar char="»"/>
              <a:defRPr sz="2000">
                <a:solidFill>
                  <a:schemeClr val="tx1"/>
                </a:solidFill>
                <a:latin typeface="Arial" panose="020B0604020202020204" pitchFamily="34" charset="0"/>
              </a:defRPr>
            </a:lvl6pPr>
            <a:lvl7pPr marL="2744788" indent="-203200" defTabSz="814388" fontAlgn="base">
              <a:spcBef>
                <a:spcPct val="20000"/>
              </a:spcBef>
              <a:spcAft>
                <a:spcPct val="0"/>
              </a:spcAft>
              <a:buChar char="»"/>
              <a:defRPr sz="2000">
                <a:solidFill>
                  <a:schemeClr val="tx1"/>
                </a:solidFill>
                <a:latin typeface="Arial" panose="020B0604020202020204" pitchFamily="34" charset="0"/>
              </a:defRPr>
            </a:lvl7pPr>
            <a:lvl8pPr marL="3201988" indent="-203200" defTabSz="814388" fontAlgn="base">
              <a:spcBef>
                <a:spcPct val="20000"/>
              </a:spcBef>
              <a:spcAft>
                <a:spcPct val="0"/>
              </a:spcAft>
              <a:buChar char="»"/>
              <a:defRPr sz="2000">
                <a:solidFill>
                  <a:schemeClr val="tx1"/>
                </a:solidFill>
                <a:latin typeface="Arial" panose="020B0604020202020204" pitchFamily="34" charset="0"/>
              </a:defRPr>
            </a:lvl8pPr>
            <a:lvl9pPr marL="3659188" indent="-203200" defTabSz="814388" fontAlgn="base">
              <a:spcBef>
                <a:spcPct val="20000"/>
              </a:spcBef>
              <a:spcAft>
                <a:spcPct val="0"/>
              </a:spcAft>
              <a:buChar char="»"/>
              <a:defRPr sz="2000">
                <a:solidFill>
                  <a:schemeClr val="tx1"/>
                </a:solidFill>
                <a:latin typeface="Arial" panose="020B0604020202020204" pitchFamily="34" charset="0"/>
              </a:defRPr>
            </a:lvl9pPr>
          </a:lstStyle>
          <a:p>
            <a:pPr eaLnBrk="0" hangingPunct="0">
              <a:lnSpc>
                <a:spcPct val="90000"/>
              </a:lnSpc>
              <a:buClr>
                <a:schemeClr val="folHlink"/>
              </a:buClr>
              <a:buSzPct val="75000"/>
              <a:buFont typeface="Monotype Sorts"/>
              <a:buNone/>
            </a:pPr>
            <a:r>
              <a:rPr kumimoji="1" lang="tr-TR" altLang="tr-TR" sz="2300">
                <a:effectLst>
                  <a:outerShdw blurRad="38100" dist="38100" dir="2700000" algn="tl">
                    <a:srgbClr val="C0C0C0"/>
                  </a:outerShdw>
                </a:effectLst>
                <a:latin typeface="Tahoma" panose="020B0604030504040204" pitchFamily="34" charset="0"/>
                <a:cs typeface="Tahoma" panose="020B0604030504040204" pitchFamily="34" charset="0"/>
              </a:rPr>
              <a:t>	“kome” Yunancada “Saç” </a:t>
            </a:r>
            <a:endParaRPr lang="tr-TR" altLang="tr-TR" sz="1600"/>
          </a:p>
          <a:p>
            <a:pPr eaLnBrk="0" hangingPunct="0">
              <a:lnSpc>
                <a:spcPct val="90000"/>
              </a:lnSpc>
              <a:buClr>
                <a:schemeClr val="folHlink"/>
              </a:buClr>
              <a:buSzPct val="75000"/>
              <a:buFont typeface="Monotype Sorts"/>
              <a:buNone/>
            </a:pPr>
            <a:r>
              <a:rPr kumimoji="1" lang="tr-TR" altLang="tr-TR" sz="2300">
                <a:effectLst>
                  <a:outerShdw blurRad="38100" dist="38100" dir="2700000" algn="tl">
                    <a:srgbClr val="C0C0C0"/>
                  </a:outerShdw>
                </a:effectLst>
                <a:latin typeface="Tahoma" panose="020B0604030504040204" pitchFamily="34" charset="0"/>
                <a:cs typeface="Tahoma" panose="020B0604030504040204" pitchFamily="34" charset="0"/>
              </a:rPr>
              <a:t>	Oldukça basık yörüngeli “kirli kartopları” </a:t>
            </a:r>
            <a:endParaRPr lang="tr-TR" altLang="tr-TR" sz="1600"/>
          </a:p>
          <a:p>
            <a:pPr eaLnBrk="0" hangingPunct="0">
              <a:lnSpc>
                <a:spcPct val="90000"/>
              </a:lnSpc>
              <a:buClr>
                <a:schemeClr val="folHlink"/>
              </a:buClr>
              <a:buSzPct val="75000"/>
              <a:buFont typeface="Monotype Sorts"/>
              <a:buNone/>
            </a:pPr>
            <a:r>
              <a:rPr kumimoji="1" lang="tr-TR" altLang="tr-TR" sz="2300">
                <a:effectLst>
                  <a:outerShdw blurRad="38100" dist="38100" dir="2700000" algn="tl">
                    <a:srgbClr val="C0C0C0"/>
                  </a:outerShdw>
                </a:effectLst>
                <a:latin typeface="Tahoma" panose="020B0604030504040204" pitchFamily="34" charset="0"/>
                <a:cs typeface="Tahoma" panose="020B0604030504040204" pitchFamily="34" charset="0"/>
              </a:rPr>
              <a:t>	Dönemlerine göre sınıflama: </a:t>
            </a:r>
            <a:endParaRPr lang="tr-TR" altLang="tr-TR" sz="1600"/>
          </a:p>
          <a:p>
            <a:pPr lvl="1" eaLnBrk="0" hangingPunct="0">
              <a:lnSpc>
                <a:spcPct val="90000"/>
              </a:lnSpc>
              <a:buClr>
                <a:schemeClr val="folHlink"/>
              </a:buClr>
            </a:pPr>
            <a:r>
              <a:rPr kumimoji="1" lang="tr-TR" altLang="tr-TR" sz="2100">
                <a:effectLst>
                  <a:outerShdw blurRad="38100" dist="38100" dir="2700000" algn="tl">
                    <a:srgbClr val="C0C0C0"/>
                  </a:outerShdw>
                </a:effectLst>
                <a:latin typeface="Tahoma" panose="020B0604030504040204" pitchFamily="34" charset="0"/>
                <a:cs typeface="Tahoma" panose="020B0604030504040204" pitchFamily="34" charset="0"/>
              </a:rPr>
              <a:t>Kısa:  200 yıldan kısa dönemliler </a:t>
            </a:r>
            <a:endParaRPr lang="tr-TR" altLang="tr-TR" sz="1600"/>
          </a:p>
          <a:p>
            <a:pPr lvl="1" eaLnBrk="0" hangingPunct="0">
              <a:lnSpc>
                <a:spcPct val="90000"/>
              </a:lnSpc>
              <a:buClr>
                <a:schemeClr val="folHlink"/>
              </a:buClr>
            </a:pPr>
            <a:r>
              <a:rPr kumimoji="1" lang="tr-TR" altLang="tr-TR" sz="2100">
                <a:effectLst>
                  <a:outerShdw blurRad="38100" dist="38100" dir="2700000" algn="tl">
                    <a:srgbClr val="C0C0C0"/>
                  </a:outerShdw>
                </a:effectLst>
                <a:latin typeface="Tahoma" panose="020B0604030504040204" pitchFamily="34" charset="0"/>
                <a:cs typeface="Tahoma" panose="020B0604030504040204" pitchFamily="34" charset="0"/>
              </a:rPr>
              <a:t>Uzun:  200 yıldan uzun dönemliler </a:t>
            </a:r>
            <a:endParaRPr lang="tr-TR" altLang="tr-TR" sz="1600"/>
          </a:p>
          <a:p>
            <a:pPr eaLnBrk="0" hangingPunct="0">
              <a:lnSpc>
                <a:spcPct val="90000"/>
              </a:lnSpc>
              <a:buClr>
                <a:schemeClr val="folHlink"/>
              </a:buClr>
              <a:buSzPct val="75000"/>
              <a:buFont typeface="Monotype Sorts"/>
              <a:buNone/>
            </a:pPr>
            <a:r>
              <a:rPr kumimoji="1" lang="tr-TR" altLang="tr-TR" sz="2300">
                <a:effectLst>
                  <a:outerShdw blurRad="38100" dist="38100" dir="2700000" algn="tl">
                    <a:srgbClr val="C0C0C0"/>
                  </a:outerShdw>
                </a:effectLst>
                <a:latin typeface="Tahoma" panose="020B0604030504040204" pitchFamily="34" charset="0"/>
                <a:cs typeface="Tahoma" panose="020B0604030504040204" pitchFamily="34" charset="0"/>
              </a:rPr>
              <a:t>	Güneş’e yaklaştıklarında parlarlar </a:t>
            </a:r>
            <a:endParaRPr lang="tr-TR" altLang="tr-TR" sz="1600"/>
          </a:p>
          <a:p>
            <a:pPr lvl="1" eaLnBrk="0" hangingPunct="0">
              <a:lnSpc>
                <a:spcPct val="90000"/>
              </a:lnSpc>
              <a:buClr>
                <a:schemeClr val="folHlink"/>
              </a:buClr>
            </a:pPr>
            <a:r>
              <a:rPr kumimoji="1" lang="tr-TR" altLang="tr-TR" sz="2100">
                <a:effectLst>
                  <a:outerShdw blurRad="38100" dist="38100" dir="2700000" algn="tl">
                    <a:srgbClr val="C0C0C0"/>
                  </a:outerShdw>
                </a:effectLst>
                <a:latin typeface="Tahoma" panose="020B0604030504040204" pitchFamily="34" charset="0"/>
                <a:cs typeface="Tahoma" panose="020B0604030504040204" pitchFamily="34" charset="0"/>
              </a:rPr>
              <a:t>Sönük olanlardan yılda bir düzine kadar görülebilir </a:t>
            </a:r>
            <a:endParaRPr lang="tr-TR" altLang="tr-TR" sz="1600"/>
          </a:p>
          <a:p>
            <a:pPr lvl="1" eaLnBrk="0" hangingPunct="0">
              <a:lnSpc>
                <a:spcPct val="90000"/>
              </a:lnSpc>
              <a:buClr>
                <a:schemeClr val="folHlink"/>
              </a:buClr>
            </a:pPr>
            <a:r>
              <a:rPr kumimoji="1" lang="tr-TR" altLang="tr-TR" sz="2100">
                <a:effectLst>
                  <a:outerShdw blurRad="38100" dist="38100" dir="2700000" algn="tl">
                    <a:srgbClr val="C0C0C0"/>
                  </a:outerShdw>
                </a:effectLst>
                <a:latin typeface="Tahoma" panose="020B0604030504040204" pitchFamily="34" charset="0"/>
                <a:cs typeface="Tahoma" panose="020B0604030504040204" pitchFamily="34" charset="0"/>
              </a:rPr>
              <a:t>Her 10 senede bir parlak olanlar görülebilir </a:t>
            </a:r>
            <a:endParaRPr lang="tr-TR" altLang="tr-TR" sz="1600"/>
          </a:p>
          <a:p>
            <a:pPr lvl="2" eaLnBrk="0" hangingPunct="0">
              <a:lnSpc>
                <a:spcPct val="90000"/>
              </a:lnSpc>
              <a:buClr>
                <a:schemeClr val="folHlink"/>
              </a:buClr>
              <a:buSzPct val="60000"/>
              <a:buFont typeface="Monotype Sorts"/>
              <a:buNone/>
            </a:pPr>
            <a:r>
              <a:rPr kumimoji="1" lang="tr-TR" altLang="tr-TR" sz="1900">
                <a:effectLst>
                  <a:outerShdw blurRad="38100" dist="38100" dir="2700000" algn="tl">
                    <a:srgbClr val="C0C0C0"/>
                  </a:outerShdw>
                </a:effectLst>
                <a:latin typeface="Tahoma" panose="020B0604030504040204" pitchFamily="34" charset="0"/>
                <a:cs typeface="Tahoma" panose="020B0604030504040204" pitchFamily="34" charset="0"/>
              </a:rPr>
              <a:t> West (1976), Halley(1986), Hyakutake (1996), Hale-Bopp (1997)</a:t>
            </a:r>
            <a:endParaRPr lang="tr-TR" alt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Rectangle 4"/>
          <p:cNvSpPr>
            <a:spLocks noChangeArrowheads="1"/>
          </p:cNvSpPr>
          <p:nvPr/>
        </p:nvSpPr>
        <p:spPr bwMode="auto">
          <a:xfrm>
            <a:off x="914400" y="647700"/>
            <a:ext cx="6916738" cy="836613"/>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CCECFF"/>
                </a:solidFill>
                <a:miter lim="800000"/>
                <a:headEnd/>
                <a:tailEnd/>
              </a14:hiddenLine>
            </a:ext>
          </a:extLst>
        </p:spPr>
        <p:txBody>
          <a:bodyPr lIns="81500" tIns="40750" rIns="81500" bIns="40750" anchor="b"/>
          <a:lstStyle>
            <a:lvl1pPr algn="ctr" defTabSz="814388">
              <a:defRPr sz="4400">
                <a:solidFill>
                  <a:schemeClr val="tx2"/>
                </a:solidFill>
                <a:latin typeface="Arial" panose="020B0604020202020204" pitchFamily="34" charset="0"/>
              </a:defRPr>
            </a:lvl1pPr>
            <a:lvl2pPr algn="ctr" defTabSz="814388">
              <a:defRPr sz="4400">
                <a:solidFill>
                  <a:schemeClr val="tx2"/>
                </a:solidFill>
                <a:latin typeface="Arial" panose="020B0604020202020204" pitchFamily="34" charset="0"/>
              </a:defRPr>
            </a:lvl2pPr>
            <a:lvl3pPr algn="ctr" defTabSz="814388">
              <a:defRPr sz="4400">
                <a:solidFill>
                  <a:schemeClr val="tx2"/>
                </a:solidFill>
                <a:latin typeface="Arial" panose="020B0604020202020204" pitchFamily="34" charset="0"/>
              </a:defRPr>
            </a:lvl3pPr>
            <a:lvl4pPr algn="ctr" defTabSz="814388">
              <a:defRPr sz="4400">
                <a:solidFill>
                  <a:schemeClr val="tx2"/>
                </a:solidFill>
                <a:latin typeface="Arial" panose="020B0604020202020204" pitchFamily="34" charset="0"/>
              </a:defRPr>
            </a:lvl4pPr>
            <a:lvl5pPr algn="ctr" defTabSz="814388">
              <a:defRPr sz="4400">
                <a:solidFill>
                  <a:schemeClr val="tx2"/>
                </a:solidFill>
                <a:latin typeface="Arial" panose="020B0604020202020204" pitchFamily="34" charset="0"/>
              </a:defRPr>
            </a:lvl5pPr>
            <a:lvl6pPr marL="457200" algn="ctr" defTabSz="814388" fontAlgn="base">
              <a:spcBef>
                <a:spcPct val="0"/>
              </a:spcBef>
              <a:spcAft>
                <a:spcPct val="0"/>
              </a:spcAft>
              <a:defRPr sz="4400">
                <a:solidFill>
                  <a:schemeClr val="tx2"/>
                </a:solidFill>
                <a:latin typeface="Arial" panose="020B0604020202020204" pitchFamily="34" charset="0"/>
              </a:defRPr>
            </a:lvl6pPr>
            <a:lvl7pPr marL="914400" algn="ctr" defTabSz="814388" fontAlgn="base">
              <a:spcBef>
                <a:spcPct val="0"/>
              </a:spcBef>
              <a:spcAft>
                <a:spcPct val="0"/>
              </a:spcAft>
              <a:defRPr sz="4400">
                <a:solidFill>
                  <a:schemeClr val="tx2"/>
                </a:solidFill>
                <a:latin typeface="Arial" panose="020B0604020202020204" pitchFamily="34" charset="0"/>
              </a:defRPr>
            </a:lvl7pPr>
            <a:lvl8pPr marL="1371600" algn="ctr" defTabSz="814388" fontAlgn="base">
              <a:spcBef>
                <a:spcPct val="0"/>
              </a:spcBef>
              <a:spcAft>
                <a:spcPct val="0"/>
              </a:spcAft>
              <a:defRPr sz="4400">
                <a:solidFill>
                  <a:schemeClr val="tx2"/>
                </a:solidFill>
                <a:latin typeface="Arial" panose="020B0604020202020204" pitchFamily="34" charset="0"/>
              </a:defRPr>
            </a:lvl8pPr>
            <a:lvl9pPr marL="1828800" algn="ctr" defTabSz="814388" fontAlgn="base">
              <a:spcBef>
                <a:spcPct val="0"/>
              </a:spcBef>
              <a:spcAft>
                <a:spcPct val="0"/>
              </a:spcAft>
              <a:defRPr sz="4400">
                <a:solidFill>
                  <a:schemeClr val="tx2"/>
                </a:solidFill>
                <a:latin typeface="Arial" panose="020B0604020202020204" pitchFamily="34" charset="0"/>
              </a:defRPr>
            </a:lvl9pPr>
          </a:lstStyle>
          <a:p>
            <a:pPr eaLnBrk="0" hangingPunct="0"/>
            <a:r>
              <a:rPr kumimoji="1" lang="tr-TR" altLang="tr-TR" sz="5200">
                <a:solidFill>
                  <a:srgbClr val="3333FF"/>
                </a:solidFill>
                <a:effectLst>
                  <a:outerShdw blurRad="38100" dist="38100" dir="2700000" algn="tl">
                    <a:srgbClr val="C0C0C0"/>
                  </a:outerShdw>
                </a:effectLst>
                <a:latin typeface="Tahoma" panose="020B0604030504040204" pitchFamily="34" charset="0"/>
                <a:cs typeface="Tahoma" panose="020B0604030504040204" pitchFamily="34" charset="0"/>
              </a:rPr>
              <a:t>Kuyrukluyıldızlar</a:t>
            </a:r>
            <a:r>
              <a:rPr kumimoji="1" lang="tr-TR" altLang="tr-TR" sz="4300">
                <a:effectLst>
                  <a:outerShdw blurRad="38100" dist="38100" dir="2700000" algn="tl">
                    <a:srgbClr val="C0C0C0"/>
                  </a:outerShdw>
                </a:effectLst>
                <a:latin typeface="Tahoma" panose="020B0604030504040204" pitchFamily="34" charset="0"/>
                <a:cs typeface="Tahoma" panose="020B0604030504040204" pitchFamily="34" charset="0"/>
              </a:rPr>
              <a:t> </a:t>
            </a:r>
            <a:endParaRPr lang="tr-TR" altLang="tr-TR"/>
          </a:p>
        </p:txBody>
      </p:sp>
      <p:sp>
        <p:nvSpPr>
          <p:cNvPr id="162818" name="Rectangle 2"/>
          <p:cNvSpPr>
            <a:spLocks noChangeArrowheads="1"/>
          </p:cNvSpPr>
          <p:nvPr/>
        </p:nvSpPr>
        <p:spPr bwMode="auto">
          <a:xfrm>
            <a:off x="323850" y="1943100"/>
            <a:ext cx="8351838" cy="3790950"/>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CCECFF"/>
                </a:solidFill>
                <a:miter lim="800000"/>
                <a:headEnd/>
                <a:tailEnd/>
              </a14:hiddenLine>
            </a:ext>
          </a:extLst>
        </p:spPr>
        <p:txBody>
          <a:bodyPr lIns="81500" tIns="40750" rIns="81500" bIns="40750"/>
          <a:lstStyle>
            <a:lvl1pPr marL="342900" indent="-342900" defTabSz="814388">
              <a:spcBef>
                <a:spcPct val="20000"/>
              </a:spcBef>
              <a:buChar char="•"/>
              <a:defRPr sz="3200">
                <a:solidFill>
                  <a:schemeClr val="tx1"/>
                </a:solidFill>
                <a:latin typeface="Arial" panose="020B0604020202020204" pitchFamily="34" charset="0"/>
              </a:defRPr>
            </a:lvl1pPr>
            <a:lvl2pPr marL="742950" indent="-285750" defTabSz="814388">
              <a:spcBef>
                <a:spcPct val="20000"/>
              </a:spcBef>
              <a:buChar char="–"/>
              <a:defRPr sz="2800">
                <a:solidFill>
                  <a:schemeClr val="tx1"/>
                </a:solidFill>
                <a:latin typeface="Arial" panose="020B0604020202020204" pitchFamily="34" charset="0"/>
              </a:defRPr>
            </a:lvl2pPr>
            <a:lvl3pPr marL="1143000" indent="-228600" defTabSz="814388">
              <a:spcBef>
                <a:spcPct val="20000"/>
              </a:spcBef>
              <a:buChar char="•"/>
              <a:defRPr sz="2400">
                <a:solidFill>
                  <a:schemeClr val="tx1"/>
                </a:solidFill>
                <a:latin typeface="Arial" panose="020B0604020202020204" pitchFamily="34" charset="0"/>
              </a:defRPr>
            </a:lvl3pPr>
            <a:lvl4pPr marL="1412875" indent="-203200" defTabSz="814388">
              <a:spcBef>
                <a:spcPct val="20000"/>
              </a:spcBef>
              <a:buChar char="–"/>
              <a:defRPr sz="2000">
                <a:solidFill>
                  <a:schemeClr val="tx1"/>
                </a:solidFill>
                <a:latin typeface="Arial" panose="020B0604020202020204" pitchFamily="34" charset="0"/>
              </a:defRPr>
            </a:lvl4pPr>
            <a:lvl5pPr marL="1806575" indent="-203200" defTabSz="814388">
              <a:spcBef>
                <a:spcPct val="20000"/>
              </a:spcBef>
              <a:buChar char="»"/>
              <a:defRPr sz="2000">
                <a:solidFill>
                  <a:schemeClr val="tx1"/>
                </a:solidFill>
                <a:latin typeface="Arial" panose="020B0604020202020204" pitchFamily="34" charset="0"/>
              </a:defRPr>
            </a:lvl5pPr>
            <a:lvl6pPr marL="2263775" indent="-203200" defTabSz="814388" fontAlgn="base">
              <a:spcBef>
                <a:spcPct val="20000"/>
              </a:spcBef>
              <a:spcAft>
                <a:spcPct val="0"/>
              </a:spcAft>
              <a:buChar char="»"/>
              <a:defRPr sz="2000">
                <a:solidFill>
                  <a:schemeClr val="tx1"/>
                </a:solidFill>
                <a:latin typeface="Arial" panose="020B0604020202020204" pitchFamily="34" charset="0"/>
              </a:defRPr>
            </a:lvl6pPr>
            <a:lvl7pPr marL="2720975" indent="-203200" defTabSz="814388" fontAlgn="base">
              <a:spcBef>
                <a:spcPct val="20000"/>
              </a:spcBef>
              <a:spcAft>
                <a:spcPct val="0"/>
              </a:spcAft>
              <a:buChar char="»"/>
              <a:defRPr sz="2000">
                <a:solidFill>
                  <a:schemeClr val="tx1"/>
                </a:solidFill>
                <a:latin typeface="Arial" panose="020B0604020202020204" pitchFamily="34" charset="0"/>
              </a:defRPr>
            </a:lvl7pPr>
            <a:lvl8pPr marL="3178175" indent="-203200" defTabSz="814388" fontAlgn="base">
              <a:spcBef>
                <a:spcPct val="20000"/>
              </a:spcBef>
              <a:spcAft>
                <a:spcPct val="0"/>
              </a:spcAft>
              <a:buChar char="»"/>
              <a:defRPr sz="2000">
                <a:solidFill>
                  <a:schemeClr val="tx1"/>
                </a:solidFill>
                <a:latin typeface="Arial" panose="020B0604020202020204" pitchFamily="34" charset="0"/>
              </a:defRPr>
            </a:lvl8pPr>
            <a:lvl9pPr marL="3635375" indent="-203200" defTabSz="814388" fontAlgn="base">
              <a:spcBef>
                <a:spcPct val="20000"/>
              </a:spcBef>
              <a:spcAft>
                <a:spcPct val="0"/>
              </a:spcAft>
              <a:buChar char="»"/>
              <a:defRPr sz="2000">
                <a:solidFill>
                  <a:schemeClr val="tx1"/>
                </a:solidFill>
                <a:latin typeface="Arial" panose="020B0604020202020204" pitchFamily="34" charset="0"/>
              </a:defRPr>
            </a:lvl9pPr>
          </a:lstStyle>
          <a:p>
            <a:pPr eaLnBrk="0" hangingPunct="0">
              <a:buClr>
                <a:schemeClr val="folHlink"/>
              </a:buClr>
              <a:buSzPct val="75000"/>
              <a:buFont typeface="Monotype Sorts"/>
              <a:buNone/>
            </a:pPr>
            <a:r>
              <a:rPr kumimoji="1" lang="tr-TR" altLang="tr-TR" sz="2800" b="1">
                <a:effectLst>
                  <a:outerShdw blurRad="38100" dist="38100" dir="2700000" algn="tl">
                    <a:srgbClr val="C0C0C0"/>
                  </a:outerShdw>
                </a:effectLst>
                <a:latin typeface="Tahoma" panose="020B0604030504040204" pitchFamily="34" charset="0"/>
                <a:cs typeface="Tahoma" panose="020B0604030504040204" pitchFamily="34" charset="0"/>
              </a:rPr>
              <a:t>	Kuyrukluyıldızlar için iki ana depo vardır </a:t>
            </a:r>
            <a:endParaRPr lang="tr-TR" altLang="tr-TR" sz="1600"/>
          </a:p>
          <a:p>
            <a:pPr lvl="1" eaLnBrk="0" hangingPunct="0">
              <a:buClr>
                <a:schemeClr val="folHlink"/>
              </a:buClr>
            </a:pPr>
            <a:r>
              <a:rPr kumimoji="1" lang="tr-TR" altLang="tr-TR" sz="2400" u="sng">
                <a:solidFill>
                  <a:srgbClr val="FF3300"/>
                </a:solidFill>
                <a:effectLst>
                  <a:outerShdw blurRad="38100" dist="38100" dir="2700000" algn="tl">
                    <a:srgbClr val="C0C0C0"/>
                  </a:outerShdw>
                </a:effectLst>
                <a:latin typeface="Tahoma" panose="020B0604030504040204" pitchFamily="34" charset="0"/>
                <a:cs typeface="Tahoma" panose="020B0604030504040204" pitchFamily="34" charset="0"/>
              </a:rPr>
              <a:t>Kuiper Kuşağı</a:t>
            </a:r>
            <a:r>
              <a:rPr kumimoji="1" lang="tr-TR" altLang="tr-TR" sz="2400">
                <a:effectLst>
                  <a:outerShdw blurRad="38100" dist="38100" dir="2700000" algn="tl">
                    <a:srgbClr val="C0C0C0"/>
                  </a:outerShdw>
                </a:effectLst>
                <a:latin typeface="Tahoma" panose="020B0604030504040204" pitchFamily="34" charset="0"/>
                <a:cs typeface="Tahoma" panose="020B0604030504040204" pitchFamily="34" charset="0"/>
              </a:rPr>
              <a:t> </a:t>
            </a:r>
            <a:endParaRPr lang="tr-TR" altLang="tr-TR" sz="1600"/>
          </a:p>
          <a:p>
            <a:pPr lvl="1" eaLnBrk="0" hangingPunct="0">
              <a:buClr>
                <a:schemeClr val="folHlink"/>
              </a:buClr>
            </a:pPr>
            <a:r>
              <a:rPr kumimoji="1" lang="tr-TR" altLang="tr-TR" sz="2400" u="sng">
                <a:solidFill>
                  <a:srgbClr val="FF3300"/>
                </a:solidFill>
                <a:effectLst>
                  <a:outerShdw blurRad="38100" dist="38100" dir="2700000" algn="tl">
                    <a:srgbClr val="C0C0C0"/>
                  </a:outerShdw>
                </a:effectLst>
                <a:latin typeface="Tahoma" panose="020B0604030504040204" pitchFamily="34" charset="0"/>
                <a:cs typeface="Tahoma" panose="020B0604030504040204" pitchFamily="34" charset="0"/>
              </a:rPr>
              <a:t>Oort Bulutu</a:t>
            </a:r>
            <a:r>
              <a:rPr kumimoji="1" lang="tr-TR" altLang="tr-TR" sz="2400">
                <a:effectLst>
                  <a:outerShdw blurRad="38100" dist="38100" dir="2700000" algn="tl">
                    <a:srgbClr val="C0C0C0"/>
                  </a:outerShdw>
                </a:effectLst>
                <a:latin typeface="Tahoma" panose="020B0604030504040204" pitchFamily="34" charset="0"/>
                <a:cs typeface="Tahoma" panose="020B0604030504040204" pitchFamily="34" charset="0"/>
              </a:rPr>
              <a:t> </a:t>
            </a:r>
            <a:endParaRPr lang="tr-TR" altLang="tr-TR" sz="1600"/>
          </a:p>
          <a:p>
            <a:pPr lvl="4" eaLnBrk="0" hangingPunct="0">
              <a:buClr>
                <a:schemeClr val="folHlink"/>
              </a:buClr>
              <a:buSzPct val="50000"/>
              <a:buFont typeface="Monotype Sorts"/>
              <a:buChar char="n"/>
            </a:pPr>
            <a:r>
              <a:rPr kumimoji="1" lang="tr-TR" altLang="tr-TR" sz="1800">
                <a:effectLst>
                  <a:outerShdw blurRad="38100" dist="38100" dir="2700000" algn="tl">
                    <a:srgbClr val="C0C0C0"/>
                  </a:outerShdw>
                </a:effectLst>
                <a:latin typeface="Tahoma" panose="020B0604030504040204" pitchFamily="34" charset="0"/>
                <a:cs typeface="Tahoma" panose="020B0604030504040204" pitchFamily="34" charset="0"/>
              </a:rPr>
              <a:t> </a:t>
            </a:r>
            <a:endParaRPr lang="tr-TR" altLang="tr-TR" sz="1600"/>
          </a:p>
          <a:p>
            <a:pPr eaLnBrk="0" hangingPunct="0">
              <a:buClr>
                <a:schemeClr val="folHlink"/>
              </a:buClr>
              <a:buSzPct val="75000"/>
              <a:buFont typeface="Monotype Sorts"/>
              <a:buNone/>
            </a:pPr>
            <a:r>
              <a:rPr kumimoji="1" lang="tr-TR" altLang="tr-TR" sz="2800">
                <a:effectLst>
                  <a:outerShdw blurRad="38100" dist="38100" dir="2700000" algn="tl">
                    <a:srgbClr val="C0C0C0"/>
                  </a:outerShdw>
                </a:effectLst>
                <a:latin typeface="Tahoma" panose="020B0604030504040204" pitchFamily="34" charset="0"/>
                <a:cs typeface="Tahoma" panose="020B0604030504040204" pitchFamily="34" charset="0"/>
              </a:rPr>
              <a:t>	Güneş’in etkisi ile iki kuyruk oluşur : </a:t>
            </a:r>
            <a:r>
              <a:rPr kumimoji="1" lang="tr-TR" altLang="tr-TR" sz="2800" u="sng">
                <a:solidFill>
                  <a:schemeClr val="hlink"/>
                </a:solidFill>
                <a:effectLst>
                  <a:outerShdw blurRad="38100" dist="38100" dir="2700000" algn="tl">
                    <a:srgbClr val="C0C0C0"/>
                  </a:outerShdw>
                </a:effectLst>
                <a:latin typeface="Tahoma" panose="020B0604030504040204" pitchFamily="34" charset="0"/>
                <a:cs typeface="Tahoma" panose="020B0604030504040204" pitchFamily="34" charset="0"/>
              </a:rPr>
              <a:t>toz kuyruk</a:t>
            </a:r>
            <a:r>
              <a:rPr kumimoji="1" lang="tr-TR" altLang="tr-TR" sz="2800">
                <a:effectLst>
                  <a:outerShdw blurRad="38100" dist="38100" dir="2700000" algn="tl">
                    <a:srgbClr val="C0C0C0"/>
                  </a:outerShdw>
                </a:effectLst>
                <a:latin typeface="Tahoma" panose="020B0604030504040204" pitchFamily="34" charset="0"/>
                <a:cs typeface="Tahoma" panose="020B0604030504040204" pitchFamily="34" charset="0"/>
              </a:rPr>
              <a:t> ve </a:t>
            </a:r>
            <a:r>
              <a:rPr kumimoji="1" lang="tr-TR" altLang="tr-TR" sz="2800" u="sng">
                <a:solidFill>
                  <a:schemeClr val="hlink"/>
                </a:solidFill>
                <a:effectLst>
                  <a:outerShdw blurRad="38100" dist="38100" dir="2700000" algn="tl">
                    <a:srgbClr val="C0C0C0"/>
                  </a:outerShdw>
                </a:effectLst>
                <a:latin typeface="Tahoma" panose="020B0604030504040204" pitchFamily="34" charset="0"/>
                <a:cs typeface="Tahoma" panose="020B0604030504040204" pitchFamily="34" charset="0"/>
              </a:rPr>
              <a:t>gaz (iyon) kuyruk</a:t>
            </a:r>
            <a:r>
              <a:rPr kumimoji="1" lang="tr-TR" altLang="tr-TR" sz="2800">
                <a:effectLst>
                  <a:outerShdw blurRad="38100" dist="38100" dir="2700000" algn="tl">
                    <a:srgbClr val="C0C0C0"/>
                  </a:outerShdw>
                </a:effectLst>
                <a:latin typeface="Tahoma" panose="020B0604030504040204" pitchFamily="34" charset="0"/>
                <a:cs typeface="Tahoma" panose="020B0604030504040204" pitchFamily="34" charset="0"/>
              </a:rPr>
              <a:t>.  </a:t>
            </a:r>
            <a:endParaRPr lang="tr-TR" altLang="tr-TR" sz="1600"/>
          </a:p>
          <a:p>
            <a:pPr eaLnBrk="0" hangingPunct="0">
              <a:buClr>
                <a:schemeClr val="folHlink"/>
              </a:buClr>
              <a:buSzPct val="75000"/>
              <a:buFont typeface="Monotype Sorts"/>
              <a:buNone/>
            </a:pPr>
            <a:r>
              <a:rPr kumimoji="1" lang="tr-TR" altLang="tr-TR" sz="2800">
                <a:effectLst>
                  <a:outerShdw blurRad="38100" dist="38100" dir="2700000" algn="tl">
                    <a:srgbClr val="C0C0C0"/>
                  </a:outerShdw>
                </a:effectLst>
                <a:latin typeface="Tahoma" panose="020B0604030504040204" pitchFamily="34" charset="0"/>
                <a:cs typeface="Tahoma" panose="020B0604030504040204" pitchFamily="34" charset="0"/>
              </a:rPr>
              <a:t>	</a:t>
            </a:r>
            <a:r>
              <a:rPr kumimoji="1" lang="tr-TR" altLang="tr-TR" sz="2800">
                <a:solidFill>
                  <a:srgbClr val="FF3300"/>
                </a:solidFill>
                <a:effectLst>
                  <a:outerShdw blurRad="38100" dist="38100" dir="2700000" algn="tl">
                    <a:srgbClr val="C0C0C0"/>
                  </a:outerShdw>
                </a:effectLst>
                <a:latin typeface="Tahoma" panose="020B0604030504040204" pitchFamily="34" charset="0"/>
                <a:cs typeface="Tahoma" panose="020B0604030504040204" pitchFamily="34" charset="0"/>
              </a:rPr>
              <a:t>Örnekler:</a:t>
            </a:r>
            <a:r>
              <a:rPr kumimoji="1" lang="tr-TR" altLang="tr-TR" sz="2800">
                <a:effectLst>
                  <a:outerShdw blurRad="38100" dist="38100" dir="2700000" algn="tl">
                    <a:srgbClr val="C0C0C0"/>
                  </a:outerShdw>
                </a:effectLst>
                <a:latin typeface="Tahoma" panose="020B0604030504040204" pitchFamily="34" charset="0"/>
                <a:cs typeface="Tahoma" panose="020B0604030504040204" pitchFamily="34" charset="0"/>
              </a:rPr>
              <a:t>  Halley k.yıldızı, Hale-Bopp, </a:t>
            </a:r>
          </a:p>
          <a:p>
            <a:pPr eaLnBrk="0" hangingPunct="0">
              <a:buClr>
                <a:schemeClr val="folHlink"/>
              </a:buClr>
              <a:buSzPct val="75000"/>
              <a:buFont typeface="Monotype Sorts"/>
              <a:buNone/>
            </a:pPr>
            <a:r>
              <a:rPr kumimoji="1" lang="tr-TR" altLang="tr-TR" sz="2800">
                <a:effectLst>
                  <a:outerShdw blurRad="38100" dist="38100" dir="2700000" algn="tl">
                    <a:srgbClr val="C0C0C0"/>
                  </a:outerShdw>
                </a:effectLst>
                <a:latin typeface="Tahoma" panose="020B0604030504040204" pitchFamily="34" charset="0"/>
                <a:cs typeface="Tahoma" panose="020B0604030504040204" pitchFamily="34" charset="0"/>
              </a:rPr>
              <a:t>			    Shoemaker-Levy 9  </a:t>
            </a:r>
            <a:endParaRPr lang="tr-TR" altLang="tr-T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TotalTime>
  <Words>761</Words>
  <Application>Microsoft Office PowerPoint</Application>
  <PresentationFormat>On-screen Show (4:3)</PresentationFormat>
  <Paragraphs>236</Paragraphs>
  <Slides>36</Slides>
  <Notes>13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7" baseType="lpstr">
      <vt:lpstr>Arial</vt:lpstr>
      <vt:lpstr>Monotype Corsiva</vt:lpstr>
      <vt:lpstr>Tahoma</vt:lpstr>
      <vt:lpstr>Monotype Sorts</vt:lpstr>
      <vt:lpstr>Times New Roman</vt:lpstr>
      <vt:lpstr>Times</vt:lpstr>
      <vt:lpstr>Symbol</vt:lpstr>
      <vt:lpstr>Wingdings</vt:lpstr>
      <vt:lpstr>Garamond</vt:lpstr>
      <vt:lpstr>Default Design</vt:lpstr>
      <vt:lpstr>Adobe Photoshop Image</vt:lpstr>
      <vt:lpstr>Göktaşı Yağmuru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astro-202</dc:creator>
  <cp:lastModifiedBy>unicorn</cp:lastModifiedBy>
  <cp:revision>112</cp:revision>
  <dcterms:created xsi:type="dcterms:W3CDTF">2006-11-04T13:55:09Z</dcterms:created>
  <dcterms:modified xsi:type="dcterms:W3CDTF">2018-04-01T13:42:05Z</dcterms:modified>
</cp:coreProperties>
</file>