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E6BA7CA-D228-4DED-AA78-F53279169B7A}"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94669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6BA7CA-D228-4DED-AA78-F53279169B7A}"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2988728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6BA7CA-D228-4DED-AA78-F53279169B7A}"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489987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E6BA7CA-D228-4DED-AA78-F53279169B7A}"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730799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E6BA7CA-D228-4DED-AA78-F53279169B7A}" type="datetimeFigureOut">
              <a:rPr lang="tr-TR" smtClean="0"/>
              <a:t>19.01.2018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345302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E6BA7CA-D228-4DED-AA78-F53279169B7A}"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3199649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E6BA7CA-D228-4DED-AA78-F53279169B7A}" type="datetimeFigureOut">
              <a:rPr lang="tr-TR" smtClean="0"/>
              <a:t>19.01.2018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3842496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E6BA7CA-D228-4DED-AA78-F53279169B7A}" type="datetimeFigureOut">
              <a:rPr lang="tr-TR" smtClean="0"/>
              <a:t>19.01.2018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2729705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E6BA7CA-D228-4DED-AA78-F53279169B7A}" type="datetimeFigureOut">
              <a:rPr lang="tr-TR" smtClean="0"/>
              <a:t>19.01.2018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4237959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E6BA7CA-D228-4DED-AA78-F53279169B7A}"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1279064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E6BA7CA-D228-4DED-AA78-F53279169B7A}" type="datetimeFigureOut">
              <a:rPr lang="tr-TR" smtClean="0"/>
              <a:t>19.01.2018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2ADAB6B-FA3E-4C83-A4A1-75F298C74FB1}" type="slidenum">
              <a:rPr lang="tr-TR" smtClean="0"/>
              <a:t>‹#›</a:t>
            </a:fld>
            <a:endParaRPr lang="tr-TR"/>
          </a:p>
        </p:txBody>
      </p:sp>
    </p:spTree>
    <p:extLst>
      <p:ext uri="{BB962C8B-B14F-4D97-AF65-F5344CB8AC3E}">
        <p14:creationId xmlns:p14="http://schemas.microsoft.com/office/powerpoint/2010/main" val="603643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6BA7CA-D228-4DED-AA78-F53279169B7A}" type="datetimeFigureOut">
              <a:rPr lang="tr-TR" smtClean="0"/>
              <a:t>19.01.2018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ADAB6B-FA3E-4C83-A4A1-75F298C74FB1}" type="slidenum">
              <a:rPr lang="tr-TR" smtClean="0"/>
              <a:t>‹#›</a:t>
            </a:fld>
            <a:endParaRPr lang="tr-TR"/>
          </a:p>
        </p:txBody>
      </p:sp>
    </p:spTree>
    <p:extLst>
      <p:ext uri="{BB962C8B-B14F-4D97-AF65-F5344CB8AC3E}">
        <p14:creationId xmlns:p14="http://schemas.microsoft.com/office/powerpoint/2010/main" val="1430737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Hz. Ali Dönemi</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577677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Hz. Muhammet’in damadı olan Hz. Ali, Hz. Osman’ın öldürülmesi üzerine halife seçildi. Hz. Ali’nin halifeliği zamanında iç karışıklıklar artmış, Hz. Osman’ın ölümü, İslam dünyasında başlamış olan gruplaşmaları iyice belirgin hale getirmiştir. Hz. Osman’ın katillerinin yeterince cezalandırılmadığını öne süren bazı Müslümanlar</a:t>
            </a:r>
          </a:p>
        </p:txBody>
      </p:sp>
    </p:spTree>
    <p:extLst>
      <p:ext uri="{BB962C8B-B14F-4D97-AF65-F5344CB8AC3E}">
        <p14:creationId xmlns:p14="http://schemas.microsoft.com/office/powerpoint/2010/main" val="4154409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Hz. Ali’ye karşı ayaklandılar. Hz. Muhammet’in eşi Hz. Ayşe’nin, Talha ve </a:t>
            </a:r>
            <a:r>
              <a:rPr lang="tr-TR" dirty="0" err="1"/>
              <a:t>Zübeyr</a:t>
            </a:r>
            <a:r>
              <a:rPr lang="tr-TR" dirty="0"/>
              <a:t> gibi önde gelen Müslümanların da aralarında bulunduğu bu grup ile Hz. Ali taraftarları arasında “İslam Tarihinin İlk İç Savaşı” olan </a:t>
            </a:r>
            <a:r>
              <a:rPr lang="tr-TR" b="1" dirty="0"/>
              <a:t>“</a:t>
            </a:r>
            <a:r>
              <a:rPr lang="tr-TR" b="1" dirty="0" err="1"/>
              <a:t>Cemel</a:t>
            </a:r>
            <a:r>
              <a:rPr lang="tr-TR" b="1" dirty="0"/>
              <a:t> Savaşı” (Deve Olayı)</a:t>
            </a:r>
            <a:r>
              <a:rPr lang="tr-TR" dirty="0"/>
              <a:t> yapılmıştır. Talha ve </a:t>
            </a:r>
            <a:r>
              <a:rPr lang="tr-TR" dirty="0" err="1"/>
              <a:t>Zübeyr</a:t>
            </a:r>
            <a:r>
              <a:rPr lang="tr-TR" dirty="0"/>
              <a:t> gibi önemli kişilerin öldüğü bu çatışmada Hz. Ayşe de esir edilmiştir. </a:t>
            </a:r>
            <a:r>
              <a:rPr lang="tr-TR" dirty="0" err="1"/>
              <a:t>Kureyş</a:t>
            </a:r>
            <a:r>
              <a:rPr lang="tr-TR" dirty="0"/>
              <a:t> kabilesinin önde gelen sahabelerini teskin etmekte başarısız olan Hz. Ali </a:t>
            </a:r>
            <a:r>
              <a:rPr lang="tr-TR" dirty="0" err="1"/>
              <a:t>Kufe'ye</a:t>
            </a:r>
            <a:r>
              <a:rPr lang="tr-TR" dirty="0"/>
              <a:t> giderek Halifeliğine yeni bir dayanak oluşturma yolunu denedi;</a:t>
            </a:r>
          </a:p>
        </p:txBody>
      </p:sp>
    </p:spTree>
    <p:extLst>
      <p:ext uri="{BB962C8B-B14F-4D97-AF65-F5344CB8AC3E}">
        <p14:creationId xmlns:p14="http://schemas.microsoft.com/office/powerpoint/2010/main" val="3490588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Kufeliler</a:t>
            </a:r>
            <a:r>
              <a:rPr lang="tr-TR" dirty="0"/>
              <a:t> Hz. Ali'yi benimsediler bununla da kalmayıp ayrıca ona biat etme eyleminde bulunmak suretiyle desteklerini açık bir şekilde beyan etme girişiminde bulundular. Bu ortamda merkezi güç parçalanmak suretiyle eyaletler kendi başlarına hareket etme serbestisi elde ettiler Suriye ve Mısır eyaletleri Hz. Osman'ın kanını talep eden  Muaviye'yi desteklemeye başladılar. Bu durum </a:t>
            </a:r>
            <a:r>
              <a:rPr lang="tr-TR" dirty="0" err="1"/>
              <a:t>Ümeyye</a:t>
            </a:r>
            <a:r>
              <a:rPr lang="tr-TR" dirty="0"/>
              <a:t> ve </a:t>
            </a:r>
            <a:r>
              <a:rPr lang="tr-TR" dirty="0" err="1"/>
              <a:t>Haşim,i</a:t>
            </a:r>
            <a:r>
              <a:rPr lang="tr-TR" dirty="0"/>
              <a:t> soyları arasındaki eski rekabeti yeniden diriltti.</a:t>
            </a:r>
          </a:p>
        </p:txBody>
      </p:sp>
    </p:spTree>
    <p:extLst>
      <p:ext uri="{BB962C8B-B14F-4D97-AF65-F5344CB8AC3E}">
        <p14:creationId xmlns:p14="http://schemas.microsoft.com/office/powerpoint/2010/main" val="3910826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Nihayetinde taraflar 657 yılında Suriye'nin kuzeyinde yer alan </a:t>
            </a:r>
            <a:r>
              <a:rPr lang="tr-TR" dirty="0" err="1"/>
              <a:t>Sıffın</a:t>
            </a:r>
            <a:r>
              <a:rPr lang="tr-TR" dirty="0"/>
              <a:t> denilen yerde karşılaştılar. Günlerce süren savaş ve mücadele sonucunda Hz. Ali üstün taraf iken hakem yoluna gidildi. Bununla birlikte Muaviye hileli bir müzakereden sonra kendisini Halife ilan ettirdi. Bu şartlarda Hz. Ali'nin ordusunda çözülmeler meydana geldi. </a:t>
            </a:r>
          </a:p>
        </p:txBody>
      </p:sp>
    </p:spTree>
    <p:extLst>
      <p:ext uri="{BB962C8B-B14F-4D97-AF65-F5344CB8AC3E}">
        <p14:creationId xmlns:p14="http://schemas.microsoft.com/office/powerpoint/2010/main" val="3211620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Hariciler adı verilen bir grup ondan ayrıldı. Sonuçta her iki tarafta kendi bölgelerine çekildiler. Hz Ali İslam Devleti'nin doğusunu yönetiyordu; Muaviye ise Suriye Mısır Filistin coğrafyalarına hakimdi 4 yıl kadar bu halde süreç etmiş</a:t>
            </a:r>
          </a:p>
        </p:txBody>
      </p:sp>
    </p:spTree>
    <p:extLst>
      <p:ext uri="{BB962C8B-B14F-4D97-AF65-F5344CB8AC3E}">
        <p14:creationId xmlns:p14="http://schemas.microsoft.com/office/powerpoint/2010/main" val="3327922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nihayetinde Hz. Ali Hariciler tarafından şehit edilince Muaviye tek başına kalarak İslam Devleti'nin büyük kısmına hakim oldu; </a:t>
            </a:r>
            <a:r>
              <a:rPr lang="tr-TR" dirty="0" err="1"/>
              <a:t>Kufe'de</a:t>
            </a:r>
            <a:r>
              <a:rPr lang="tr-TR" dirty="0"/>
              <a:t> babasının yerine Halife seçilen Hz. Hasan ise kan dökülmemesi için Muaviye'ye halifeliği teslim etti ve bu şekilde İslam tarihinde </a:t>
            </a:r>
            <a:r>
              <a:rPr lang="tr-TR" dirty="0" err="1"/>
              <a:t>Emeviler</a:t>
            </a:r>
            <a:r>
              <a:rPr lang="tr-TR"/>
              <a:t> Devleti başlamış oldu. </a:t>
            </a:r>
          </a:p>
        </p:txBody>
      </p:sp>
    </p:spTree>
    <p:extLst>
      <p:ext uri="{BB962C8B-B14F-4D97-AF65-F5344CB8AC3E}">
        <p14:creationId xmlns:p14="http://schemas.microsoft.com/office/powerpoint/2010/main" val="37778732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276</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Hz. Ali Dönemi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Hz. Ali Dönemi </dc:title>
  <dc:creator>Mert</dc:creator>
  <cp:lastModifiedBy>Mert</cp:lastModifiedBy>
  <cp:revision>1</cp:revision>
  <dcterms:created xsi:type="dcterms:W3CDTF">2018-01-19T12:32:05Z</dcterms:created>
  <dcterms:modified xsi:type="dcterms:W3CDTF">2018-01-19T12:33:17Z</dcterms:modified>
</cp:coreProperties>
</file>